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0"/>
  </p:notesMasterIdLst>
  <p:sldIdLst>
    <p:sldId id="256" r:id="rId2"/>
    <p:sldId id="257" r:id="rId3"/>
    <p:sldId id="260" r:id="rId4"/>
    <p:sldId id="267" r:id="rId5"/>
    <p:sldId id="265" r:id="rId6"/>
    <p:sldId id="277" r:id="rId7"/>
    <p:sldId id="268" r:id="rId8"/>
    <p:sldId id="273" r:id="rId9"/>
  </p:sldIdLst>
  <p:sldSz cx="9144000" cy="5143500" type="screen16x9"/>
  <p:notesSz cx="6858000" cy="9144000"/>
  <p:embeddedFontLst>
    <p:embeddedFont>
      <p:font typeface="Changa" pitchFamily="2" charset="-78"/>
      <p:regular r:id="rId11"/>
      <p:bold r:id="rId12"/>
    </p:embeddedFont>
    <p:embeddedFont>
      <p:font typeface="Chelsea Market" panose="020B0604020202020204" charset="0"/>
      <p:regular r:id="rId13"/>
    </p:embeddedFont>
    <p:embeddedFont>
      <p:font typeface="Fredoka" panose="020B0604020202020204" charset="-79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8F9D"/>
    <a:srgbClr val="845E19"/>
    <a:srgbClr val="FFDB15"/>
    <a:srgbClr val="069EDF"/>
    <a:srgbClr val="1A2547"/>
    <a:srgbClr val="A6F94E"/>
    <a:srgbClr val="00A3B5"/>
    <a:srgbClr val="6F9206"/>
    <a:srgbClr val="CCF3F5"/>
    <a:srgbClr val="73D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78F93F-EEC4-46E7-BA43-64205B0E7486}">
  <a:tblStyle styleId="{4C78F93F-EEC4-46E7-BA43-64205B0E74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6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e1d838b627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e1d838b627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58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e1d838b627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e1d838b627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e1d838b627_4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e1d838b627_4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3990727" y="4199850"/>
            <a:ext cx="5813723" cy="1030458"/>
          </a:xfrm>
          <a:custGeom>
            <a:avLst/>
            <a:gdLst/>
            <a:ahLst/>
            <a:cxnLst/>
            <a:rect l="l" t="t" r="r" b="b"/>
            <a:pathLst>
              <a:path w="2353734" h="578909" extrusionOk="0">
                <a:moveTo>
                  <a:pt x="2323825" y="422300"/>
                </a:moveTo>
                <a:cubicBezTo>
                  <a:pt x="2299082" y="395868"/>
                  <a:pt x="2266351" y="384374"/>
                  <a:pt x="2234788" y="373658"/>
                </a:cubicBezTo>
                <a:cubicBezTo>
                  <a:pt x="2141140" y="341771"/>
                  <a:pt x="2046453" y="309689"/>
                  <a:pt x="1949038" y="308066"/>
                </a:cubicBezTo>
                <a:cubicBezTo>
                  <a:pt x="1873119" y="306767"/>
                  <a:pt x="1794668" y="326185"/>
                  <a:pt x="1730244" y="373788"/>
                </a:cubicBezTo>
                <a:cubicBezTo>
                  <a:pt x="1713944" y="340407"/>
                  <a:pt x="1677186" y="319236"/>
                  <a:pt x="1644130" y="324821"/>
                </a:cubicBezTo>
                <a:cubicBezTo>
                  <a:pt x="1614580" y="329821"/>
                  <a:pt x="1588863" y="349109"/>
                  <a:pt x="1566523" y="374048"/>
                </a:cubicBezTo>
                <a:cubicBezTo>
                  <a:pt x="1562821" y="366579"/>
                  <a:pt x="1559054" y="359111"/>
                  <a:pt x="1555287" y="351642"/>
                </a:cubicBezTo>
                <a:cubicBezTo>
                  <a:pt x="1466835" y="402447"/>
                  <a:pt x="1373226" y="443686"/>
                  <a:pt x="1276032" y="474645"/>
                </a:cubicBezTo>
                <a:cubicBezTo>
                  <a:pt x="1231805" y="488673"/>
                  <a:pt x="1186475" y="500622"/>
                  <a:pt x="1140755" y="498284"/>
                </a:cubicBezTo>
                <a:cubicBezTo>
                  <a:pt x="1102633" y="496465"/>
                  <a:pt x="1065291" y="485295"/>
                  <a:pt x="1028338" y="473541"/>
                </a:cubicBezTo>
                <a:cubicBezTo>
                  <a:pt x="894556" y="432107"/>
                  <a:pt x="758759" y="389634"/>
                  <a:pt x="639978" y="303454"/>
                </a:cubicBezTo>
                <a:cubicBezTo>
                  <a:pt x="612702" y="283971"/>
                  <a:pt x="585101" y="261176"/>
                  <a:pt x="553604" y="257994"/>
                </a:cubicBezTo>
                <a:cubicBezTo>
                  <a:pt x="537628" y="256559"/>
                  <a:pt x="521697" y="261196"/>
                  <a:pt x="508988" y="270983"/>
                </a:cubicBezTo>
                <a:cubicBezTo>
                  <a:pt x="492739" y="256955"/>
                  <a:pt x="480471" y="238907"/>
                  <a:pt x="473399" y="218639"/>
                </a:cubicBezTo>
                <a:cubicBezTo>
                  <a:pt x="459241" y="180582"/>
                  <a:pt x="449954" y="134537"/>
                  <a:pt x="420016" y="114730"/>
                </a:cubicBezTo>
                <a:cubicBezTo>
                  <a:pt x="405176" y="121945"/>
                  <a:pt x="391668" y="131628"/>
                  <a:pt x="380076" y="143370"/>
                </a:cubicBezTo>
                <a:cubicBezTo>
                  <a:pt x="362002" y="110125"/>
                  <a:pt x="342097" y="77907"/>
                  <a:pt x="320458" y="46864"/>
                </a:cubicBezTo>
                <a:cubicBezTo>
                  <a:pt x="310002" y="31927"/>
                  <a:pt x="298832" y="17055"/>
                  <a:pt x="284479" y="8418"/>
                </a:cubicBezTo>
                <a:cubicBezTo>
                  <a:pt x="231291" y="-23664"/>
                  <a:pt x="175115" y="42188"/>
                  <a:pt x="139981" y="100832"/>
                </a:cubicBezTo>
                <a:lnTo>
                  <a:pt x="93" y="566474"/>
                </a:lnTo>
                <a:cubicBezTo>
                  <a:pt x="746206" y="557597"/>
                  <a:pt x="1492358" y="561714"/>
                  <a:pt x="2238555" y="578814"/>
                </a:cubicBezTo>
                <a:cubicBezTo>
                  <a:pt x="2279404" y="579723"/>
                  <a:pt x="2328761" y="574852"/>
                  <a:pt x="2347594" y="530301"/>
                </a:cubicBezTo>
                <a:cubicBezTo>
                  <a:pt x="2362726" y="494647"/>
                  <a:pt x="2348568" y="448667"/>
                  <a:pt x="2323825" y="422300"/>
                </a:cubicBezTo>
                <a:close/>
              </a:path>
            </a:pathLst>
          </a:custGeom>
          <a:solidFill>
            <a:srgbClr val="00B1B7">
              <a:alpha val="436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309577" y="377238"/>
            <a:ext cx="8394087" cy="2062239"/>
            <a:chOff x="309577" y="377238"/>
            <a:chExt cx="8394087" cy="2062239"/>
          </a:xfrm>
        </p:grpSpPr>
        <p:sp>
          <p:nvSpPr>
            <p:cNvPr id="11" name="Google Shape;11;p2"/>
            <p:cNvSpPr/>
            <p:nvPr/>
          </p:nvSpPr>
          <p:spPr>
            <a:xfrm>
              <a:off x="8584252" y="2318813"/>
              <a:ext cx="119412" cy="120664"/>
            </a:xfrm>
            <a:custGeom>
              <a:avLst/>
              <a:gdLst/>
              <a:ahLst/>
              <a:cxnLst/>
              <a:rect l="l" t="t" r="r" b="b"/>
              <a:pathLst>
                <a:path w="83069" h="83940" extrusionOk="0">
                  <a:moveTo>
                    <a:pt x="82415" y="26799"/>
                  </a:moveTo>
                  <a:lnTo>
                    <a:pt x="70595" y="45178"/>
                  </a:lnTo>
                  <a:cubicBezTo>
                    <a:pt x="69875" y="46250"/>
                    <a:pt x="69686" y="47587"/>
                    <a:pt x="70076" y="48815"/>
                  </a:cubicBezTo>
                  <a:lnTo>
                    <a:pt x="76895" y="69597"/>
                  </a:lnTo>
                  <a:cubicBezTo>
                    <a:pt x="77609" y="71850"/>
                    <a:pt x="76362" y="74266"/>
                    <a:pt x="74109" y="74981"/>
                  </a:cubicBezTo>
                  <a:cubicBezTo>
                    <a:pt x="73349" y="75221"/>
                    <a:pt x="72537" y="75247"/>
                    <a:pt x="71764" y="75052"/>
                  </a:cubicBezTo>
                  <a:lnTo>
                    <a:pt x="50593" y="69467"/>
                  </a:lnTo>
                  <a:cubicBezTo>
                    <a:pt x="49365" y="69123"/>
                    <a:pt x="48047" y="69363"/>
                    <a:pt x="47021" y="70116"/>
                  </a:cubicBezTo>
                  <a:lnTo>
                    <a:pt x="29357" y="83105"/>
                  </a:lnTo>
                  <a:cubicBezTo>
                    <a:pt x="27447" y="84508"/>
                    <a:pt x="24765" y="84099"/>
                    <a:pt x="23362" y="82196"/>
                  </a:cubicBezTo>
                  <a:cubicBezTo>
                    <a:pt x="22875" y="81533"/>
                    <a:pt x="22589" y="80741"/>
                    <a:pt x="22538" y="79923"/>
                  </a:cubicBezTo>
                  <a:lnTo>
                    <a:pt x="21304" y="58102"/>
                  </a:lnTo>
                  <a:cubicBezTo>
                    <a:pt x="21232" y="56816"/>
                    <a:pt x="20589" y="55621"/>
                    <a:pt x="19550" y="54855"/>
                  </a:cubicBezTo>
                  <a:lnTo>
                    <a:pt x="1885" y="41866"/>
                  </a:lnTo>
                  <a:cubicBezTo>
                    <a:pt x="-37" y="40489"/>
                    <a:pt x="-485" y="37813"/>
                    <a:pt x="892" y="35885"/>
                  </a:cubicBezTo>
                  <a:cubicBezTo>
                    <a:pt x="1373" y="35216"/>
                    <a:pt x="2028" y="34703"/>
                    <a:pt x="2795" y="34398"/>
                  </a:cubicBezTo>
                  <a:lnTo>
                    <a:pt x="23187" y="26539"/>
                  </a:lnTo>
                  <a:cubicBezTo>
                    <a:pt x="24408" y="26033"/>
                    <a:pt x="25337" y="25007"/>
                    <a:pt x="25720" y="23747"/>
                  </a:cubicBezTo>
                  <a:lnTo>
                    <a:pt x="32214" y="2965"/>
                  </a:lnTo>
                  <a:cubicBezTo>
                    <a:pt x="32909" y="737"/>
                    <a:pt x="35273" y="-503"/>
                    <a:pt x="37500" y="192"/>
                  </a:cubicBezTo>
                  <a:cubicBezTo>
                    <a:pt x="38312" y="445"/>
                    <a:pt x="39027" y="939"/>
                    <a:pt x="39553" y="1601"/>
                  </a:cubicBezTo>
                  <a:lnTo>
                    <a:pt x="53386" y="18551"/>
                  </a:lnTo>
                  <a:cubicBezTo>
                    <a:pt x="54204" y="19538"/>
                    <a:pt x="55418" y="20110"/>
                    <a:pt x="56698" y="20110"/>
                  </a:cubicBezTo>
                  <a:lnTo>
                    <a:pt x="78519" y="20110"/>
                  </a:lnTo>
                  <a:cubicBezTo>
                    <a:pt x="80876" y="19915"/>
                    <a:pt x="82948" y="21662"/>
                    <a:pt x="83149" y="24026"/>
                  </a:cubicBezTo>
                  <a:cubicBezTo>
                    <a:pt x="83227" y="25007"/>
                    <a:pt x="82974" y="25987"/>
                    <a:pt x="82415" y="267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09577" y="2198163"/>
              <a:ext cx="119412" cy="120664"/>
            </a:xfrm>
            <a:custGeom>
              <a:avLst/>
              <a:gdLst/>
              <a:ahLst/>
              <a:cxnLst/>
              <a:rect l="l" t="t" r="r" b="b"/>
              <a:pathLst>
                <a:path w="83069" h="83940" extrusionOk="0">
                  <a:moveTo>
                    <a:pt x="82415" y="26799"/>
                  </a:moveTo>
                  <a:lnTo>
                    <a:pt x="70595" y="45178"/>
                  </a:lnTo>
                  <a:cubicBezTo>
                    <a:pt x="69875" y="46250"/>
                    <a:pt x="69686" y="47587"/>
                    <a:pt x="70076" y="48815"/>
                  </a:cubicBezTo>
                  <a:lnTo>
                    <a:pt x="76895" y="69597"/>
                  </a:lnTo>
                  <a:cubicBezTo>
                    <a:pt x="77609" y="71850"/>
                    <a:pt x="76362" y="74266"/>
                    <a:pt x="74109" y="74981"/>
                  </a:cubicBezTo>
                  <a:cubicBezTo>
                    <a:pt x="73349" y="75221"/>
                    <a:pt x="72537" y="75247"/>
                    <a:pt x="71764" y="75052"/>
                  </a:cubicBezTo>
                  <a:lnTo>
                    <a:pt x="50593" y="69467"/>
                  </a:lnTo>
                  <a:cubicBezTo>
                    <a:pt x="49365" y="69123"/>
                    <a:pt x="48047" y="69363"/>
                    <a:pt x="47021" y="70116"/>
                  </a:cubicBezTo>
                  <a:lnTo>
                    <a:pt x="29357" y="83105"/>
                  </a:lnTo>
                  <a:cubicBezTo>
                    <a:pt x="27447" y="84508"/>
                    <a:pt x="24765" y="84099"/>
                    <a:pt x="23362" y="82196"/>
                  </a:cubicBezTo>
                  <a:cubicBezTo>
                    <a:pt x="22875" y="81533"/>
                    <a:pt x="22589" y="80741"/>
                    <a:pt x="22538" y="79923"/>
                  </a:cubicBezTo>
                  <a:lnTo>
                    <a:pt x="21304" y="58102"/>
                  </a:lnTo>
                  <a:cubicBezTo>
                    <a:pt x="21232" y="56816"/>
                    <a:pt x="20589" y="55621"/>
                    <a:pt x="19550" y="54855"/>
                  </a:cubicBezTo>
                  <a:lnTo>
                    <a:pt x="1885" y="41866"/>
                  </a:lnTo>
                  <a:cubicBezTo>
                    <a:pt x="-37" y="40489"/>
                    <a:pt x="-485" y="37813"/>
                    <a:pt x="892" y="35885"/>
                  </a:cubicBezTo>
                  <a:cubicBezTo>
                    <a:pt x="1373" y="35216"/>
                    <a:pt x="2028" y="34703"/>
                    <a:pt x="2795" y="34398"/>
                  </a:cubicBezTo>
                  <a:lnTo>
                    <a:pt x="23187" y="26539"/>
                  </a:lnTo>
                  <a:cubicBezTo>
                    <a:pt x="24408" y="26033"/>
                    <a:pt x="25337" y="25007"/>
                    <a:pt x="25720" y="23747"/>
                  </a:cubicBezTo>
                  <a:lnTo>
                    <a:pt x="32214" y="2965"/>
                  </a:lnTo>
                  <a:cubicBezTo>
                    <a:pt x="32909" y="737"/>
                    <a:pt x="35273" y="-503"/>
                    <a:pt x="37500" y="192"/>
                  </a:cubicBezTo>
                  <a:cubicBezTo>
                    <a:pt x="38312" y="445"/>
                    <a:pt x="39027" y="939"/>
                    <a:pt x="39553" y="1601"/>
                  </a:cubicBezTo>
                  <a:lnTo>
                    <a:pt x="53386" y="18551"/>
                  </a:lnTo>
                  <a:cubicBezTo>
                    <a:pt x="54204" y="19538"/>
                    <a:pt x="55418" y="20110"/>
                    <a:pt x="56698" y="20110"/>
                  </a:cubicBezTo>
                  <a:lnTo>
                    <a:pt x="78519" y="20110"/>
                  </a:lnTo>
                  <a:cubicBezTo>
                    <a:pt x="80876" y="19915"/>
                    <a:pt x="82948" y="21662"/>
                    <a:pt x="83149" y="24026"/>
                  </a:cubicBezTo>
                  <a:cubicBezTo>
                    <a:pt x="83227" y="25007"/>
                    <a:pt x="82974" y="25987"/>
                    <a:pt x="82415" y="267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307777" y="377238"/>
              <a:ext cx="119412" cy="120664"/>
            </a:xfrm>
            <a:custGeom>
              <a:avLst/>
              <a:gdLst/>
              <a:ahLst/>
              <a:cxnLst/>
              <a:rect l="l" t="t" r="r" b="b"/>
              <a:pathLst>
                <a:path w="83069" h="83940" extrusionOk="0">
                  <a:moveTo>
                    <a:pt x="82415" y="26799"/>
                  </a:moveTo>
                  <a:lnTo>
                    <a:pt x="70595" y="45178"/>
                  </a:lnTo>
                  <a:cubicBezTo>
                    <a:pt x="69875" y="46250"/>
                    <a:pt x="69686" y="47587"/>
                    <a:pt x="70076" y="48815"/>
                  </a:cubicBezTo>
                  <a:lnTo>
                    <a:pt x="76895" y="69597"/>
                  </a:lnTo>
                  <a:cubicBezTo>
                    <a:pt x="77609" y="71850"/>
                    <a:pt x="76362" y="74266"/>
                    <a:pt x="74109" y="74981"/>
                  </a:cubicBezTo>
                  <a:cubicBezTo>
                    <a:pt x="73349" y="75221"/>
                    <a:pt x="72537" y="75247"/>
                    <a:pt x="71764" y="75052"/>
                  </a:cubicBezTo>
                  <a:lnTo>
                    <a:pt x="50593" y="69467"/>
                  </a:lnTo>
                  <a:cubicBezTo>
                    <a:pt x="49365" y="69123"/>
                    <a:pt x="48047" y="69363"/>
                    <a:pt x="47021" y="70116"/>
                  </a:cubicBezTo>
                  <a:lnTo>
                    <a:pt x="29357" y="83105"/>
                  </a:lnTo>
                  <a:cubicBezTo>
                    <a:pt x="27447" y="84508"/>
                    <a:pt x="24765" y="84099"/>
                    <a:pt x="23362" y="82196"/>
                  </a:cubicBezTo>
                  <a:cubicBezTo>
                    <a:pt x="22875" y="81533"/>
                    <a:pt x="22589" y="80741"/>
                    <a:pt x="22538" y="79923"/>
                  </a:cubicBezTo>
                  <a:lnTo>
                    <a:pt x="21304" y="58102"/>
                  </a:lnTo>
                  <a:cubicBezTo>
                    <a:pt x="21232" y="56816"/>
                    <a:pt x="20589" y="55621"/>
                    <a:pt x="19550" y="54855"/>
                  </a:cubicBezTo>
                  <a:lnTo>
                    <a:pt x="1885" y="41866"/>
                  </a:lnTo>
                  <a:cubicBezTo>
                    <a:pt x="-37" y="40489"/>
                    <a:pt x="-485" y="37813"/>
                    <a:pt x="892" y="35885"/>
                  </a:cubicBezTo>
                  <a:cubicBezTo>
                    <a:pt x="1373" y="35216"/>
                    <a:pt x="2028" y="34703"/>
                    <a:pt x="2795" y="34398"/>
                  </a:cubicBezTo>
                  <a:lnTo>
                    <a:pt x="23187" y="26539"/>
                  </a:lnTo>
                  <a:cubicBezTo>
                    <a:pt x="24408" y="26033"/>
                    <a:pt x="25337" y="25007"/>
                    <a:pt x="25720" y="23747"/>
                  </a:cubicBezTo>
                  <a:lnTo>
                    <a:pt x="32214" y="2965"/>
                  </a:lnTo>
                  <a:cubicBezTo>
                    <a:pt x="32909" y="737"/>
                    <a:pt x="35273" y="-503"/>
                    <a:pt x="37500" y="192"/>
                  </a:cubicBezTo>
                  <a:cubicBezTo>
                    <a:pt x="38312" y="445"/>
                    <a:pt x="39027" y="939"/>
                    <a:pt x="39553" y="1601"/>
                  </a:cubicBezTo>
                  <a:lnTo>
                    <a:pt x="53386" y="18551"/>
                  </a:lnTo>
                  <a:cubicBezTo>
                    <a:pt x="54204" y="19538"/>
                    <a:pt x="55418" y="20110"/>
                    <a:pt x="56698" y="20110"/>
                  </a:cubicBezTo>
                  <a:lnTo>
                    <a:pt x="78519" y="20110"/>
                  </a:lnTo>
                  <a:cubicBezTo>
                    <a:pt x="80876" y="19915"/>
                    <a:pt x="82948" y="21662"/>
                    <a:pt x="83149" y="24026"/>
                  </a:cubicBezTo>
                  <a:cubicBezTo>
                    <a:pt x="83227" y="25007"/>
                    <a:pt x="82974" y="25987"/>
                    <a:pt x="82415" y="267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587965" y="-297494"/>
            <a:ext cx="10026349" cy="2178523"/>
            <a:chOff x="-587965" y="-297494"/>
            <a:chExt cx="10026349" cy="2178523"/>
          </a:xfrm>
        </p:grpSpPr>
        <p:grpSp>
          <p:nvGrpSpPr>
            <p:cNvPr id="15" name="Google Shape;15;p2"/>
            <p:cNvGrpSpPr/>
            <p:nvPr/>
          </p:nvGrpSpPr>
          <p:grpSpPr>
            <a:xfrm rot="10800000">
              <a:off x="6608164" y="-246767"/>
              <a:ext cx="2830220" cy="2127796"/>
              <a:chOff x="-249198" y="3171921"/>
              <a:chExt cx="2830220" cy="2127796"/>
            </a:xfrm>
          </p:grpSpPr>
          <p:sp>
            <p:nvSpPr>
              <p:cNvPr id="16" name="Google Shape;16;p2"/>
              <p:cNvSpPr/>
              <p:nvPr/>
            </p:nvSpPr>
            <p:spPr>
              <a:xfrm flipH="1">
                <a:off x="763345" y="4519466"/>
                <a:ext cx="105816" cy="115393"/>
              </a:xfrm>
              <a:custGeom>
                <a:avLst/>
                <a:gdLst/>
                <a:ahLst/>
                <a:cxnLst/>
                <a:rect l="l" t="t" r="r" b="b"/>
                <a:pathLst>
                  <a:path w="71137" h="77575" extrusionOk="0">
                    <a:moveTo>
                      <a:pt x="8493" y="3929"/>
                    </a:moveTo>
                    <a:cubicBezTo>
                      <a:pt x="5180" y="17346"/>
                      <a:pt x="5635" y="31432"/>
                      <a:pt x="9921" y="44583"/>
                    </a:cubicBezTo>
                    <a:cubicBezTo>
                      <a:pt x="13753" y="56273"/>
                      <a:pt x="20702" y="67443"/>
                      <a:pt x="32262" y="70885"/>
                    </a:cubicBezTo>
                    <a:cubicBezTo>
                      <a:pt x="37587" y="72515"/>
                      <a:pt x="43237" y="72398"/>
                      <a:pt x="48498" y="70561"/>
                    </a:cubicBezTo>
                    <a:cubicBezTo>
                      <a:pt x="53628" y="68723"/>
                      <a:pt x="58174" y="65430"/>
                      <a:pt x="61486" y="61079"/>
                    </a:cubicBezTo>
                    <a:cubicBezTo>
                      <a:pt x="65448" y="56741"/>
                      <a:pt x="67266" y="50844"/>
                      <a:pt x="66357" y="45038"/>
                    </a:cubicBezTo>
                    <a:cubicBezTo>
                      <a:pt x="64929" y="39888"/>
                      <a:pt x="60772" y="35920"/>
                      <a:pt x="55576" y="34647"/>
                    </a:cubicBezTo>
                    <a:cubicBezTo>
                      <a:pt x="53043" y="34024"/>
                      <a:pt x="50381" y="34231"/>
                      <a:pt x="47978" y="35231"/>
                    </a:cubicBezTo>
                    <a:cubicBezTo>
                      <a:pt x="45770" y="36167"/>
                      <a:pt x="44016" y="37946"/>
                      <a:pt x="43107" y="40167"/>
                    </a:cubicBezTo>
                    <a:cubicBezTo>
                      <a:pt x="42263" y="42219"/>
                      <a:pt x="42003" y="44466"/>
                      <a:pt x="42328" y="46661"/>
                    </a:cubicBezTo>
                    <a:cubicBezTo>
                      <a:pt x="42328" y="46142"/>
                      <a:pt x="42328" y="47051"/>
                      <a:pt x="42328" y="47051"/>
                    </a:cubicBezTo>
                    <a:cubicBezTo>
                      <a:pt x="42263" y="47421"/>
                      <a:pt x="42263" y="47785"/>
                      <a:pt x="42328" y="48155"/>
                    </a:cubicBezTo>
                    <a:lnTo>
                      <a:pt x="42328" y="48934"/>
                    </a:lnTo>
                    <a:cubicBezTo>
                      <a:pt x="42328" y="48480"/>
                      <a:pt x="42328" y="49454"/>
                      <a:pt x="42328" y="49519"/>
                    </a:cubicBezTo>
                    <a:cubicBezTo>
                      <a:pt x="42783" y="50389"/>
                      <a:pt x="43432" y="51143"/>
                      <a:pt x="44211" y="51727"/>
                    </a:cubicBezTo>
                    <a:cubicBezTo>
                      <a:pt x="45510" y="52558"/>
                      <a:pt x="45965" y="54234"/>
                      <a:pt x="45316" y="55624"/>
                    </a:cubicBezTo>
                    <a:cubicBezTo>
                      <a:pt x="44796" y="56916"/>
                      <a:pt x="43302" y="57520"/>
                      <a:pt x="42003" y="56981"/>
                    </a:cubicBezTo>
                    <a:cubicBezTo>
                      <a:pt x="41938" y="56948"/>
                      <a:pt x="41808" y="56903"/>
                      <a:pt x="41743" y="56858"/>
                    </a:cubicBezTo>
                    <a:cubicBezTo>
                      <a:pt x="34860" y="51214"/>
                      <a:pt x="33886" y="41063"/>
                      <a:pt x="39536" y="34192"/>
                    </a:cubicBezTo>
                    <a:cubicBezTo>
                      <a:pt x="41743" y="31465"/>
                      <a:pt x="44796" y="29549"/>
                      <a:pt x="48238" y="28737"/>
                    </a:cubicBezTo>
                    <a:cubicBezTo>
                      <a:pt x="54602" y="27523"/>
                      <a:pt x="61161" y="29653"/>
                      <a:pt x="65578" y="34387"/>
                    </a:cubicBezTo>
                    <a:cubicBezTo>
                      <a:pt x="68111" y="36998"/>
                      <a:pt x="69864" y="40219"/>
                      <a:pt x="70773" y="43739"/>
                    </a:cubicBezTo>
                    <a:cubicBezTo>
                      <a:pt x="71617" y="47688"/>
                      <a:pt x="71293" y="51805"/>
                      <a:pt x="69799" y="55559"/>
                    </a:cubicBezTo>
                    <a:cubicBezTo>
                      <a:pt x="65058" y="68521"/>
                      <a:pt x="52848" y="77263"/>
                      <a:pt x="39081" y="77574"/>
                    </a:cubicBezTo>
                    <a:cubicBezTo>
                      <a:pt x="32262" y="77471"/>
                      <a:pt x="25703" y="75197"/>
                      <a:pt x="20248" y="71080"/>
                    </a:cubicBezTo>
                    <a:cubicBezTo>
                      <a:pt x="14598" y="66651"/>
                      <a:pt x="10116" y="60897"/>
                      <a:pt x="7259" y="54325"/>
                    </a:cubicBezTo>
                    <a:cubicBezTo>
                      <a:pt x="635" y="39816"/>
                      <a:pt x="-1444" y="23665"/>
                      <a:pt x="1219" y="7955"/>
                    </a:cubicBezTo>
                    <a:cubicBezTo>
                      <a:pt x="1544" y="6007"/>
                      <a:pt x="1933" y="4124"/>
                      <a:pt x="2388" y="2305"/>
                    </a:cubicBezTo>
                    <a:cubicBezTo>
                      <a:pt x="2648" y="818"/>
                      <a:pt x="4012" y="-202"/>
                      <a:pt x="5505" y="32"/>
                    </a:cubicBezTo>
                    <a:cubicBezTo>
                      <a:pt x="5505" y="32"/>
                      <a:pt x="5505" y="32"/>
                      <a:pt x="5505" y="32"/>
                    </a:cubicBezTo>
                    <a:cubicBezTo>
                      <a:pt x="6999" y="474"/>
                      <a:pt x="7908" y="1961"/>
                      <a:pt x="7583" y="3474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flipH="1">
                <a:off x="589218" y="4921044"/>
                <a:ext cx="93123" cy="150645"/>
              </a:xfrm>
              <a:custGeom>
                <a:avLst/>
                <a:gdLst/>
                <a:ahLst/>
                <a:cxnLst/>
                <a:rect l="l" t="t" r="r" b="b"/>
                <a:pathLst>
                  <a:path w="62604" h="101274" extrusionOk="0">
                    <a:moveTo>
                      <a:pt x="26719" y="4775"/>
                    </a:moveTo>
                    <a:cubicBezTo>
                      <a:pt x="18017" y="14049"/>
                      <a:pt x="12237" y="25719"/>
                      <a:pt x="10159" y="38286"/>
                    </a:cubicBezTo>
                    <a:cubicBezTo>
                      <a:pt x="8665" y="44780"/>
                      <a:pt x="7497" y="51794"/>
                      <a:pt x="6457" y="58613"/>
                    </a:cubicBezTo>
                    <a:cubicBezTo>
                      <a:pt x="4834" y="65965"/>
                      <a:pt x="5223" y="73634"/>
                      <a:pt x="7691" y="80759"/>
                    </a:cubicBezTo>
                    <a:cubicBezTo>
                      <a:pt x="12432" y="91617"/>
                      <a:pt x="24252" y="97540"/>
                      <a:pt x="35812" y="94851"/>
                    </a:cubicBezTo>
                    <a:cubicBezTo>
                      <a:pt x="41721" y="93280"/>
                      <a:pt x="47047" y="89948"/>
                      <a:pt x="51008" y="85305"/>
                    </a:cubicBezTo>
                    <a:cubicBezTo>
                      <a:pt x="55879" y="80720"/>
                      <a:pt x="58087" y="73953"/>
                      <a:pt x="56788" y="67380"/>
                    </a:cubicBezTo>
                    <a:cubicBezTo>
                      <a:pt x="55749" y="64218"/>
                      <a:pt x="54125" y="61295"/>
                      <a:pt x="51917" y="58808"/>
                    </a:cubicBezTo>
                    <a:cubicBezTo>
                      <a:pt x="50164" y="56106"/>
                      <a:pt x="47761" y="53879"/>
                      <a:pt x="44903" y="52313"/>
                    </a:cubicBezTo>
                    <a:cubicBezTo>
                      <a:pt x="42241" y="51339"/>
                      <a:pt x="39643" y="53677"/>
                      <a:pt x="37760" y="55626"/>
                    </a:cubicBezTo>
                    <a:cubicBezTo>
                      <a:pt x="36461" y="56762"/>
                      <a:pt x="35357" y="58048"/>
                      <a:pt x="34382" y="59457"/>
                    </a:cubicBezTo>
                    <a:cubicBezTo>
                      <a:pt x="33668" y="60379"/>
                      <a:pt x="33279" y="61490"/>
                      <a:pt x="33279" y="62639"/>
                    </a:cubicBezTo>
                    <a:cubicBezTo>
                      <a:pt x="33279" y="63159"/>
                      <a:pt x="33279" y="62964"/>
                      <a:pt x="33279" y="63289"/>
                    </a:cubicBezTo>
                    <a:cubicBezTo>
                      <a:pt x="33279" y="63614"/>
                      <a:pt x="33279" y="64068"/>
                      <a:pt x="33279" y="63808"/>
                    </a:cubicBezTo>
                    <a:cubicBezTo>
                      <a:pt x="33409" y="64179"/>
                      <a:pt x="33668" y="64484"/>
                      <a:pt x="33993" y="64653"/>
                    </a:cubicBezTo>
                    <a:cubicBezTo>
                      <a:pt x="37110" y="66471"/>
                      <a:pt x="34577" y="71537"/>
                      <a:pt x="31525" y="69783"/>
                    </a:cubicBezTo>
                    <a:cubicBezTo>
                      <a:pt x="28278" y="67621"/>
                      <a:pt x="26850" y="63568"/>
                      <a:pt x="28018" y="59847"/>
                    </a:cubicBezTo>
                    <a:cubicBezTo>
                      <a:pt x="29447" y="56028"/>
                      <a:pt x="31914" y="52677"/>
                      <a:pt x="35097" y="50170"/>
                    </a:cubicBezTo>
                    <a:cubicBezTo>
                      <a:pt x="37825" y="46995"/>
                      <a:pt x="42176" y="45676"/>
                      <a:pt x="46202" y="46793"/>
                    </a:cubicBezTo>
                    <a:cubicBezTo>
                      <a:pt x="49839" y="48456"/>
                      <a:pt x="52957" y="51054"/>
                      <a:pt x="55230" y="54327"/>
                    </a:cubicBezTo>
                    <a:cubicBezTo>
                      <a:pt x="58087" y="57444"/>
                      <a:pt x="60295" y="61081"/>
                      <a:pt x="61724" y="65042"/>
                    </a:cubicBezTo>
                    <a:cubicBezTo>
                      <a:pt x="63023" y="69101"/>
                      <a:pt x="63023" y="73453"/>
                      <a:pt x="61724" y="77511"/>
                    </a:cubicBezTo>
                    <a:cubicBezTo>
                      <a:pt x="59126" y="84993"/>
                      <a:pt x="54190" y="91403"/>
                      <a:pt x="47566" y="95760"/>
                    </a:cubicBezTo>
                    <a:cubicBezTo>
                      <a:pt x="41462" y="99891"/>
                      <a:pt x="34188" y="101794"/>
                      <a:pt x="26850" y="101151"/>
                    </a:cubicBezTo>
                    <a:cubicBezTo>
                      <a:pt x="19965" y="100287"/>
                      <a:pt x="13601" y="97072"/>
                      <a:pt x="8795" y="92059"/>
                    </a:cubicBezTo>
                    <a:cubicBezTo>
                      <a:pt x="3405" y="86298"/>
                      <a:pt x="287" y="78732"/>
                      <a:pt x="93" y="70822"/>
                    </a:cubicBezTo>
                    <a:cubicBezTo>
                      <a:pt x="158" y="62230"/>
                      <a:pt x="1196" y="53671"/>
                      <a:pt x="3145" y="45300"/>
                    </a:cubicBezTo>
                    <a:cubicBezTo>
                      <a:pt x="4899" y="30597"/>
                      <a:pt x="10354" y="16582"/>
                      <a:pt x="19056" y="4580"/>
                    </a:cubicBezTo>
                    <a:cubicBezTo>
                      <a:pt x="20225" y="3262"/>
                      <a:pt x="21394" y="2002"/>
                      <a:pt x="22693" y="813"/>
                    </a:cubicBezTo>
                    <a:cubicBezTo>
                      <a:pt x="23732" y="-245"/>
                      <a:pt x="25420" y="-278"/>
                      <a:pt x="26459" y="749"/>
                    </a:cubicBezTo>
                    <a:cubicBezTo>
                      <a:pt x="26459" y="768"/>
                      <a:pt x="26524" y="788"/>
                      <a:pt x="26524" y="813"/>
                    </a:cubicBezTo>
                    <a:cubicBezTo>
                      <a:pt x="27564" y="1976"/>
                      <a:pt x="27564" y="3742"/>
                      <a:pt x="26524" y="490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flipH="1">
                <a:off x="422331" y="4393057"/>
                <a:ext cx="72742" cy="126848"/>
              </a:xfrm>
              <a:custGeom>
                <a:avLst/>
                <a:gdLst/>
                <a:ahLst/>
                <a:cxnLst/>
                <a:rect l="l" t="t" r="r" b="b"/>
                <a:pathLst>
                  <a:path w="48902" h="85276" extrusionOk="0">
                    <a:moveTo>
                      <a:pt x="48996" y="3270"/>
                    </a:moveTo>
                    <a:cubicBezTo>
                      <a:pt x="45749" y="9342"/>
                      <a:pt x="43541" y="15934"/>
                      <a:pt x="42502" y="22753"/>
                    </a:cubicBezTo>
                    <a:cubicBezTo>
                      <a:pt x="41982" y="26059"/>
                      <a:pt x="41722" y="29403"/>
                      <a:pt x="41722" y="32754"/>
                    </a:cubicBezTo>
                    <a:cubicBezTo>
                      <a:pt x="42242" y="35891"/>
                      <a:pt x="41917" y="39106"/>
                      <a:pt x="40878" y="42106"/>
                    </a:cubicBezTo>
                    <a:cubicBezTo>
                      <a:pt x="39060" y="45418"/>
                      <a:pt x="35748" y="45158"/>
                      <a:pt x="32695" y="46003"/>
                    </a:cubicBezTo>
                    <a:cubicBezTo>
                      <a:pt x="30033" y="46711"/>
                      <a:pt x="27500" y="47847"/>
                      <a:pt x="25162" y="49380"/>
                    </a:cubicBezTo>
                    <a:cubicBezTo>
                      <a:pt x="20226" y="52724"/>
                      <a:pt x="16200" y="57173"/>
                      <a:pt x="13277" y="62368"/>
                    </a:cubicBezTo>
                    <a:cubicBezTo>
                      <a:pt x="9771" y="68850"/>
                      <a:pt x="7173" y="75773"/>
                      <a:pt x="5484" y="82955"/>
                    </a:cubicBezTo>
                    <a:cubicBezTo>
                      <a:pt x="5224" y="84475"/>
                      <a:pt x="3796" y="85495"/>
                      <a:pt x="2237" y="85235"/>
                    </a:cubicBezTo>
                    <a:cubicBezTo>
                      <a:pt x="2237" y="85228"/>
                      <a:pt x="2237" y="85228"/>
                      <a:pt x="2237" y="85228"/>
                    </a:cubicBezTo>
                    <a:cubicBezTo>
                      <a:pt x="743" y="84813"/>
                      <a:pt x="-166" y="83306"/>
                      <a:pt x="158" y="81786"/>
                    </a:cubicBezTo>
                    <a:cubicBezTo>
                      <a:pt x="2626" y="68525"/>
                      <a:pt x="9186" y="56374"/>
                      <a:pt x="18927" y="47042"/>
                    </a:cubicBezTo>
                    <a:cubicBezTo>
                      <a:pt x="21395" y="45009"/>
                      <a:pt x="24058" y="43327"/>
                      <a:pt x="26980" y="42041"/>
                    </a:cubicBezTo>
                    <a:cubicBezTo>
                      <a:pt x="28149" y="41450"/>
                      <a:pt x="29383" y="40996"/>
                      <a:pt x="30682" y="40677"/>
                    </a:cubicBezTo>
                    <a:cubicBezTo>
                      <a:pt x="32306" y="40223"/>
                      <a:pt x="33994" y="40158"/>
                      <a:pt x="35553" y="39703"/>
                    </a:cubicBezTo>
                    <a:cubicBezTo>
                      <a:pt x="35553" y="39703"/>
                      <a:pt x="36267" y="39184"/>
                      <a:pt x="36007" y="39703"/>
                    </a:cubicBezTo>
                    <a:cubicBezTo>
                      <a:pt x="35748" y="40223"/>
                      <a:pt x="36007" y="39314"/>
                      <a:pt x="36007" y="38664"/>
                    </a:cubicBezTo>
                    <a:cubicBezTo>
                      <a:pt x="36072" y="38125"/>
                      <a:pt x="36072" y="37580"/>
                      <a:pt x="36007" y="37040"/>
                    </a:cubicBezTo>
                    <a:cubicBezTo>
                      <a:pt x="36007" y="36131"/>
                      <a:pt x="36007" y="35222"/>
                      <a:pt x="36007" y="34248"/>
                    </a:cubicBezTo>
                    <a:cubicBezTo>
                      <a:pt x="35942" y="30735"/>
                      <a:pt x="36137" y="27215"/>
                      <a:pt x="36592" y="23727"/>
                    </a:cubicBezTo>
                    <a:cubicBezTo>
                      <a:pt x="37631" y="15856"/>
                      <a:pt x="40034" y="8232"/>
                      <a:pt x="43736" y="1192"/>
                    </a:cubicBezTo>
                    <a:cubicBezTo>
                      <a:pt x="44645" y="-75"/>
                      <a:pt x="46334" y="-380"/>
                      <a:pt x="47632" y="503"/>
                    </a:cubicBezTo>
                    <a:cubicBezTo>
                      <a:pt x="48672" y="1257"/>
                      <a:pt x="49126" y="2647"/>
                      <a:pt x="48607" y="38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flipH="1">
                <a:off x="960152" y="4321657"/>
                <a:ext cx="29383" cy="123327"/>
              </a:xfrm>
              <a:custGeom>
                <a:avLst/>
                <a:gdLst/>
                <a:ahLst/>
                <a:cxnLst/>
                <a:rect l="l" t="t" r="r" b="b"/>
                <a:pathLst>
                  <a:path w="19753" h="82909" extrusionOk="0">
                    <a:moveTo>
                      <a:pt x="18062" y="2508"/>
                    </a:moveTo>
                    <a:cubicBezTo>
                      <a:pt x="18062" y="9002"/>
                      <a:pt x="18646" y="15497"/>
                      <a:pt x="18971" y="21991"/>
                    </a:cubicBezTo>
                    <a:cubicBezTo>
                      <a:pt x="18971" y="25238"/>
                      <a:pt x="18971" y="28485"/>
                      <a:pt x="19425" y="31733"/>
                    </a:cubicBezTo>
                    <a:cubicBezTo>
                      <a:pt x="19880" y="34980"/>
                      <a:pt x="19880" y="38227"/>
                      <a:pt x="19815" y="40954"/>
                    </a:cubicBezTo>
                    <a:cubicBezTo>
                      <a:pt x="19815" y="42461"/>
                      <a:pt x="19360" y="43935"/>
                      <a:pt x="18387" y="45111"/>
                    </a:cubicBezTo>
                    <a:cubicBezTo>
                      <a:pt x="17543" y="46078"/>
                      <a:pt x="16568" y="46949"/>
                      <a:pt x="15529" y="47709"/>
                    </a:cubicBezTo>
                    <a:cubicBezTo>
                      <a:pt x="13970" y="49131"/>
                      <a:pt x="12542" y="50722"/>
                      <a:pt x="11307" y="52449"/>
                    </a:cubicBezTo>
                    <a:cubicBezTo>
                      <a:pt x="8840" y="55969"/>
                      <a:pt x="7022" y="59937"/>
                      <a:pt x="6047" y="64139"/>
                    </a:cubicBezTo>
                    <a:cubicBezTo>
                      <a:pt x="4878" y="69068"/>
                      <a:pt x="4878" y="74212"/>
                      <a:pt x="6047" y="79141"/>
                    </a:cubicBezTo>
                    <a:cubicBezTo>
                      <a:pt x="6502" y="80609"/>
                      <a:pt x="5787" y="82180"/>
                      <a:pt x="4359" y="82778"/>
                    </a:cubicBezTo>
                    <a:cubicBezTo>
                      <a:pt x="2995" y="83226"/>
                      <a:pt x="1501" y="82486"/>
                      <a:pt x="1047" y="81128"/>
                    </a:cubicBezTo>
                    <a:cubicBezTo>
                      <a:pt x="1047" y="81089"/>
                      <a:pt x="1047" y="81057"/>
                      <a:pt x="1047" y="81024"/>
                    </a:cubicBezTo>
                    <a:cubicBezTo>
                      <a:pt x="-1096" y="71283"/>
                      <a:pt x="397" y="61100"/>
                      <a:pt x="5268" y="52384"/>
                    </a:cubicBezTo>
                    <a:cubicBezTo>
                      <a:pt x="6437" y="50300"/>
                      <a:pt x="7801" y="48326"/>
                      <a:pt x="9360" y="46475"/>
                    </a:cubicBezTo>
                    <a:cubicBezTo>
                      <a:pt x="10983" y="44773"/>
                      <a:pt x="12672" y="43169"/>
                      <a:pt x="14490" y="41669"/>
                    </a:cubicBezTo>
                    <a:cubicBezTo>
                      <a:pt x="14490" y="41669"/>
                      <a:pt x="14945" y="40954"/>
                      <a:pt x="14490" y="41279"/>
                    </a:cubicBezTo>
                    <a:cubicBezTo>
                      <a:pt x="14490" y="40740"/>
                      <a:pt x="14490" y="40195"/>
                      <a:pt x="14490" y="39656"/>
                    </a:cubicBezTo>
                    <a:cubicBezTo>
                      <a:pt x="14490" y="37967"/>
                      <a:pt x="14490" y="36214"/>
                      <a:pt x="14490" y="34460"/>
                    </a:cubicBezTo>
                    <a:lnTo>
                      <a:pt x="14100" y="24978"/>
                    </a:lnTo>
                    <a:cubicBezTo>
                      <a:pt x="13710" y="17705"/>
                      <a:pt x="13386" y="10496"/>
                      <a:pt x="13061" y="3222"/>
                    </a:cubicBezTo>
                    <a:cubicBezTo>
                      <a:pt x="12737" y="1787"/>
                      <a:pt x="13645" y="371"/>
                      <a:pt x="15075" y="60"/>
                    </a:cubicBezTo>
                    <a:cubicBezTo>
                      <a:pt x="16568" y="-252"/>
                      <a:pt x="17932" y="664"/>
                      <a:pt x="18257" y="2105"/>
                    </a:cubicBezTo>
                    <a:cubicBezTo>
                      <a:pt x="18322" y="2346"/>
                      <a:pt x="18322" y="2586"/>
                      <a:pt x="18322" y="2833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flipH="1">
                <a:off x="-243525" y="3171921"/>
                <a:ext cx="2824547" cy="2127796"/>
              </a:xfrm>
              <a:custGeom>
                <a:avLst/>
                <a:gdLst/>
                <a:ahLst/>
                <a:cxnLst/>
                <a:rect l="l" t="t" r="r" b="b"/>
                <a:pathLst>
                  <a:path w="1898855" h="1430451" extrusionOk="0">
                    <a:moveTo>
                      <a:pt x="93" y="1390765"/>
                    </a:moveTo>
                    <a:cubicBezTo>
                      <a:pt x="202132" y="1419145"/>
                      <a:pt x="412093" y="1448369"/>
                      <a:pt x="623548" y="1416742"/>
                    </a:cubicBezTo>
                    <a:cubicBezTo>
                      <a:pt x="677905" y="1408754"/>
                      <a:pt x="732003" y="1396739"/>
                      <a:pt x="786945" y="1387777"/>
                    </a:cubicBezTo>
                    <a:cubicBezTo>
                      <a:pt x="1061525" y="1343031"/>
                      <a:pt x="1351951" y="1374789"/>
                      <a:pt x="1649391" y="1381283"/>
                    </a:cubicBezTo>
                    <a:cubicBezTo>
                      <a:pt x="1706930" y="1382647"/>
                      <a:pt x="1766288" y="1382842"/>
                      <a:pt x="1820451" y="1361215"/>
                    </a:cubicBezTo>
                    <a:cubicBezTo>
                      <a:pt x="1835193" y="1355799"/>
                      <a:pt x="1848701" y="1347519"/>
                      <a:pt x="1860196" y="1336862"/>
                    </a:cubicBezTo>
                    <a:cubicBezTo>
                      <a:pt x="1877536" y="1319652"/>
                      <a:pt x="1886627" y="1295103"/>
                      <a:pt x="1891304" y="1270555"/>
                    </a:cubicBezTo>
                    <a:cubicBezTo>
                      <a:pt x="1910462" y="1170347"/>
                      <a:pt x="1865327" y="1068192"/>
                      <a:pt x="1869028" y="966166"/>
                    </a:cubicBezTo>
                    <a:cubicBezTo>
                      <a:pt x="1871107" y="904990"/>
                      <a:pt x="1890460" y="845631"/>
                      <a:pt x="1896629" y="784650"/>
                    </a:cubicBezTo>
                    <a:cubicBezTo>
                      <a:pt x="1902604" y="725097"/>
                      <a:pt x="1895915" y="665284"/>
                      <a:pt x="1889225" y="606121"/>
                    </a:cubicBezTo>
                    <a:cubicBezTo>
                      <a:pt x="1880069" y="525678"/>
                      <a:pt x="1870977" y="445300"/>
                      <a:pt x="1861885" y="364987"/>
                    </a:cubicBezTo>
                    <a:cubicBezTo>
                      <a:pt x="1859417" y="351055"/>
                      <a:pt x="1859547" y="336787"/>
                      <a:pt x="1862274" y="322904"/>
                    </a:cubicBezTo>
                    <a:cubicBezTo>
                      <a:pt x="1866430" y="306863"/>
                      <a:pt x="1877016" y="293290"/>
                      <a:pt x="1883835" y="278158"/>
                    </a:cubicBezTo>
                    <a:cubicBezTo>
                      <a:pt x="1902409" y="237244"/>
                      <a:pt x="1883251" y="189121"/>
                      <a:pt x="1875652" y="148791"/>
                    </a:cubicBezTo>
                    <a:cubicBezTo>
                      <a:pt x="1866301" y="99239"/>
                      <a:pt x="1845844" y="58910"/>
                      <a:pt x="1808566" y="27023"/>
                    </a:cubicBezTo>
                    <a:cubicBezTo>
                      <a:pt x="1791811" y="12670"/>
                      <a:pt x="1772003" y="396"/>
                      <a:pt x="1750118" y="6"/>
                    </a:cubicBezTo>
                    <a:cubicBezTo>
                      <a:pt x="1728232" y="-383"/>
                      <a:pt x="1703748" y="14683"/>
                      <a:pt x="1698877" y="37543"/>
                    </a:cubicBezTo>
                    <a:cubicBezTo>
                      <a:pt x="1659911" y="36050"/>
                      <a:pt x="1619322" y="61118"/>
                      <a:pt x="1600618" y="98525"/>
                    </a:cubicBezTo>
                    <a:cubicBezTo>
                      <a:pt x="1590162" y="93795"/>
                      <a:pt x="1578342" y="93191"/>
                      <a:pt x="1567432" y="96837"/>
                    </a:cubicBezTo>
                    <a:cubicBezTo>
                      <a:pt x="1550157" y="102487"/>
                      <a:pt x="1535870" y="115540"/>
                      <a:pt x="1521972" y="128269"/>
                    </a:cubicBezTo>
                    <a:cubicBezTo>
                      <a:pt x="1517491" y="119632"/>
                      <a:pt x="1505671" y="119761"/>
                      <a:pt x="1496514" y="122879"/>
                    </a:cubicBezTo>
                    <a:cubicBezTo>
                      <a:pt x="1458262" y="135867"/>
                      <a:pt x="1434299" y="186198"/>
                      <a:pt x="1447612" y="225099"/>
                    </a:cubicBezTo>
                    <a:cubicBezTo>
                      <a:pt x="1432155" y="239409"/>
                      <a:pt x="1422479" y="258846"/>
                      <a:pt x="1420336" y="279781"/>
                    </a:cubicBezTo>
                    <a:lnTo>
                      <a:pt x="1417868" y="280821"/>
                    </a:lnTo>
                    <a:cubicBezTo>
                      <a:pt x="1407152" y="286192"/>
                      <a:pt x="1397930" y="294245"/>
                      <a:pt x="1391241" y="304200"/>
                    </a:cubicBezTo>
                    <a:cubicBezTo>
                      <a:pt x="1389877" y="298420"/>
                      <a:pt x="1387474" y="292925"/>
                      <a:pt x="1384227" y="287964"/>
                    </a:cubicBezTo>
                    <a:cubicBezTo>
                      <a:pt x="1366563" y="261403"/>
                      <a:pt x="1325778" y="258220"/>
                      <a:pt x="1302594" y="281470"/>
                    </a:cubicBezTo>
                    <a:cubicBezTo>
                      <a:pt x="1299672" y="284880"/>
                      <a:pt x="1296425" y="287932"/>
                      <a:pt x="1292787" y="290562"/>
                    </a:cubicBezTo>
                    <a:cubicBezTo>
                      <a:pt x="1288956" y="292409"/>
                      <a:pt x="1284865" y="293804"/>
                      <a:pt x="1280708" y="294718"/>
                    </a:cubicBezTo>
                    <a:cubicBezTo>
                      <a:pt x="1264407" y="300950"/>
                      <a:pt x="1251614" y="313999"/>
                      <a:pt x="1245769" y="330437"/>
                    </a:cubicBezTo>
                    <a:cubicBezTo>
                      <a:pt x="1239729" y="347046"/>
                      <a:pt x="1237196" y="364754"/>
                      <a:pt x="1238495" y="382392"/>
                    </a:cubicBezTo>
                    <a:cubicBezTo>
                      <a:pt x="1239534" y="389477"/>
                      <a:pt x="1238495" y="396710"/>
                      <a:pt x="1235572" y="403238"/>
                    </a:cubicBezTo>
                    <a:cubicBezTo>
                      <a:pt x="1231221" y="410577"/>
                      <a:pt x="1222583" y="412980"/>
                      <a:pt x="1214856" y="415318"/>
                    </a:cubicBezTo>
                    <a:cubicBezTo>
                      <a:pt x="1205504" y="417584"/>
                      <a:pt x="1196866" y="422036"/>
                      <a:pt x="1189593" y="428307"/>
                    </a:cubicBezTo>
                    <a:cubicBezTo>
                      <a:pt x="1182059" y="435172"/>
                      <a:pt x="1178553" y="445411"/>
                      <a:pt x="1180306" y="455453"/>
                    </a:cubicBezTo>
                    <a:cubicBezTo>
                      <a:pt x="1161797" y="467472"/>
                      <a:pt x="1150822" y="488248"/>
                      <a:pt x="1151341" y="510330"/>
                    </a:cubicBezTo>
                    <a:cubicBezTo>
                      <a:pt x="1151796" y="522585"/>
                      <a:pt x="1155887" y="534424"/>
                      <a:pt x="1163161" y="544295"/>
                    </a:cubicBezTo>
                    <a:cubicBezTo>
                      <a:pt x="1160823" y="546840"/>
                      <a:pt x="1158615" y="549553"/>
                      <a:pt x="1156667" y="552413"/>
                    </a:cubicBezTo>
                    <a:cubicBezTo>
                      <a:pt x="1146535" y="568610"/>
                      <a:pt x="1139911" y="586750"/>
                      <a:pt x="1137184" y="605666"/>
                    </a:cubicBezTo>
                    <a:cubicBezTo>
                      <a:pt x="1134196" y="618748"/>
                      <a:pt x="1133677" y="632268"/>
                      <a:pt x="1135625" y="645541"/>
                    </a:cubicBezTo>
                    <a:cubicBezTo>
                      <a:pt x="1136794" y="652224"/>
                      <a:pt x="1139262" y="658621"/>
                      <a:pt x="1142899" y="664375"/>
                    </a:cubicBezTo>
                    <a:lnTo>
                      <a:pt x="1140041" y="665674"/>
                    </a:lnTo>
                    <a:cubicBezTo>
                      <a:pt x="1124195" y="673402"/>
                      <a:pt x="1110816" y="686521"/>
                      <a:pt x="1095036" y="694249"/>
                    </a:cubicBezTo>
                    <a:cubicBezTo>
                      <a:pt x="1088606" y="696723"/>
                      <a:pt x="1082501" y="700042"/>
                      <a:pt x="1076916" y="704120"/>
                    </a:cubicBezTo>
                    <a:cubicBezTo>
                      <a:pt x="1067954" y="711978"/>
                      <a:pt x="1064772" y="724577"/>
                      <a:pt x="1063213" y="737241"/>
                    </a:cubicBezTo>
                    <a:cubicBezTo>
                      <a:pt x="1059576" y="733916"/>
                      <a:pt x="1055096" y="731669"/>
                      <a:pt x="1050225" y="730747"/>
                    </a:cubicBezTo>
                    <a:cubicBezTo>
                      <a:pt x="1036781" y="729649"/>
                      <a:pt x="1023663" y="735118"/>
                      <a:pt x="1015025" y="745424"/>
                    </a:cubicBezTo>
                    <a:cubicBezTo>
                      <a:pt x="1005998" y="755977"/>
                      <a:pt x="998594" y="767791"/>
                      <a:pt x="993009" y="780493"/>
                    </a:cubicBezTo>
                    <a:lnTo>
                      <a:pt x="958784" y="848944"/>
                    </a:lnTo>
                    <a:cubicBezTo>
                      <a:pt x="941250" y="842423"/>
                      <a:pt x="921507" y="846826"/>
                      <a:pt x="908453" y="860179"/>
                    </a:cubicBezTo>
                    <a:cubicBezTo>
                      <a:pt x="894945" y="874596"/>
                      <a:pt x="889490" y="894826"/>
                      <a:pt x="893971" y="914082"/>
                    </a:cubicBezTo>
                    <a:cubicBezTo>
                      <a:pt x="887477" y="913627"/>
                      <a:pt x="882736" y="923109"/>
                      <a:pt x="884620" y="930317"/>
                    </a:cubicBezTo>
                    <a:cubicBezTo>
                      <a:pt x="885918" y="934617"/>
                      <a:pt x="888386" y="938474"/>
                      <a:pt x="891763" y="941488"/>
                    </a:cubicBezTo>
                    <a:cubicBezTo>
                      <a:pt x="870917" y="944767"/>
                      <a:pt x="852278" y="956165"/>
                      <a:pt x="839809" y="973180"/>
                    </a:cubicBezTo>
                    <a:cubicBezTo>
                      <a:pt x="836042" y="964835"/>
                      <a:pt x="830067" y="957704"/>
                      <a:pt x="822469" y="952593"/>
                    </a:cubicBezTo>
                    <a:cubicBezTo>
                      <a:pt x="804155" y="941728"/>
                      <a:pt x="781165" y="942851"/>
                      <a:pt x="764020" y="955450"/>
                    </a:cubicBezTo>
                    <a:cubicBezTo>
                      <a:pt x="763110" y="956054"/>
                      <a:pt x="762267" y="956775"/>
                      <a:pt x="761487" y="957593"/>
                    </a:cubicBezTo>
                    <a:cubicBezTo>
                      <a:pt x="753369" y="938163"/>
                      <a:pt x="739861" y="921466"/>
                      <a:pt x="722521" y="909471"/>
                    </a:cubicBezTo>
                    <a:cubicBezTo>
                      <a:pt x="708559" y="899989"/>
                      <a:pt x="691544" y="894339"/>
                      <a:pt x="675632" y="898950"/>
                    </a:cubicBezTo>
                    <a:cubicBezTo>
                      <a:pt x="658422" y="904353"/>
                      <a:pt x="647122" y="920881"/>
                      <a:pt x="648421" y="938890"/>
                    </a:cubicBezTo>
                    <a:cubicBezTo>
                      <a:pt x="638615" y="929337"/>
                      <a:pt x="623548" y="927804"/>
                      <a:pt x="612053" y="935188"/>
                    </a:cubicBezTo>
                    <a:cubicBezTo>
                      <a:pt x="600493" y="942988"/>
                      <a:pt x="591466" y="954009"/>
                      <a:pt x="586076" y="966880"/>
                    </a:cubicBezTo>
                    <a:cubicBezTo>
                      <a:pt x="579387" y="980525"/>
                      <a:pt x="574516" y="994975"/>
                      <a:pt x="571593" y="1009873"/>
                    </a:cubicBezTo>
                    <a:cubicBezTo>
                      <a:pt x="569515" y="1020199"/>
                      <a:pt x="568931" y="1032603"/>
                      <a:pt x="575879" y="1039876"/>
                    </a:cubicBezTo>
                    <a:cubicBezTo>
                      <a:pt x="564709" y="1042292"/>
                      <a:pt x="555617" y="1050332"/>
                      <a:pt x="551786" y="1061113"/>
                    </a:cubicBezTo>
                    <a:cubicBezTo>
                      <a:pt x="544966" y="1061230"/>
                      <a:pt x="538277" y="1062964"/>
                      <a:pt x="532303" y="1066178"/>
                    </a:cubicBezTo>
                    <a:cubicBezTo>
                      <a:pt x="512171" y="1078102"/>
                      <a:pt x="499117" y="1099137"/>
                      <a:pt x="497428" y="1122484"/>
                    </a:cubicBezTo>
                    <a:cubicBezTo>
                      <a:pt x="496779" y="1122484"/>
                      <a:pt x="496129" y="1121900"/>
                      <a:pt x="495480" y="1121705"/>
                    </a:cubicBezTo>
                    <a:cubicBezTo>
                      <a:pt x="481128" y="1117419"/>
                      <a:pt x="466190" y="1124757"/>
                      <a:pt x="453527" y="1133395"/>
                    </a:cubicBezTo>
                    <a:cubicBezTo>
                      <a:pt x="438914" y="1143266"/>
                      <a:pt x="423653" y="1159762"/>
                      <a:pt x="427549" y="1178855"/>
                    </a:cubicBezTo>
                    <a:cubicBezTo>
                      <a:pt x="425926" y="1179264"/>
                      <a:pt x="424302" y="1179829"/>
                      <a:pt x="422744" y="1180543"/>
                    </a:cubicBezTo>
                    <a:cubicBezTo>
                      <a:pt x="422679" y="1169925"/>
                      <a:pt x="417288" y="1160041"/>
                      <a:pt x="408456" y="1154177"/>
                    </a:cubicBezTo>
                    <a:cubicBezTo>
                      <a:pt x="396376" y="1147033"/>
                      <a:pt x="381569" y="1149371"/>
                      <a:pt x="368906" y="1154826"/>
                    </a:cubicBezTo>
                    <a:cubicBezTo>
                      <a:pt x="353384" y="1161535"/>
                      <a:pt x="339746" y="1171977"/>
                      <a:pt x="329225" y="1185219"/>
                    </a:cubicBezTo>
                    <a:cubicBezTo>
                      <a:pt x="321107" y="1195286"/>
                      <a:pt x="314548" y="1206975"/>
                      <a:pt x="305781" y="1216392"/>
                    </a:cubicBezTo>
                    <a:cubicBezTo>
                      <a:pt x="296884" y="1226211"/>
                      <a:pt x="285389" y="1233342"/>
                      <a:pt x="272660" y="1236979"/>
                    </a:cubicBezTo>
                    <a:cubicBezTo>
                      <a:pt x="259671" y="1240486"/>
                      <a:pt x="246683" y="1240096"/>
                      <a:pt x="233694" y="1242954"/>
                    </a:cubicBezTo>
                    <a:cubicBezTo>
                      <a:pt x="223953" y="1244883"/>
                      <a:pt x="215056" y="1249831"/>
                      <a:pt x="208236" y="1257111"/>
                    </a:cubicBezTo>
                    <a:cubicBezTo>
                      <a:pt x="206418" y="1254709"/>
                      <a:pt x="204210" y="1252624"/>
                      <a:pt x="201742" y="1250942"/>
                    </a:cubicBezTo>
                    <a:cubicBezTo>
                      <a:pt x="191416" y="1244447"/>
                      <a:pt x="178947" y="1244447"/>
                      <a:pt x="167192" y="1244772"/>
                    </a:cubicBezTo>
                    <a:cubicBezTo>
                      <a:pt x="168037" y="1237310"/>
                      <a:pt x="164335" y="1230076"/>
                      <a:pt x="157840" y="1226328"/>
                    </a:cubicBezTo>
                    <a:cubicBezTo>
                      <a:pt x="151801" y="1223296"/>
                      <a:pt x="144917" y="1222536"/>
                      <a:pt x="138357" y="1224185"/>
                    </a:cubicBezTo>
                    <a:cubicBezTo>
                      <a:pt x="93611" y="1232498"/>
                      <a:pt x="66400" y="1287960"/>
                      <a:pt x="23473" y="1302767"/>
                    </a:cubicBezTo>
                    <a:close/>
                    <a:moveTo>
                      <a:pt x="1072630" y="758997"/>
                    </a:moveTo>
                    <a:lnTo>
                      <a:pt x="1073864" y="760491"/>
                    </a:lnTo>
                    <a:lnTo>
                      <a:pt x="1072500" y="760491"/>
                    </a:lnTo>
                    <a:cubicBezTo>
                      <a:pt x="1072565" y="760101"/>
                      <a:pt x="1072565" y="759452"/>
                      <a:pt x="1072630" y="758997"/>
                    </a:cubicBezTo>
                    <a:close/>
                  </a:path>
                </a:pathLst>
              </a:custGeom>
              <a:solidFill>
                <a:srgbClr val="FFFFFF">
                  <a:alpha val="639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flipH="1">
                <a:off x="-89296" y="3797537"/>
                <a:ext cx="654652" cy="541306"/>
              </a:xfrm>
              <a:custGeom>
                <a:avLst/>
                <a:gdLst/>
                <a:ahLst/>
                <a:cxnLst/>
                <a:rect l="l" t="t" r="r" b="b"/>
                <a:pathLst>
                  <a:path w="440102" h="363903" extrusionOk="0">
                    <a:moveTo>
                      <a:pt x="440196" y="31783"/>
                    </a:moveTo>
                    <a:cubicBezTo>
                      <a:pt x="410516" y="19978"/>
                      <a:pt x="376876" y="24168"/>
                      <a:pt x="351028" y="42888"/>
                    </a:cubicBezTo>
                    <a:cubicBezTo>
                      <a:pt x="318232" y="-755"/>
                      <a:pt x="257900" y="-12852"/>
                      <a:pt x="210816" y="14768"/>
                    </a:cubicBezTo>
                    <a:cubicBezTo>
                      <a:pt x="181917" y="1065"/>
                      <a:pt x="144964" y="14054"/>
                      <a:pt x="124377" y="40031"/>
                    </a:cubicBezTo>
                    <a:cubicBezTo>
                      <a:pt x="104374" y="67848"/>
                      <a:pt x="98270" y="103321"/>
                      <a:pt x="107881" y="136212"/>
                    </a:cubicBezTo>
                    <a:cubicBezTo>
                      <a:pt x="88788" y="138739"/>
                      <a:pt x="72357" y="151044"/>
                      <a:pt x="64564" y="168683"/>
                    </a:cubicBezTo>
                    <a:cubicBezTo>
                      <a:pt x="56641" y="186704"/>
                      <a:pt x="58070" y="207473"/>
                      <a:pt x="68461" y="224210"/>
                    </a:cubicBezTo>
                    <a:cubicBezTo>
                      <a:pt x="45731" y="220313"/>
                      <a:pt x="24754" y="240381"/>
                      <a:pt x="13909" y="262266"/>
                    </a:cubicBezTo>
                    <a:cubicBezTo>
                      <a:pt x="-1613" y="293933"/>
                      <a:pt x="-4146" y="330385"/>
                      <a:pt x="6765" y="363902"/>
                    </a:cubicBezTo>
                    <a:cubicBezTo>
                      <a:pt x="11376" y="337925"/>
                      <a:pt x="16311" y="311298"/>
                      <a:pt x="30144" y="289218"/>
                    </a:cubicBezTo>
                    <a:cubicBezTo>
                      <a:pt x="43977" y="267137"/>
                      <a:pt x="69110" y="250836"/>
                      <a:pt x="93269" y="256746"/>
                    </a:cubicBezTo>
                    <a:cubicBezTo>
                      <a:pt x="89827" y="236666"/>
                      <a:pt x="92750" y="216025"/>
                      <a:pt x="101517" y="197648"/>
                    </a:cubicBezTo>
                    <a:cubicBezTo>
                      <a:pt x="110803" y="179789"/>
                      <a:pt x="128663" y="166021"/>
                      <a:pt x="147756" y="165826"/>
                    </a:cubicBezTo>
                    <a:cubicBezTo>
                      <a:pt x="150614" y="133354"/>
                      <a:pt x="166784" y="100298"/>
                      <a:pt x="194321" y="84842"/>
                    </a:cubicBezTo>
                    <a:cubicBezTo>
                      <a:pt x="221857" y="69385"/>
                      <a:pt x="260823" y="76789"/>
                      <a:pt x="275500" y="105234"/>
                    </a:cubicBezTo>
                    <a:cubicBezTo>
                      <a:pt x="301087" y="85184"/>
                      <a:pt x="337715" y="88004"/>
                      <a:pt x="359926" y="111728"/>
                    </a:cubicBezTo>
                    <a:cubicBezTo>
                      <a:pt x="376486" y="93145"/>
                      <a:pt x="399021" y="80962"/>
                      <a:pt x="423635" y="77308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>
                <a:off x="349405" y="4279606"/>
                <a:ext cx="519079" cy="288652"/>
              </a:xfrm>
              <a:custGeom>
                <a:avLst/>
                <a:gdLst/>
                <a:ahLst/>
                <a:cxnLst/>
                <a:rect l="l" t="t" r="r" b="b"/>
                <a:pathLst>
                  <a:path w="348961" h="194052" extrusionOk="0">
                    <a:moveTo>
                      <a:pt x="8428" y="138655"/>
                    </a:moveTo>
                    <a:cubicBezTo>
                      <a:pt x="17390" y="122302"/>
                      <a:pt x="33690" y="111223"/>
                      <a:pt x="52199" y="108846"/>
                    </a:cubicBezTo>
                    <a:cubicBezTo>
                      <a:pt x="48497" y="89870"/>
                      <a:pt x="52134" y="70198"/>
                      <a:pt x="62330" y="53774"/>
                    </a:cubicBezTo>
                    <a:cubicBezTo>
                      <a:pt x="73046" y="38253"/>
                      <a:pt x="93178" y="29550"/>
                      <a:pt x="109739" y="36694"/>
                    </a:cubicBezTo>
                    <a:cubicBezTo>
                      <a:pt x="108439" y="26518"/>
                      <a:pt x="112726" y="16432"/>
                      <a:pt x="120974" y="10327"/>
                    </a:cubicBezTo>
                    <a:cubicBezTo>
                      <a:pt x="128897" y="4833"/>
                      <a:pt x="138249" y="1599"/>
                      <a:pt x="147860" y="975"/>
                    </a:cubicBezTo>
                    <a:cubicBezTo>
                      <a:pt x="164875" y="-1077"/>
                      <a:pt x="182151" y="112"/>
                      <a:pt x="198776" y="4482"/>
                    </a:cubicBezTo>
                    <a:cubicBezTo>
                      <a:pt x="204686" y="6041"/>
                      <a:pt x="211764" y="10977"/>
                      <a:pt x="209426" y="17081"/>
                    </a:cubicBezTo>
                    <a:cubicBezTo>
                      <a:pt x="241898" y="17127"/>
                      <a:pt x="272032" y="34109"/>
                      <a:pt x="288917" y="61892"/>
                    </a:cubicBezTo>
                    <a:cubicBezTo>
                      <a:pt x="290151" y="61275"/>
                      <a:pt x="291515" y="60730"/>
                      <a:pt x="292813" y="60269"/>
                    </a:cubicBezTo>
                    <a:cubicBezTo>
                      <a:pt x="310608" y="51034"/>
                      <a:pt x="331909" y="51696"/>
                      <a:pt x="349054" y="62022"/>
                    </a:cubicBezTo>
                    <a:cubicBezTo>
                      <a:pt x="325220" y="57320"/>
                      <a:pt x="301191" y="69302"/>
                      <a:pt x="290605" y="91181"/>
                    </a:cubicBezTo>
                    <a:cubicBezTo>
                      <a:pt x="280994" y="80550"/>
                      <a:pt x="264563" y="79732"/>
                      <a:pt x="253912" y="89363"/>
                    </a:cubicBezTo>
                    <a:cubicBezTo>
                      <a:pt x="253133" y="90097"/>
                      <a:pt x="252354" y="90876"/>
                      <a:pt x="251639" y="91701"/>
                    </a:cubicBezTo>
                    <a:cubicBezTo>
                      <a:pt x="244171" y="76777"/>
                      <a:pt x="231962" y="64743"/>
                      <a:pt x="216960" y="57476"/>
                    </a:cubicBezTo>
                    <a:cubicBezTo>
                      <a:pt x="201504" y="50826"/>
                      <a:pt x="183514" y="55443"/>
                      <a:pt x="173188" y="68711"/>
                    </a:cubicBezTo>
                    <a:cubicBezTo>
                      <a:pt x="138898" y="46111"/>
                      <a:pt x="87333" y="64230"/>
                      <a:pt x="71487" y="104170"/>
                    </a:cubicBezTo>
                    <a:cubicBezTo>
                      <a:pt x="66551" y="116574"/>
                      <a:pt x="63824" y="131576"/>
                      <a:pt x="53109" y="138460"/>
                    </a:cubicBezTo>
                    <a:cubicBezTo>
                      <a:pt x="48043" y="141025"/>
                      <a:pt x="42717" y="142967"/>
                      <a:pt x="37197" y="144240"/>
                    </a:cubicBezTo>
                    <a:cubicBezTo>
                      <a:pt x="16935" y="152390"/>
                      <a:pt x="3751" y="172205"/>
                      <a:pt x="4141" y="194052"/>
                    </a:cubicBezTo>
                    <a:cubicBezTo>
                      <a:pt x="-2483" y="175835"/>
                      <a:pt x="-925" y="155638"/>
                      <a:pt x="8428" y="1386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flipH="1">
                <a:off x="1003245" y="4784438"/>
                <a:ext cx="563707" cy="310480"/>
              </a:xfrm>
              <a:custGeom>
                <a:avLst/>
                <a:gdLst/>
                <a:ahLst/>
                <a:cxnLst/>
                <a:rect l="l" t="t" r="r" b="b"/>
                <a:pathLst>
                  <a:path w="378963" h="208726" extrusionOk="0">
                    <a:moveTo>
                      <a:pt x="4788" y="155082"/>
                    </a:moveTo>
                    <a:cubicBezTo>
                      <a:pt x="10504" y="138132"/>
                      <a:pt x="24726" y="123325"/>
                      <a:pt x="41092" y="124169"/>
                    </a:cubicBezTo>
                    <a:cubicBezTo>
                      <a:pt x="48690" y="101179"/>
                      <a:pt x="71745" y="85787"/>
                      <a:pt x="93825" y="89165"/>
                    </a:cubicBezTo>
                    <a:cubicBezTo>
                      <a:pt x="94995" y="79131"/>
                      <a:pt x="99085" y="69669"/>
                      <a:pt x="105580" y="61953"/>
                    </a:cubicBezTo>
                    <a:cubicBezTo>
                      <a:pt x="100190" y="47276"/>
                      <a:pt x="101943" y="30930"/>
                      <a:pt x="110321" y="17727"/>
                    </a:cubicBezTo>
                    <a:cubicBezTo>
                      <a:pt x="119478" y="4134"/>
                      <a:pt x="136038" y="-2464"/>
                      <a:pt x="152014" y="1102"/>
                    </a:cubicBezTo>
                    <a:cubicBezTo>
                      <a:pt x="171043" y="-2211"/>
                      <a:pt x="190591" y="2004"/>
                      <a:pt x="206567" y="12856"/>
                    </a:cubicBezTo>
                    <a:cubicBezTo>
                      <a:pt x="217217" y="20130"/>
                      <a:pt x="226894" y="30456"/>
                      <a:pt x="239038" y="32339"/>
                    </a:cubicBezTo>
                    <a:cubicBezTo>
                      <a:pt x="245078" y="32826"/>
                      <a:pt x="251183" y="32696"/>
                      <a:pt x="257223" y="31950"/>
                    </a:cubicBezTo>
                    <a:cubicBezTo>
                      <a:pt x="282875" y="31352"/>
                      <a:pt x="307034" y="43925"/>
                      <a:pt x="321257" y="65266"/>
                    </a:cubicBezTo>
                    <a:cubicBezTo>
                      <a:pt x="340739" y="52277"/>
                      <a:pt x="369250" y="61564"/>
                      <a:pt x="379056" y="83839"/>
                    </a:cubicBezTo>
                    <a:cubicBezTo>
                      <a:pt x="357560" y="73585"/>
                      <a:pt x="332881" y="72227"/>
                      <a:pt x="310346" y="80073"/>
                    </a:cubicBezTo>
                    <a:cubicBezTo>
                      <a:pt x="297357" y="60590"/>
                      <a:pt x="273523" y="55069"/>
                      <a:pt x="251897" y="50783"/>
                    </a:cubicBezTo>
                    <a:cubicBezTo>
                      <a:pt x="228907" y="46237"/>
                      <a:pt x="200852" y="43639"/>
                      <a:pt x="186954" y="63772"/>
                    </a:cubicBezTo>
                    <a:cubicBezTo>
                      <a:pt x="164873" y="58187"/>
                      <a:pt x="140909" y="79878"/>
                      <a:pt x="141493" y="104751"/>
                    </a:cubicBezTo>
                    <a:cubicBezTo>
                      <a:pt x="147988" y="98257"/>
                      <a:pt x="158314" y="100465"/>
                      <a:pt x="166042" y="104751"/>
                    </a:cubicBezTo>
                    <a:cubicBezTo>
                      <a:pt x="173770" y="109037"/>
                      <a:pt x="181109" y="115596"/>
                      <a:pt x="189812" y="116765"/>
                    </a:cubicBezTo>
                    <a:cubicBezTo>
                      <a:pt x="195721" y="116993"/>
                      <a:pt x="201631" y="116532"/>
                      <a:pt x="207476" y="115402"/>
                    </a:cubicBezTo>
                    <a:cubicBezTo>
                      <a:pt x="224166" y="114609"/>
                      <a:pt x="240078" y="122838"/>
                      <a:pt x="249040" y="136963"/>
                    </a:cubicBezTo>
                    <a:cubicBezTo>
                      <a:pt x="228257" y="129689"/>
                      <a:pt x="205203" y="122545"/>
                      <a:pt x="185525" y="132352"/>
                    </a:cubicBezTo>
                    <a:cubicBezTo>
                      <a:pt x="180914" y="135248"/>
                      <a:pt x="176044" y="137749"/>
                      <a:pt x="171043" y="139820"/>
                    </a:cubicBezTo>
                    <a:cubicBezTo>
                      <a:pt x="159353" y="143457"/>
                      <a:pt x="144156" y="138197"/>
                      <a:pt x="136688" y="148653"/>
                    </a:cubicBezTo>
                    <a:cubicBezTo>
                      <a:pt x="127271" y="131527"/>
                      <a:pt x="105710" y="125292"/>
                      <a:pt x="88630" y="134722"/>
                    </a:cubicBezTo>
                    <a:cubicBezTo>
                      <a:pt x="86487" y="135885"/>
                      <a:pt x="84473" y="137268"/>
                      <a:pt x="82655" y="138846"/>
                    </a:cubicBezTo>
                    <a:cubicBezTo>
                      <a:pt x="79083" y="143334"/>
                      <a:pt x="74667" y="147068"/>
                      <a:pt x="69667" y="149821"/>
                    </a:cubicBezTo>
                    <a:cubicBezTo>
                      <a:pt x="64990" y="150854"/>
                      <a:pt x="60119" y="151010"/>
                      <a:pt x="55379" y="150276"/>
                    </a:cubicBezTo>
                    <a:cubicBezTo>
                      <a:pt x="28298" y="149821"/>
                      <a:pt x="11477" y="181319"/>
                      <a:pt x="437" y="208725"/>
                    </a:cubicBezTo>
                    <a:cubicBezTo>
                      <a:pt x="-17" y="190736"/>
                      <a:pt x="-927" y="171967"/>
                      <a:pt x="4788" y="1550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flipH="1">
                <a:off x="1749184" y="4930529"/>
                <a:ext cx="370057" cy="208597"/>
              </a:xfrm>
              <a:custGeom>
                <a:avLst/>
                <a:gdLst/>
                <a:ahLst/>
                <a:cxnLst/>
                <a:rect l="l" t="t" r="r" b="b"/>
                <a:pathLst>
                  <a:path w="248778" h="140233" extrusionOk="0">
                    <a:moveTo>
                      <a:pt x="108919" y="8398"/>
                    </a:moveTo>
                    <a:cubicBezTo>
                      <a:pt x="131324" y="2689"/>
                      <a:pt x="154768" y="13002"/>
                      <a:pt x="165744" y="33401"/>
                    </a:cubicBezTo>
                    <a:cubicBezTo>
                      <a:pt x="170745" y="28076"/>
                      <a:pt x="179187" y="31647"/>
                      <a:pt x="184448" y="36713"/>
                    </a:cubicBezTo>
                    <a:cubicBezTo>
                      <a:pt x="189708" y="41779"/>
                      <a:pt x="194709" y="48533"/>
                      <a:pt x="201593" y="49702"/>
                    </a:cubicBezTo>
                    <a:cubicBezTo>
                      <a:pt x="205555" y="49741"/>
                      <a:pt x="209516" y="49195"/>
                      <a:pt x="213282" y="48078"/>
                    </a:cubicBezTo>
                    <a:cubicBezTo>
                      <a:pt x="229843" y="46500"/>
                      <a:pt x="245040" y="57397"/>
                      <a:pt x="248871" y="73601"/>
                    </a:cubicBezTo>
                    <a:cubicBezTo>
                      <a:pt x="231986" y="63898"/>
                      <a:pt x="211854" y="61547"/>
                      <a:pt x="193215" y="67106"/>
                    </a:cubicBezTo>
                    <a:cubicBezTo>
                      <a:pt x="179707" y="56040"/>
                      <a:pt x="164316" y="47481"/>
                      <a:pt x="147755" y="41844"/>
                    </a:cubicBezTo>
                    <a:cubicBezTo>
                      <a:pt x="143338" y="39973"/>
                      <a:pt x="138468" y="39454"/>
                      <a:pt x="133727" y="40350"/>
                    </a:cubicBezTo>
                    <a:cubicBezTo>
                      <a:pt x="127233" y="42103"/>
                      <a:pt x="122752" y="48338"/>
                      <a:pt x="116453" y="49961"/>
                    </a:cubicBezTo>
                    <a:cubicBezTo>
                      <a:pt x="112166" y="50539"/>
                      <a:pt x="107750" y="50539"/>
                      <a:pt x="103464" y="49961"/>
                    </a:cubicBezTo>
                    <a:cubicBezTo>
                      <a:pt x="87357" y="49961"/>
                      <a:pt x="73070" y="67431"/>
                      <a:pt x="74694" y="85550"/>
                    </a:cubicBezTo>
                    <a:cubicBezTo>
                      <a:pt x="80279" y="81160"/>
                      <a:pt x="88072" y="80667"/>
                      <a:pt x="94177" y="84316"/>
                    </a:cubicBezTo>
                    <a:cubicBezTo>
                      <a:pt x="99697" y="87693"/>
                      <a:pt x="103723" y="94123"/>
                      <a:pt x="109763" y="96201"/>
                    </a:cubicBezTo>
                    <a:cubicBezTo>
                      <a:pt x="114050" y="97039"/>
                      <a:pt x="118400" y="97234"/>
                      <a:pt x="122752" y="96785"/>
                    </a:cubicBezTo>
                    <a:cubicBezTo>
                      <a:pt x="136065" y="97760"/>
                      <a:pt x="147430" y="106774"/>
                      <a:pt x="151392" y="119516"/>
                    </a:cubicBezTo>
                    <a:cubicBezTo>
                      <a:pt x="137494" y="110170"/>
                      <a:pt x="120284" y="107170"/>
                      <a:pt x="104048" y="111268"/>
                    </a:cubicBezTo>
                    <a:cubicBezTo>
                      <a:pt x="88397" y="104773"/>
                      <a:pt x="71577" y="99773"/>
                      <a:pt x="55536" y="104773"/>
                    </a:cubicBezTo>
                    <a:cubicBezTo>
                      <a:pt x="39624" y="110664"/>
                      <a:pt x="27545" y="123867"/>
                      <a:pt x="23064" y="140232"/>
                    </a:cubicBezTo>
                    <a:cubicBezTo>
                      <a:pt x="21765" y="129699"/>
                      <a:pt x="22479" y="119016"/>
                      <a:pt x="25077" y="108735"/>
                    </a:cubicBezTo>
                    <a:cubicBezTo>
                      <a:pt x="28324" y="98799"/>
                      <a:pt x="36507" y="90161"/>
                      <a:pt x="45859" y="90876"/>
                    </a:cubicBezTo>
                    <a:cubicBezTo>
                      <a:pt x="27091" y="88408"/>
                      <a:pt x="7997" y="103280"/>
                      <a:pt x="3191" y="123932"/>
                    </a:cubicBezTo>
                    <a:cubicBezTo>
                      <a:pt x="-4017" y="110943"/>
                      <a:pt x="2347" y="93798"/>
                      <a:pt x="12088" y="83732"/>
                    </a:cubicBezTo>
                    <a:cubicBezTo>
                      <a:pt x="21830" y="73666"/>
                      <a:pt x="34559" y="67691"/>
                      <a:pt x="44560" y="57755"/>
                    </a:cubicBezTo>
                    <a:cubicBezTo>
                      <a:pt x="58393" y="43662"/>
                      <a:pt x="65862" y="22361"/>
                      <a:pt x="80993" y="10021"/>
                    </a:cubicBezTo>
                    <a:cubicBezTo>
                      <a:pt x="89825" y="2741"/>
                      <a:pt x="101125" y="-798"/>
                      <a:pt x="112555" y="150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flipH="1">
                <a:off x="-249198" y="3274498"/>
                <a:ext cx="86941" cy="65303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43901" extrusionOk="0">
                    <a:moveTo>
                      <a:pt x="21264" y="43900"/>
                    </a:moveTo>
                    <a:cubicBezTo>
                      <a:pt x="16004" y="28469"/>
                      <a:pt x="8860" y="13729"/>
                      <a:pt x="93" y="-1"/>
                    </a:cubicBezTo>
                    <a:cubicBezTo>
                      <a:pt x="20939" y="1410"/>
                      <a:pt x="41007" y="8116"/>
                      <a:pt x="58542" y="194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flipH="1">
                <a:off x="-162943" y="3172789"/>
                <a:ext cx="2564518" cy="1962886"/>
              </a:xfrm>
              <a:custGeom>
                <a:avLst/>
                <a:gdLst/>
                <a:ahLst/>
                <a:cxnLst/>
                <a:rect l="l" t="t" r="r" b="b"/>
                <a:pathLst>
                  <a:path w="1724046" h="1319587" extrusionOk="0">
                    <a:moveTo>
                      <a:pt x="93" y="1230290"/>
                    </a:moveTo>
                    <a:cubicBezTo>
                      <a:pt x="6327" y="1230647"/>
                      <a:pt x="11458" y="1235395"/>
                      <a:pt x="12237" y="1241590"/>
                    </a:cubicBezTo>
                    <a:cubicBezTo>
                      <a:pt x="25226" y="1237116"/>
                      <a:pt x="39448" y="1243551"/>
                      <a:pt x="44709" y="1256267"/>
                    </a:cubicBezTo>
                    <a:cubicBezTo>
                      <a:pt x="55425" y="1251845"/>
                      <a:pt x="67763" y="1255046"/>
                      <a:pt x="74973" y="1264125"/>
                    </a:cubicBezTo>
                    <a:cubicBezTo>
                      <a:pt x="65750" y="1269860"/>
                      <a:pt x="61010" y="1280744"/>
                      <a:pt x="63218" y="1291401"/>
                    </a:cubicBezTo>
                    <a:cubicBezTo>
                      <a:pt x="49775" y="1294064"/>
                      <a:pt x="40033" y="1305851"/>
                      <a:pt x="39968" y="1319587"/>
                    </a:cubicBezTo>
                    <a:cubicBezTo>
                      <a:pt x="47047" y="1309650"/>
                      <a:pt x="60815" y="1307326"/>
                      <a:pt x="70751" y="1314391"/>
                    </a:cubicBezTo>
                    <a:cubicBezTo>
                      <a:pt x="71140" y="1314638"/>
                      <a:pt x="71465" y="1314898"/>
                      <a:pt x="71790" y="1315171"/>
                    </a:cubicBezTo>
                    <a:cubicBezTo>
                      <a:pt x="74063" y="1307378"/>
                      <a:pt x="83285" y="1306728"/>
                      <a:pt x="90493" y="1307442"/>
                    </a:cubicBezTo>
                    <a:lnTo>
                      <a:pt x="123809" y="1310884"/>
                    </a:lnTo>
                    <a:cubicBezTo>
                      <a:pt x="112055" y="1298610"/>
                      <a:pt x="96923" y="1285362"/>
                      <a:pt x="81986" y="1291012"/>
                    </a:cubicBezTo>
                    <a:cubicBezTo>
                      <a:pt x="101664" y="1262190"/>
                      <a:pt x="134915" y="1245668"/>
                      <a:pt x="169790" y="1247370"/>
                    </a:cubicBezTo>
                    <a:cubicBezTo>
                      <a:pt x="173621" y="1236161"/>
                      <a:pt x="182518" y="1227419"/>
                      <a:pt x="193818" y="1223796"/>
                    </a:cubicBezTo>
                    <a:cubicBezTo>
                      <a:pt x="196870" y="1226056"/>
                      <a:pt x="200768" y="1226861"/>
                      <a:pt x="204469" y="1226004"/>
                    </a:cubicBezTo>
                    <a:cubicBezTo>
                      <a:pt x="206807" y="1224711"/>
                      <a:pt x="208755" y="1222776"/>
                      <a:pt x="209989" y="1220419"/>
                    </a:cubicBezTo>
                    <a:cubicBezTo>
                      <a:pt x="216873" y="1208638"/>
                      <a:pt x="224406" y="1197260"/>
                      <a:pt x="232589" y="1186323"/>
                    </a:cubicBezTo>
                    <a:cubicBezTo>
                      <a:pt x="241357" y="1176062"/>
                      <a:pt x="253306" y="1168139"/>
                      <a:pt x="265905" y="1169243"/>
                    </a:cubicBezTo>
                    <a:cubicBezTo>
                      <a:pt x="279868" y="1171036"/>
                      <a:pt x="290064" y="1183420"/>
                      <a:pt x="289090" y="1197494"/>
                    </a:cubicBezTo>
                    <a:cubicBezTo>
                      <a:pt x="296753" y="1202098"/>
                      <a:pt x="306624" y="1200864"/>
                      <a:pt x="312924" y="1194506"/>
                    </a:cubicBezTo>
                    <a:cubicBezTo>
                      <a:pt x="319483" y="1188129"/>
                      <a:pt x="325263" y="1181076"/>
                      <a:pt x="330329" y="1173465"/>
                    </a:cubicBezTo>
                    <a:cubicBezTo>
                      <a:pt x="342343" y="1158073"/>
                      <a:pt x="363840" y="1146773"/>
                      <a:pt x="378387" y="1159502"/>
                    </a:cubicBezTo>
                    <a:cubicBezTo>
                      <a:pt x="385336" y="1133525"/>
                      <a:pt x="405209" y="1114366"/>
                      <a:pt x="425601" y="1099429"/>
                    </a:cubicBezTo>
                    <a:cubicBezTo>
                      <a:pt x="435212" y="1092416"/>
                      <a:pt x="447487" y="1085791"/>
                      <a:pt x="457682" y="1091766"/>
                    </a:cubicBezTo>
                    <a:cubicBezTo>
                      <a:pt x="460995" y="1069088"/>
                      <a:pt x="474632" y="1049222"/>
                      <a:pt x="494570" y="1037928"/>
                    </a:cubicBezTo>
                    <a:cubicBezTo>
                      <a:pt x="485998" y="1018114"/>
                      <a:pt x="490803" y="995066"/>
                      <a:pt x="506585" y="980324"/>
                    </a:cubicBezTo>
                    <a:cubicBezTo>
                      <a:pt x="519183" y="969803"/>
                      <a:pt x="533406" y="970712"/>
                      <a:pt x="547629" y="975193"/>
                    </a:cubicBezTo>
                    <a:cubicBezTo>
                      <a:pt x="557695" y="978440"/>
                      <a:pt x="556071" y="979739"/>
                      <a:pt x="565618" y="977531"/>
                    </a:cubicBezTo>
                    <a:cubicBezTo>
                      <a:pt x="571398" y="976232"/>
                      <a:pt x="577178" y="971037"/>
                      <a:pt x="583607" y="969348"/>
                    </a:cubicBezTo>
                    <a:cubicBezTo>
                      <a:pt x="619066" y="962432"/>
                      <a:pt x="655564" y="974635"/>
                      <a:pt x="679788" y="1001495"/>
                    </a:cubicBezTo>
                    <a:cubicBezTo>
                      <a:pt x="684724" y="993085"/>
                      <a:pt x="694660" y="988955"/>
                      <a:pt x="704077" y="991364"/>
                    </a:cubicBezTo>
                    <a:cubicBezTo>
                      <a:pt x="713559" y="994689"/>
                      <a:pt x="720118" y="1003456"/>
                      <a:pt x="720572" y="1013510"/>
                    </a:cubicBezTo>
                    <a:cubicBezTo>
                      <a:pt x="739341" y="984350"/>
                      <a:pt x="769540" y="964432"/>
                      <a:pt x="803700" y="958633"/>
                    </a:cubicBezTo>
                    <a:cubicBezTo>
                      <a:pt x="801492" y="943319"/>
                      <a:pt x="803116" y="927707"/>
                      <a:pt x="808441" y="913172"/>
                    </a:cubicBezTo>
                    <a:cubicBezTo>
                      <a:pt x="811038" y="905964"/>
                      <a:pt x="818766" y="898106"/>
                      <a:pt x="823962" y="903301"/>
                    </a:cubicBezTo>
                    <a:cubicBezTo>
                      <a:pt x="830456" y="875051"/>
                      <a:pt x="865526" y="860049"/>
                      <a:pt x="887412" y="876479"/>
                    </a:cubicBezTo>
                    <a:cubicBezTo>
                      <a:pt x="889945" y="852385"/>
                      <a:pt x="892932" y="826993"/>
                      <a:pt x="906310" y="807380"/>
                    </a:cubicBezTo>
                    <a:cubicBezTo>
                      <a:pt x="919688" y="787767"/>
                      <a:pt x="947224" y="777246"/>
                      <a:pt x="964758" y="791858"/>
                    </a:cubicBezTo>
                    <a:cubicBezTo>
                      <a:pt x="965798" y="772473"/>
                      <a:pt x="978007" y="755471"/>
                      <a:pt x="996062" y="748347"/>
                    </a:cubicBezTo>
                    <a:cubicBezTo>
                      <a:pt x="1003140" y="745749"/>
                      <a:pt x="1014051" y="748801"/>
                      <a:pt x="1019831" y="745164"/>
                    </a:cubicBezTo>
                    <a:cubicBezTo>
                      <a:pt x="1025610" y="741528"/>
                      <a:pt x="1030222" y="726591"/>
                      <a:pt x="1034767" y="721200"/>
                    </a:cubicBezTo>
                    <a:cubicBezTo>
                      <a:pt x="1046912" y="706640"/>
                      <a:pt x="1063083" y="695937"/>
                      <a:pt x="1081202" y="690417"/>
                    </a:cubicBezTo>
                    <a:cubicBezTo>
                      <a:pt x="1089710" y="687884"/>
                      <a:pt x="1123805" y="680676"/>
                      <a:pt x="1129974" y="690417"/>
                    </a:cubicBezTo>
                    <a:cubicBezTo>
                      <a:pt x="1116076" y="668304"/>
                      <a:pt x="1089385" y="657783"/>
                      <a:pt x="1064122" y="664440"/>
                    </a:cubicBezTo>
                    <a:cubicBezTo>
                      <a:pt x="1062693" y="664992"/>
                      <a:pt x="1061135" y="664992"/>
                      <a:pt x="1059705" y="664440"/>
                    </a:cubicBezTo>
                    <a:cubicBezTo>
                      <a:pt x="1057953" y="663531"/>
                      <a:pt x="1057563" y="661128"/>
                      <a:pt x="1057368" y="659050"/>
                    </a:cubicBezTo>
                    <a:cubicBezTo>
                      <a:pt x="1056199" y="648529"/>
                      <a:pt x="1055095" y="638073"/>
                      <a:pt x="1053991" y="627552"/>
                    </a:cubicBezTo>
                    <a:cubicBezTo>
                      <a:pt x="1052238" y="617756"/>
                      <a:pt x="1052627" y="607693"/>
                      <a:pt x="1055160" y="598068"/>
                    </a:cubicBezTo>
                    <a:cubicBezTo>
                      <a:pt x="1058407" y="588651"/>
                      <a:pt x="1067369" y="580598"/>
                      <a:pt x="1076331" y="582482"/>
                    </a:cubicBezTo>
                    <a:cubicBezTo>
                      <a:pt x="1073279" y="572780"/>
                      <a:pt x="1073279" y="562374"/>
                      <a:pt x="1076331" y="552673"/>
                    </a:cubicBezTo>
                    <a:cubicBezTo>
                      <a:pt x="1079708" y="540155"/>
                      <a:pt x="1087956" y="529513"/>
                      <a:pt x="1099256" y="523124"/>
                    </a:cubicBezTo>
                    <a:cubicBezTo>
                      <a:pt x="1095619" y="507732"/>
                      <a:pt x="1094581" y="483119"/>
                      <a:pt x="1107439" y="472078"/>
                    </a:cubicBezTo>
                    <a:cubicBezTo>
                      <a:pt x="1112959" y="467402"/>
                      <a:pt x="1145755" y="458440"/>
                      <a:pt x="1145171" y="474416"/>
                    </a:cubicBezTo>
                    <a:cubicBezTo>
                      <a:pt x="1146664" y="436165"/>
                      <a:pt x="1187774" y="415318"/>
                      <a:pt x="1222193" y="403563"/>
                    </a:cubicBezTo>
                    <a:cubicBezTo>
                      <a:pt x="1236091" y="398757"/>
                      <a:pt x="1251159" y="394017"/>
                      <a:pt x="1264731" y="398822"/>
                    </a:cubicBezTo>
                    <a:cubicBezTo>
                      <a:pt x="1272914" y="402169"/>
                      <a:pt x="1279084" y="409164"/>
                      <a:pt x="1281357" y="417721"/>
                    </a:cubicBezTo>
                    <a:cubicBezTo>
                      <a:pt x="1282851" y="422716"/>
                      <a:pt x="1282396" y="428080"/>
                      <a:pt x="1280188" y="432788"/>
                    </a:cubicBezTo>
                    <a:cubicBezTo>
                      <a:pt x="1292592" y="413305"/>
                      <a:pt x="1320908" y="407330"/>
                      <a:pt x="1338118" y="421293"/>
                    </a:cubicBezTo>
                    <a:cubicBezTo>
                      <a:pt x="1359029" y="401810"/>
                      <a:pt x="1389357" y="397978"/>
                      <a:pt x="1416049" y="404018"/>
                    </a:cubicBezTo>
                    <a:cubicBezTo>
                      <a:pt x="1442741" y="410058"/>
                      <a:pt x="1466575" y="424994"/>
                      <a:pt x="1490019" y="439737"/>
                    </a:cubicBezTo>
                    <a:cubicBezTo>
                      <a:pt x="1483590" y="405571"/>
                      <a:pt x="1455600" y="379602"/>
                      <a:pt x="1421049" y="375703"/>
                    </a:cubicBezTo>
                    <a:cubicBezTo>
                      <a:pt x="1406957" y="374534"/>
                      <a:pt x="1392020" y="377391"/>
                      <a:pt x="1379161" y="371676"/>
                    </a:cubicBezTo>
                    <a:cubicBezTo>
                      <a:pt x="1374096" y="369248"/>
                      <a:pt x="1369420" y="366097"/>
                      <a:pt x="1365263" y="362324"/>
                    </a:cubicBezTo>
                    <a:cubicBezTo>
                      <a:pt x="1361886" y="359597"/>
                      <a:pt x="1358769" y="356674"/>
                      <a:pt x="1355133" y="354141"/>
                    </a:cubicBezTo>
                    <a:cubicBezTo>
                      <a:pt x="1338247" y="341972"/>
                      <a:pt x="1316686" y="338260"/>
                      <a:pt x="1296684" y="344075"/>
                    </a:cubicBezTo>
                    <a:cubicBezTo>
                      <a:pt x="1317205" y="306460"/>
                      <a:pt x="1349223" y="276383"/>
                      <a:pt x="1388059" y="258220"/>
                    </a:cubicBezTo>
                    <a:cubicBezTo>
                      <a:pt x="1395137" y="216174"/>
                      <a:pt x="1417413" y="178190"/>
                      <a:pt x="1450664" y="151454"/>
                    </a:cubicBezTo>
                    <a:cubicBezTo>
                      <a:pt x="1485148" y="124178"/>
                      <a:pt x="1538012" y="114566"/>
                      <a:pt x="1566522" y="146063"/>
                    </a:cubicBezTo>
                    <a:cubicBezTo>
                      <a:pt x="1561197" y="111644"/>
                      <a:pt x="1604320" y="78652"/>
                      <a:pt x="1633219" y="95213"/>
                    </a:cubicBezTo>
                    <a:cubicBezTo>
                      <a:pt x="1659326" y="75631"/>
                      <a:pt x="1691603" y="66109"/>
                      <a:pt x="1724140" y="68391"/>
                    </a:cubicBezTo>
                    <a:cubicBezTo>
                      <a:pt x="1714073" y="52929"/>
                      <a:pt x="1701799" y="38997"/>
                      <a:pt x="1687771" y="27023"/>
                    </a:cubicBezTo>
                    <a:cubicBezTo>
                      <a:pt x="1671016" y="12670"/>
                      <a:pt x="1651208" y="396"/>
                      <a:pt x="1629323" y="6"/>
                    </a:cubicBezTo>
                    <a:cubicBezTo>
                      <a:pt x="1607437" y="-383"/>
                      <a:pt x="1582953" y="14683"/>
                      <a:pt x="1578082" y="37543"/>
                    </a:cubicBezTo>
                    <a:cubicBezTo>
                      <a:pt x="1539116" y="36050"/>
                      <a:pt x="1498527" y="61118"/>
                      <a:pt x="1479823" y="98525"/>
                    </a:cubicBezTo>
                    <a:cubicBezTo>
                      <a:pt x="1469368" y="93795"/>
                      <a:pt x="1457547" y="93191"/>
                      <a:pt x="1446637" y="96837"/>
                    </a:cubicBezTo>
                    <a:cubicBezTo>
                      <a:pt x="1429362" y="102487"/>
                      <a:pt x="1415075" y="115540"/>
                      <a:pt x="1401177" y="128269"/>
                    </a:cubicBezTo>
                    <a:cubicBezTo>
                      <a:pt x="1396696" y="119632"/>
                      <a:pt x="1384876" y="119761"/>
                      <a:pt x="1375719" y="122879"/>
                    </a:cubicBezTo>
                    <a:cubicBezTo>
                      <a:pt x="1337468" y="135867"/>
                      <a:pt x="1313504" y="186198"/>
                      <a:pt x="1326817" y="225099"/>
                    </a:cubicBezTo>
                    <a:cubicBezTo>
                      <a:pt x="1311360" y="239409"/>
                      <a:pt x="1301684" y="258846"/>
                      <a:pt x="1299541" y="279781"/>
                    </a:cubicBezTo>
                    <a:lnTo>
                      <a:pt x="1297073" y="280821"/>
                    </a:lnTo>
                    <a:cubicBezTo>
                      <a:pt x="1286357" y="286192"/>
                      <a:pt x="1277136" y="294245"/>
                      <a:pt x="1270447" y="304200"/>
                    </a:cubicBezTo>
                    <a:cubicBezTo>
                      <a:pt x="1269083" y="298420"/>
                      <a:pt x="1266680" y="292925"/>
                      <a:pt x="1263433" y="287964"/>
                    </a:cubicBezTo>
                    <a:cubicBezTo>
                      <a:pt x="1245768" y="261403"/>
                      <a:pt x="1204984" y="258220"/>
                      <a:pt x="1181799" y="281470"/>
                    </a:cubicBezTo>
                    <a:cubicBezTo>
                      <a:pt x="1178877" y="284880"/>
                      <a:pt x="1175630" y="287932"/>
                      <a:pt x="1171992" y="290562"/>
                    </a:cubicBezTo>
                    <a:cubicBezTo>
                      <a:pt x="1168161" y="292409"/>
                      <a:pt x="1164070" y="293804"/>
                      <a:pt x="1159913" y="294718"/>
                    </a:cubicBezTo>
                    <a:cubicBezTo>
                      <a:pt x="1143612" y="300950"/>
                      <a:pt x="1130819" y="313999"/>
                      <a:pt x="1124974" y="330437"/>
                    </a:cubicBezTo>
                    <a:cubicBezTo>
                      <a:pt x="1118934" y="347046"/>
                      <a:pt x="1116401" y="364754"/>
                      <a:pt x="1117700" y="382392"/>
                    </a:cubicBezTo>
                    <a:cubicBezTo>
                      <a:pt x="1118739" y="389477"/>
                      <a:pt x="1117700" y="396710"/>
                      <a:pt x="1114778" y="403238"/>
                    </a:cubicBezTo>
                    <a:cubicBezTo>
                      <a:pt x="1110426" y="410577"/>
                      <a:pt x="1101789" y="412980"/>
                      <a:pt x="1094061" y="415318"/>
                    </a:cubicBezTo>
                    <a:cubicBezTo>
                      <a:pt x="1084709" y="417584"/>
                      <a:pt x="1076071" y="422036"/>
                      <a:pt x="1068798" y="428307"/>
                    </a:cubicBezTo>
                    <a:cubicBezTo>
                      <a:pt x="1061265" y="435172"/>
                      <a:pt x="1057758" y="445411"/>
                      <a:pt x="1059511" y="455453"/>
                    </a:cubicBezTo>
                    <a:cubicBezTo>
                      <a:pt x="1041003" y="467472"/>
                      <a:pt x="1030027" y="488248"/>
                      <a:pt x="1030546" y="510330"/>
                    </a:cubicBezTo>
                    <a:cubicBezTo>
                      <a:pt x="1031001" y="522585"/>
                      <a:pt x="1035092" y="534424"/>
                      <a:pt x="1042366" y="544295"/>
                    </a:cubicBezTo>
                    <a:cubicBezTo>
                      <a:pt x="1040028" y="546840"/>
                      <a:pt x="1037820" y="549553"/>
                      <a:pt x="1035872" y="552413"/>
                    </a:cubicBezTo>
                    <a:cubicBezTo>
                      <a:pt x="1028403" y="563877"/>
                      <a:pt x="1023013" y="576559"/>
                      <a:pt x="1019896" y="589885"/>
                    </a:cubicBezTo>
                    <a:cubicBezTo>
                      <a:pt x="1018532" y="595081"/>
                      <a:pt x="1017363" y="600341"/>
                      <a:pt x="1016454" y="605666"/>
                    </a:cubicBezTo>
                    <a:cubicBezTo>
                      <a:pt x="1013466" y="618748"/>
                      <a:pt x="1012947" y="632268"/>
                      <a:pt x="1014895" y="645542"/>
                    </a:cubicBezTo>
                    <a:cubicBezTo>
                      <a:pt x="1016064" y="652224"/>
                      <a:pt x="1018532" y="658621"/>
                      <a:pt x="1022169" y="664375"/>
                    </a:cubicBezTo>
                    <a:lnTo>
                      <a:pt x="1019311" y="665674"/>
                    </a:lnTo>
                    <a:cubicBezTo>
                      <a:pt x="1003465" y="673402"/>
                      <a:pt x="990086" y="686521"/>
                      <a:pt x="974306" y="694249"/>
                    </a:cubicBezTo>
                    <a:cubicBezTo>
                      <a:pt x="967876" y="696723"/>
                      <a:pt x="961771" y="700042"/>
                      <a:pt x="956186" y="704120"/>
                    </a:cubicBezTo>
                    <a:cubicBezTo>
                      <a:pt x="947224" y="711978"/>
                      <a:pt x="944042" y="724577"/>
                      <a:pt x="942483" y="737241"/>
                    </a:cubicBezTo>
                    <a:cubicBezTo>
                      <a:pt x="938846" y="733916"/>
                      <a:pt x="934366" y="731669"/>
                      <a:pt x="929495" y="730747"/>
                    </a:cubicBezTo>
                    <a:cubicBezTo>
                      <a:pt x="916051" y="729649"/>
                      <a:pt x="902933" y="735118"/>
                      <a:pt x="894295" y="745424"/>
                    </a:cubicBezTo>
                    <a:cubicBezTo>
                      <a:pt x="885268" y="755977"/>
                      <a:pt x="877864" y="767791"/>
                      <a:pt x="872279" y="780493"/>
                    </a:cubicBezTo>
                    <a:lnTo>
                      <a:pt x="838055" y="848944"/>
                    </a:lnTo>
                    <a:cubicBezTo>
                      <a:pt x="820520" y="842423"/>
                      <a:pt x="800842" y="846826"/>
                      <a:pt x="787724" y="860179"/>
                    </a:cubicBezTo>
                    <a:cubicBezTo>
                      <a:pt x="774215" y="874596"/>
                      <a:pt x="768760" y="894826"/>
                      <a:pt x="773241" y="914082"/>
                    </a:cubicBezTo>
                    <a:cubicBezTo>
                      <a:pt x="766747" y="913627"/>
                      <a:pt x="762006" y="923109"/>
                      <a:pt x="763890" y="930317"/>
                    </a:cubicBezTo>
                    <a:cubicBezTo>
                      <a:pt x="765188" y="934617"/>
                      <a:pt x="767656" y="938474"/>
                      <a:pt x="771033" y="941488"/>
                    </a:cubicBezTo>
                    <a:cubicBezTo>
                      <a:pt x="750187" y="944767"/>
                      <a:pt x="731548" y="956165"/>
                      <a:pt x="719079" y="973180"/>
                    </a:cubicBezTo>
                    <a:cubicBezTo>
                      <a:pt x="715312" y="964835"/>
                      <a:pt x="709337" y="957704"/>
                      <a:pt x="701739" y="952593"/>
                    </a:cubicBezTo>
                    <a:cubicBezTo>
                      <a:pt x="683425" y="941728"/>
                      <a:pt x="660435" y="942851"/>
                      <a:pt x="643290" y="955450"/>
                    </a:cubicBezTo>
                    <a:cubicBezTo>
                      <a:pt x="642381" y="956054"/>
                      <a:pt x="641537" y="956775"/>
                      <a:pt x="640758" y="957594"/>
                    </a:cubicBezTo>
                    <a:cubicBezTo>
                      <a:pt x="632640" y="938162"/>
                      <a:pt x="619131" y="921466"/>
                      <a:pt x="601792" y="909471"/>
                    </a:cubicBezTo>
                    <a:cubicBezTo>
                      <a:pt x="587829" y="899989"/>
                      <a:pt x="570814" y="894339"/>
                      <a:pt x="554902" y="898950"/>
                    </a:cubicBezTo>
                    <a:cubicBezTo>
                      <a:pt x="537693" y="904353"/>
                      <a:pt x="526392" y="920881"/>
                      <a:pt x="527691" y="938890"/>
                    </a:cubicBezTo>
                    <a:cubicBezTo>
                      <a:pt x="520742" y="931707"/>
                      <a:pt x="510416" y="928869"/>
                      <a:pt x="500805" y="931486"/>
                    </a:cubicBezTo>
                    <a:cubicBezTo>
                      <a:pt x="497493" y="932233"/>
                      <a:pt x="494310" y="933480"/>
                      <a:pt x="491323" y="935188"/>
                    </a:cubicBezTo>
                    <a:cubicBezTo>
                      <a:pt x="486388" y="938046"/>
                      <a:pt x="482036" y="941715"/>
                      <a:pt x="478335" y="946034"/>
                    </a:cubicBezTo>
                    <a:cubicBezTo>
                      <a:pt x="473139" y="952404"/>
                      <a:pt x="468787" y="959412"/>
                      <a:pt x="465346" y="966880"/>
                    </a:cubicBezTo>
                    <a:cubicBezTo>
                      <a:pt x="458657" y="980525"/>
                      <a:pt x="453786" y="994975"/>
                      <a:pt x="450863" y="1009873"/>
                    </a:cubicBezTo>
                    <a:cubicBezTo>
                      <a:pt x="448785" y="1020199"/>
                      <a:pt x="448201" y="1032603"/>
                      <a:pt x="455150" y="1039877"/>
                    </a:cubicBezTo>
                    <a:cubicBezTo>
                      <a:pt x="443979" y="1042292"/>
                      <a:pt x="434887" y="1050332"/>
                      <a:pt x="431056" y="1061113"/>
                    </a:cubicBezTo>
                    <a:cubicBezTo>
                      <a:pt x="424236" y="1061230"/>
                      <a:pt x="417548" y="1062964"/>
                      <a:pt x="411573" y="1066179"/>
                    </a:cubicBezTo>
                    <a:cubicBezTo>
                      <a:pt x="391441" y="1078102"/>
                      <a:pt x="378387" y="1099137"/>
                      <a:pt x="376698" y="1122484"/>
                    </a:cubicBezTo>
                    <a:cubicBezTo>
                      <a:pt x="376049" y="1122484"/>
                      <a:pt x="375399" y="1121900"/>
                      <a:pt x="374750" y="1121705"/>
                    </a:cubicBezTo>
                    <a:cubicBezTo>
                      <a:pt x="360398" y="1117419"/>
                      <a:pt x="345460" y="1124757"/>
                      <a:pt x="332797" y="1133395"/>
                    </a:cubicBezTo>
                    <a:cubicBezTo>
                      <a:pt x="318185" y="1143266"/>
                      <a:pt x="302923" y="1159762"/>
                      <a:pt x="306819" y="1178855"/>
                    </a:cubicBezTo>
                    <a:cubicBezTo>
                      <a:pt x="305196" y="1179264"/>
                      <a:pt x="303572" y="1179829"/>
                      <a:pt x="302014" y="1180543"/>
                    </a:cubicBezTo>
                    <a:cubicBezTo>
                      <a:pt x="301949" y="1169925"/>
                      <a:pt x="296559" y="1160041"/>
                      <a:pt x="287726" y="1154176"/>
                    </a:cubicBezTo>
                    <a:cubicBezTo>
                      <a:pt x="275646" y="1147033"/>
                      <a:pt x="260840" y="1149371"/>
                      <a:pt x="248176" y="1154826"/>
                    </a:cubicBezTo>
                    <a:cubicBezTo>
                      <a:pt x="232654" y="1161535"/>
                      <a:pt x="219016" y="1171977"/>
                      <a:pt x="208495" y="1185219"/>
                    </a:cubicBezTo>
                    <a:cubicBezTo>
                      <a:pt x="200378" y="1195286"/>
                      <a:pt x="193818" y="1206975"/>
                      <a:pt x="185051" y="1216392"/>
                    </a:cubicBezTo>
                    <a:cubicBezTo>
                      <a:pt x="184272" y="1217282"/>
                      <a:pt x="183427" y="1218133"/>
                      <a:pt x="182518" y="1218925"/>
                    </a:cubicBezTo>
                    <a:cubicBezTo>
                      <a:pt x="181999" y="1219496"/>
                      <a:pt x="181414" y="1220042"/>
                      <a:pt x="180830" y="1220548"/>
                    </a:cubicBezTo>
                    <a:cubicBezTo>
                      <a:pt x="171218" y="1220055"/>
                      <a:pt x="161866" y="1224120"/>
                      <a:pt x="155697" y="1231524"/>
                    </a:cubicBezTo>
                    <a:cubicBezTo>
                      <a:pt x="154073" y="1233706"/>
                      <a:pt x="152189" y="1235687"/>
                      <a:pt x="150112" y="1237434"/>
                    </a:cubicBezTo>
                    <a:lnTo>
                      <a:pt x="151930" y="1236979"/>
                    </a:lnTo>
                    <a:lnTo>
                      <a:pt x="150112" y="1237434"/>
                    </a:lnTo>
                    <a:lnTo>
                      <a:pt x="150112" y="1237434"/>
                    </a:lnTo>
                    <a:cubicBezTo>
                      <a:pt x="147644" y="1238018"/>
                      <a:pt x="145176" y="1238538"/>
                      <a:pt x="142643" y="1238927"/>
                    </a:cubicBezTo>
                    <a:lnTo>
                      <a:pt x="142643" y="1238927"/>
                    </a:lnTo>
                    <a:cubicBezTo>
                      <a:pt x="132836" y="1240486"/>
                      <a:pt x="123160" y="1240746"/>
                      <a:pt x="113094" y="1242954"/>
                    </a:cubicBezTo>
                    <a:cubicBezTo>
                      <a:pt x="103353" y="1244883"/>
                      <a:pt x="94456" y="1249831"/>
                      <a:pt x="87636" y="1257111"/>
                    </a:cubicBezTo>
                    <a:cubicBezTo>
                      <a:pt x="85818" y="1254709"/>
                      <a:pt x="83610" y="1252624"/>
                      <a:pt x="81142" y="1250942"/>
                    </a:cubicBezTo>
                    <a:cubicBezTo>
                      <a:pt x="70816" y="1244448"/>
                      <a:pt x="58347" y="1244448"/>
                      <a:pt x="46592" y="1244772"/>
                    </a:cubicBezTo>
                    <a:cubicBezTo>
                      <a:pt x="47436" y="1237310"/>
                      <a:pt x="43735" y="1230076"/>
                      <a:pt x="37240" y="1226328"/>
                    </a:cubicBezTo>
                    <a:cubicBezTo>
                      <a:pt x="31200" y="1223296"/>
                      <a:pt x="24317" y="1222536"/>
                      <a:pt x="17757" y="1224185"/>
                    </a:cubicBezTo>
                    <a:cubicBezTo>
                      <a:pt x="11588" y="1225406"/>
                      <a:pt x="5678" y="1227465"/>
                      <a:pt x="93" y="1230290"/>
                    </a:cubicBezTo>
                    <a:close/>
                    <a:moveTo>
                      <a:pt x="180635" y="1221198"/>
                    </a:moveTo>
                    <a:lnTo>
                      <a:pt x="180180" y="1221588"/>
                    </a:lnTo>
                    <a:close/>
                    <a:moveTo>
                      <a:pt x="176414" y="1224705"/>
                    </a:moveTo>
                    <a:lnTo>
                      <a:pt x="177193" y="1224120"/>
                    </a:lnTo>
                    <a:close/>
                    <a:moveTo>
                      <a:pt x="168685" y="1229900"/>
                    </a:moveTo>
                    <a:lnTo>
                      <a:pt x="169920" y="1229186"/>
                    </a:lnTo>
                    <a:close/>
                    <a:moveTo>
                      <a:pt x="172582" y="1227497"/>
                    </a:moveTo>
                    <a:lnTo>
                      <a:pt x="173621" y="1226783"/>
                    </a:lnTo>
                    <a:close/>
                    <a:moveTo>
                      <a:pt x="156606" y="1235550"/>
                    </a:moveTo>
                    <a:lnTo>
                      <a:pt x="157839" y="1235096"/>
                    </a:lnTo>
                    <a:close/>
                    <a:moveTo>
                      <a:pt x="164724" y="1232108"/>
                    </a:moveTo>
                    <a:lnTo>
                      <a:pt x="166087" y="1231394"/>
                    </a:lnTo>
                    <a:close/>
                    <a:moveTo>
                      <a:pt x="160697" y="1233992"/>
                    </a:moveTo>
                    <a:lnTo>
                      <a:pt x="162061" y="1233342"/>
                    </a:ln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flipH="1">
                <a:off x="-226594" y="4468974"/>
                <a:ext cx="900436" cy="668811"/>
              </a:xfrm>
              <a:custGeom>
                <a:avLst/>
                <a:gdLst/>
                <a:ahLst/>
                <a:cxnLst/>
                <a:rect l="l" t="t" r="r" b="b"/>
                <a:pathLst>
                  <a:path w="605335" h="449621" extrusionOk="0">
                    <a:moveTo>
                      <a:pt x="605428" y="67300"/>
                    </a:moveTo>
                    <a:cubicBezTo>
                      <a:pt x="573801" y="64014"/>
                      <a:pt x="541914" y="69242"/>
                      <a:pt x="513014" y="82432"/>
                    </a:cubicBezTo>
                    <a:cubicBezTo>
                      <a:pt x="505285" y="70483"/>
                      <a:pt x="488076" y="71392"/>
                      <a:pt x="476321" y="63793"/>
                    </a:cubicBezTo>
                    <a:cubicBezTo>
                      <a:pt x="470087" y="58884"/>
                      <a:pt x="464437" y="53286"/>
                      <a:pt x="459501" y="47103"/>
                    </a:cubicBezTo>
                    <a:cubicBezTo>
                      <a:pt x="432224" y="19502"/>
                      <a:pt x="388713" y="23658"/>
                      <a:pt x="351565" y="30932"/>
                    </a:cubicBezTo>
                    <a:cubicBezTo>
                      <a:pt x="334550" y="8981"/>
                      <a:pt x="307274" y="-2546"/>
                      <a:pt x="279673" y="474"/>
                    </a:cubicBezTo>
                    <a:cubicBezTo>
                      <a:pt x="252007" y="4630"/>
                      <a:pt x="228238" y="22347"/>
                      <a:pt x="216353" y="47687"/>
                    </a:cubicBezTo>
                    <a:cubicBezTo>
                      <a:pt x="193623" y="34699"/>
                      <a:pt x="167322" y="60676"/>
                      <a:pt x="158554" y="86653"/>
                    </a:cubicBezTo>
                    <a:cubicBezTo>
                      <a:pt x="150436" y="111247"/>
                      <a:pt x="148618" y="137504"/>
                      <a:pt x="153424" y="162962"/>
                    </a:cubicBezTo>
                    <a:cubicBezTo>
                      <a:pt x="120367" y="160948"/>
                      <a:pt x="89000" y="192576"/>
                      <a:pt x="89065" y="227905"/>
                    </a:cubicBezTo>
                    <a:cubicBezTo>
                      <a:pt x="63088" y="228619"/>
                      <a:pt x="39513" y="248037"/>
                      <a:pt x="25745" y="271806"/>
                    </a:cubicBezTo>
                    <a:cubicBezTo>
                      <a:pt x="11977" y="295576"/>
                      <a:pt x="6262" y="323371"/>
                      <a:pt x="93" y="350647"/>
                    </a:cubicBezTo>
                    <a:cubicBezTo>
                      <a:pt x="9120" y="322852"/>
                      <a:pt x="31135" y="301193"/>
                      <a:pt x="59061" y="292588"/>
                    </a:cubicBezTo>
                    <a:cubicBezTo>
                      <a:pt x="71010" y="289146"/>
                      <a:pt x="84519" y="288042"/>
                      <a:pt x="93286" y="278690"/>
                    </a:cubicBezTo>
                    <a:cubicBezTo>
                      <a:pt x="99781" y="271482"/>
                      <a:pt x="102313" y="260961"/>
                      <a:pt x="106275" y="251674"/>
                    </a:cubicBezTo>
                    <a:cubicBezTo>
                      <a:pt x="120497" y="217254"/>
                      <a:pt x="160827" y="197901"/>
                      <a:pt x="194662" y="209461"/>
                    </a:cubicBezTo>
                    <a:cubicBezTo>
                      <a:pt x="211873" y="175171"/>
                      <a:pt x="244279" y="151071"/>
                      <a:pt x="282076" y="144518"/>
                    </a:cubicBezTo>
                    <a:cubicBezTo>
                      <a:pt x="289544" y="143894"/>
                      <a:pt x="296948" y="142368"/>
                      <a:pt x="304027" y="139972"/>
                    </a:cubicBezTo>
                    <a:cubicBezTo>
                      <a:pt x="311170" y="136984"/>
                      <a:pt x="317015" y="131594"/>
                      <a:pt x="323965" y="127957"/>
                    </a:cubicBezTo>
                    <a:cubicBezTo>
                      <a:pt x="353708" y="112371"/>
                      <a:pt x="388193" y="133802"/>
                      <a:pt x="414885" y="154389"/>
                    </a:cubicBezTo>
                    <a:cubicBezTo>
                      <a:pt x="390271" y="153785"/>
                      <a:pt x="366502" y="163540"/>
                      <a:pt x="349422" y="181276"/>
                    </a:cubicBezTo>
                    <a:cubicBezTo>
                      <a:pt x="332147" y="200252"/>
                      <a:pt x="327406" y="227554"/>
                      <a:pt x="337407" y="251219"/>
                    </a:cubicBezTo>
                    <a:cubicBezTo>
                      <a:pt x="305455" y="265442"/>
                      <a:pt x="294934" y="315578"/>
                      <a:pt x="317925" y="342984"/>
                    </a:cubicBezTo>
                    <a:cubicBezTo>
                      <a:pt x="288505" y="336633"/>
                      <a:pt x="257852" y="345270"/>
                      <a:pt x="236031" y="366039"/>
                    </a:cubicBezTo>
                    <a:cubicBezTo>
                      <a:pt x="214080" y="388009"/>
                      <a:pt x="203365" y="418773"/>
                      <a:pt x="206872" y="449621"/>
                    </a:cubicBezTo>
                    <a:cubicBezTo>
                      <a:pt x="218302" y="430722"/>
                      <a:pt x="230121" y="411369"/>
                      <a:pt x="246747" y="397666"/>
                    </a:cubicBezTo>
                    <a:cubicBezTo>
                      <a:pt x="263372" y="383963"/>
                      <a:pt x="286232" y="375586"/>
                      <a:pt x="306819" y="382470"/>
                    </a:cubicBezTo>
                    <a:cubicBezTo>
                      <a:pt x="311755" y="384093"/>
                      <a:pt x="317145" y="386496"/>
                      <a:pt x="321691" y="384028"/>
                    </a:cubicBezTo>
                    <a:cubicBezTo>
                      <a:pt x="325263" y="381255"/>
                      <a:pt x="327796" y="377333"/>
                      <a:pt x="328835" y="372923"/>
                    </a:cubicBezTo>
                    <a:cubicBezTo>
                      <a:pt x="338771" y="347621"/>
                      <a:pt x="362605" y="330444"/>
                      <a:pt x="389752" y="328956"/>
                    </a:cubicBezTo>
                    <a:cubicBezTo>
                      <a:pt x="393388" y="302330"/>
                      <a:pt x="397740" y="273885"/>
                      <a:pt x="415015" y="253947"/>
                    </a:cubicBezTo>
                    <a:cubicBezTo>
                      <a:pt x="428847" y="238036"/>
                      <a:pt x="448915" y="229918"/>
                      <a:pt x="468333" y="222644"/>
                    </a:cubicBezTo>
                    <a:cubicBezTo>
                      <a:pt x="495674" y="212383"/>
                      <a:pt x="527106" y="203161"/>
                      <a:pt x="553084" y="217124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flipH="1">
                <a:off x="134828" y="3935427"/>
                <a:ext cx="95063" cy="189992"/>
              </a:xfrm>
              <a:custGeom>
                <a:avLst/>
                <a:gdLst/>
                <a:ahLst/>
                <a:cxnLst/>
                <a:rect l="l" t="t" r="r" b="b"/>
                <a:pathLst>
                  <a:path w="63908" h="127726" extrusionOk="0">
                    <a:moveTo>
                      <a:pt x="63043" y="3810"/>
                    </a:moveTo>
                    <a:cubicBezTo>
                      <a:pt x="49341" y="16678"/>
                      <a:pt x="42197" y="35021"/>
                      <a:pt x="43560" y="53752"/>
                    </a:cubicBezTo>
                    <a:cubicBezTo>
                      <a:pt x="44211" y="56364"/>
                      <a:pt x="43886" y="59139"/>
                      <a:pt x="42522" y="61480"/>
                    </a:cubicBezTo>
                    <a:cubicBezTo>
                      <a:pt x="40703" y="63818"/>
                      <a:pt x="37975" y="63363"/>
                      <a:pt x="35508" y="63493"/>
                    </a:cubicBezTo>
                    <a:cubicBezTo>
                      <a:pt x="31481" y="63678"/>
                      <a:pt x="27520" y="64958"/>
                      <a:pt x="24143" y="67195"/>
                    </a:cubicBezTo>
                    <a:cubicBezTo>
                      <a:pt x="16739" y="72321"/>
                      <a:pt x="11349" y="79847"/>
                      <a:pt x="8881" y="88496"/>
                    </a:cubicBezTo>
                    <a:cubicBezTo>
                      <a:pt x="6024" y="100301"/>
                      <a:pt x="4985" y="112490"/>
                      <a:pt x="5959" y="124605"/>
                    </a:cubicBezTo>
                    <a:cubicBezTo>
                      <a:pt x="5959" y="128436"/>
                      <a:pt x="503" y="128891"/>
                      <a:pt x="374" y="125124"/>
                    </a:cubicBezTo>
                    <a:cubicBezTo>
                      <a:pt x="-341" y="113895"/>
                      <a:pt x="309" y="102620"/>
                      <a:pt x="2322" y="91549"/>
                    </a:cubicBezTo>
                    <a:cubicBezTo>
                      <a:pt x="4335" y="81574"/>
                      <a:pt x="9465" y="72488"/>
                      <a:pt x="16934" y="65571"/>
                    </a:cubicBezTo>
                    <a:cubicBezTo>
                      <a:pt x="20311" y="62590"/>
                      <a:pt x="24338" y="60375"/>
                      <a:pt x="28624" y="59077"/>
                    </a:cubicBezTo>
                    <a:cubicBezTo>
                      <a:pt x="30702" y="58422"/>
                      <a:pt x="32910" y="58029"/>
                      <a:pt x="35118" y="57908"/>
                    </a:cubicBezTo>
                    <a:cubicBezTo>
                      <a:pt x="36157" y="57978"/>
                      <a:pt x="37261" y="57978"/>
                      <a:pt x="38301" y="57908"/>
                    </a:cubicBezTo>
                    <a:lnTo>
                      <a:pt x="38301" y="57908"/>
                    </a:lnTo>
                    <a:cubicBezTo>
                      <a:pt x="38301" y="58058"/>
                      <a:pt x="38301" y="58213"/>
                      <a:pt x="38301" y="58363"/>
                    </a:cubicBezTo>
                    <a:cubicBezTo>
                      <a:pt x="38301" y="58363"/>
                      <a:pt x="38301" y="58752"/>
                      <a:pt x="38301" y="58363"/>
                    </a:cubicBezTo>
                    <a:cubicBezTo>
                      <a:pt x="38301" y="57973"/>
                      <a:pt x="38301" y="58363"/>
                      <a:pt x="38301" y="58363"/>
                    </a:cubicBezTo>
                    <a:cubicBezTo>
                      <a:pt x="38366" y="58017"/>
                      <a:pt x="38366" y="57669"/>
                      <a:pt x="38301" y="57324"/>
                    </a:cubicBezTo>
                    <a:cubicBezTo>
                      <a:pt x="37391" y="47612"/>
                      <a:pt x="38496" y="37811"/>
                      <a:pt x="41548" y="28554"/>
                    </a:cubicBezTo>
                    <a:cubicBezTo>
                      <a:pt x="44990" y="17969"/>
                      <a:pt x="51094" y="8430"/>
                      <a:pt x="59212" y="823"/>
                    </a:cubicBezTo>
                    <a:cubicBezTo>
                      <a:pt x="60316" y="-271"/>
                      <a:pt x="62070" y="-276"/>
                      <a:pt x="63173" y="811"/>
                    </a:cubicBezTo>
                    <a:cubicBezTo>
                      <a:pt x="63173" y="815"/>
                      <a:pt x="63173" y="819"/>
                      <a:pt x="63173" y="823"/>
                    </a:cubicBezTo>
                    <a:cubicBezTo>
                      <a:pt x="64278" y="1995"/>
                      <a:pt x="64278" y="3808"/>
                      <a:pt x="63173" y="4979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flipH="1">
                <a:off x="807808" y="4885845"/>
                <a:ext cx="225517" cy="116300"/>
              </a:xfrm>
              <a:custGeom>
                <a:avLst/>
                <a:gdLst/>
                <a:ahLst/>
                <a:cxnLst/>
                <a:rect l="l" t="t" r="r" b="b"/>
                <a:pathLst>
                  <a:path w="151608" h="78185" extrusionOk="0">
                    <a:moveTo>
                      <a:pt x="3866" y="-1"/>
                    </a:moveTo>
                    <a:cubicBezTo>
                      <a:pt x="14062" y="5941"/>
                      <a:pt x="23608" y="13020"/>
                      <a:pt x="32246" y="21105"/>
                    </a:cubicBezTo>
                    <a:cubicBezTo>
                      <a:pt x="36662" y="25210"/>
                      <a:pt x="40818" y="29548"/>
                      <a:pt x="44715" y="34094"/>
                    </a:cubicBezTo>
                    <a:cubicBezTo>
                      <a:pt x="48287" y="38315"/>
                      <a:pt x="51209" y="42861"/>
                      <a:pt x="55171" y="47083"/>
                    </a:cubicBezTo>
                    <a:cubicBezTo>
                      <a:pt x="58158" y="50973"/>
                      <a:pt x="62834" y="53194"/>
                      <a:pt x="67705" y="53057"/>
                    </a:cubicBezTo>
                    <a:cubicBezTo>
                      <a:pt x="70757" y="52603"/>
                      <a:pt x="73810" y="51888"/>
                      <a:pt x="76732" y="50914"/>
                    </a:cubicBezTo>
                    <a:cubicBezTo>
                      <a:pt x="79979" y="50070"/>
                      <a:pt x="83226" y="49356"/>
                      <a:pt x="86408" y="48836"/>
                    </a:cubicBezTo>
                    <a:cubicBezTo>
                      <a:pt x="98553" y="46531"/>
                      <a:pt x="111022" y="47381"/>
                      <a:pt x="122711" y="51304"/>
                    </a:cubicBezTo>
                    <a:cubicBezTo>
                      <a:pt x="134466" y="55376"/>
                      <a:pt x="144532" y="63318"/>
                      <a:pt x="151222" y="73839"/>
                    </a:cubicBezTo>
                    <a:cubicBezTo>
                      <a:pt x="153170" y="76892"/>
                      <a:pt x="148689" y="80009"/>
                      <a:pt x="146741" y="76892"/>
                    </a:cubicBezTo>
                    <a:cubicBezTo>
                      <a:pt x="141091" y="68066"/>
                      <a:pt x="132778" y="61247"/>
                      <a:pt x="123036" y="57409"/>
                    </a:cubicBezTo>
                    <a:cubicBezTo>
                      <a:pt x="111996" y="53369"/>
                      <a:pt x="100111" y="52291"/>
                      <a:pt x="88551" y="54291"/>
                    </a:cubicBezTo>
                    <a:cubicBezTo>
                      <a:pt x="85564" y="54726"/>
                      <a:pt x="82577" y="55311"/>
                      <a:pt x="79589" y="56045"/>
                    </a:cubicBezTo>
                    <a:cubicBezTo>
                      <a:pt x="76407" y="56889"/>
                      <a:pt x="73095" y="57928"/>
                      <a:pt x="70108" y="58513"/>
                    </a:cubicBezTo>
                    <a:cubicBezTo>
                      <a:pt x="67185" y="59110"/>
                      <a:pt x="64198" y="58954"/>
                      <a:pt x="61340" y="58058"/>
                    </a:cubicBezTo>
                    <a:cubicBezTo>
                      <a:pt x="58742" y="57097"/>
                      <a:pt x="56405" y="55668"/>
                      <a:pt x="54327" y="53837"/>
                    </a:cubicBezTo>
                    <a:cubicBezTo>
                      <a:pt x="50495" y="50213"/>
                      <a:pt x="46988" y="46238"/>
                      <a:pt x="43935" y="41952"/>
                    </a:cubicBezTo>
                    <a:cubicBezTo>
                      <a:pt x="40234" y="37413"/>
                      <a:pt x="36272" y="33081"/>
                      <a:pt x="32051" y="28963"/>
                    </a:cubicBezTo>
                    <a:cubicBezTo>
                      <a:pt x="22894" y="19839"/>
                      <a:pt x="12633" y="11935"/>
                      <a:pt x="1463" y="5454"/>
                    </a:cubicBezTo>
                    <a:cubicBezTo>
                      <a:pt x="-1525" y="3701"/>
                      <a:pt x="878" y="-1365"/>
                      <a:pt x="3866" y="388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flipH="1">
                <a:off x="999532" y="4590918"/>
                <a:ext cx="233767" cy="65355"/>
              </a:xfrm>
              <a:custGeom>
                <a:avLst/>
                <a:gdLst/>
                <a:ahLst/>
                <a:cxnLst/>
                <a:rect l="l" t="t" r="r" b="b"/>
                <a:pathLst>
                  <a:path w="157154" h="43936" extrusionOk="0">
                    <a:moveTo>
                      <a:pt x="1887" y="2902"/>
                    </a:moveTo>
                    <a:cubicBezTo>
                      <a:pt x="23968" y="-3722"/>
                      <a:pt x="47932" y="1148"/>
                      <a:pt x="65726" y="15891"/>
                    </a:cubicBezTo>
                    <a:cubicBezTo>
                      <a:pt x="67999" y="17677"/>
                      <a:pt x="70208" y="19605"/>
                      <a:pt x="72221" y="21671"/>
                    </a:cubicBezTo>
                    <a:cubicBezTo>
                      <a:pt x="72935" y="22606"/>
                      <a:pt x="73844" y="23378"/>
                      <a:pt x="74884" y="23944"/>
                    </a:cubicBezTo>
                    <a:cubicBezTo>
                      <a:pt x="76312" y="24398"/>
                      <a:pt x="77936" y="23294"/>
                      <a:pt x="79170" y="22710"/>
                    </a:cubicBezTo>
                    <a:cubicBezTo>
                      <a:pt x="84041" y="20287"/>
                      <a:pt x="89171" y="18540"/>
                      <a:pt x="94496" y="17514"/>
                    </a:cubicBezTo>
                    <a:cubicBezTo>
                      <a:pt x="104952" y="15436"/>
                      <a:pt x="115798" y="16020"/>
                      <a:pt x="125994" y="19203"/>
                    </a:cubicBezTo>
                    <a:cubicBezTo>
                      <a:pt x="137813" y="22885"/>
                      <a:pt x="148399" y="29762"/>
                      <a:pt x="156517" y="39075"/>
                    </a:cubicBezTo>
                    <a:cubicBezTo>
                      <a:pt x="157491" y="40238"/>
                      <a:pt x="157491" y="41939"/>
                      <a:pt x="156517" y="43102"/>
                    </a:cubicBezTo>
                    <a:cubicBezTo>
                      <a:pt x="155607" y="44121"/>
                      <a:pt x="154049" y="44219"/>
                      <a:pt x="153010" y="43323"/>
                    </a:cubicBezTo>
                    <a:cubicBezTo>
                      <a:pt x="152945" y="43251"/>
                      <a:pt x="152880" y="43180"/>
                      <a:pt x="152815" y="43102"/>
                    </a:cubicBezTo>
                    <a:cubicBezTo>
                      <a:pt x="139112" y="27165"/>
                      <a:pt x="118136" y="19391"/>
                      <a:pt x="97354" y="22515"/>
                    </a:cubicBezTo>
                    <a:cubicBezTo>
                      <a:pt x="92353" y="23281"/>
                      <a:pt x="87547" y="24723"/>
                      <a:pt x="82936" y="26801"/>
                    </a:cubicBezTo>
                    <a:cubicBezTo>
                      <a:pt x="79949" y="28100"/>
                      <a:pt x="76961" y="30243"/>
                      <a:pt x="73585" y="29334"/>
                    </a:cubicBezTo>
                    <a:cubicBezTo>
                      <a:pt x="70857" y="28074"/>
                      <a:pt x="68389" y="26158"/>
                      <a:pt x="66571" y="23749"/>
                    </a:cubicBezTo>
                    <a:cubicBezTo>
                      <a:pt x="58778" y="16261"/>
                      <a:pt x="49231" y="10819"/>
                      <a:pt x="38840" y="7903"/>
                    </a:cubicBezTo>
                    <a:cubicBezTo>
                      <a:pt x="27280" y="4461"/>
                      <a:pt x="15006" y="4461"/>
                      <a:pt x="3446" y="7903"/>
                    </a:cubicBezTo>
                    <a:cubicBezTo>
                      <a:pt x="2082" y="8312"/>
                      <a:pt x="653" y="7526"/>
                      <a:pt x="199" y="6149"/>
                    </a:cubicBezTo>
                    <a:cubicBezTo>
                      <a:pt x="199" y="6130"/>
                      <a:pt x="199" y="6104"/>
                      <a:pt x="199" y="6084"/>
                    </a:cubicBezTo>
                    <a:cubicBezTo>
                      <a:pt x="-191" y="4636"/>
                      <a:pt x="524" y="3110"/>
                      <a:pt x="1887" y="251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flipH="1">
                <a:off x="48442" y="3345085"/>
                <a:ext cx="110094" cy="286240"/>
              </a:xfrm>
              <a:custGeom>
                <a:avLst/>
                <a:gdLst/>
                <a:ahLst/>
                <a:cxnLst/>
                <a:rect l="l" t="t" r="r" b="b"/>
                <a:pathLst>
                  <a:path w="74013" h="192430" extrusionOk="0">
                    <a:moveTo>
                      <a:pt x="60653" y="2931"/>
                    </a:moveTo>
                    <a:cubicBezTo>
                      <a:pt x="60848" y="19257"/>
                      <a:pt x="63641" y="35448"/>
                      <a:pt x="68836" y="50924"/>
                    </a:cubicBezTo>
                    <a:cubicBezTo>
                      <a:pt x="70394" y="55340"/>
                      <a:pt x="72083" y="59626"/>
                      <a:pt x="73966" y="63912"/>
                    </a:cubicBezTo>
                    <a:cubicBezTo>
                      <a:pt x="74486" y="65600"/>
                      <a:pt x="73511" y="67365"/>
                      <a:pt x="71823" y="67856"/>
                    </a:cubicBezTo>
                    <a:cubicBezTo>
                      <a:pt x="71694" y="67891"/>
                      <a:pt x="71564" y="67918"/>
                      <a:pt x="71434" y="67939"/>
                    </a:cubicBezTo>
                    <a:cubicBezTo>
                      <a:pt x="67082" y="68469"/>
                      <a:pt x="63056" y="70436"/>
                      <a:pt x="60004" y="73524"/>
                    </a:cubicBezTo>
                    <a:cubicBezTo>
                      <a:pt x="56496" y="76945"/>
                      <a:pt x="53834" y="81151"/>
                      <a:pt x="52211" y="85798"/>
                    </a:cubicBezTo>
                    <a:cubicBezTo>
                      <a:pt x="51496" y="88042"/>
                      <a:pt x="50911" y="90345"/>
                      <a:pt x="50587" y="92682"/>
                    </a:cubicBezTo>
                    <a:cubicBezTo>
                      <a:pt x="50327" y="95165"/>
                      <a:pt x="50327" y="97668"/>
                      <a:pt x="50587" y="100151"/>
                    </a:cubicBezTo>
                    <a:cubicBezTo>
                      <a:pt x="50976" y="103379"/>
                      <a:pt x="50781" y="106647"/>
                      <a:pt x="50132" y="109827"/>
                    </a:cubicBezTo>
                    <a:cubicBezTo>
                      <a:pt x="49483" y="112616"/>
                      <a:pt x="48054" y="115173"/>
                      <a:pt x="46041" y="117231"/>
                    </a:cubicBezTo>
                    <a:cubicBezTo>
                      <a:pt x="42209" y="120744"/>
                      <a:pt x="37858" y="123577"/>
                      <a:pt x="33052" y="125608"/>
                    </a:cubicBezTo>
                    <a:cubicBezTo>
                      <a:pt x="29156" y="127729"/>
                      <a:pt x="25518" y="130372"/>
                      <a:pt x="22336" y="133466"/>
                    </a:cubicBezTo>
                    <a:cubicBezTo>
                      <a:pt x="18960" y="136795"/>
                      <a:pt x="15972" y="140549"/>
                      <a:pt x="13569" y="144637"/>
                    </a:cubicBezTo>
                    <a:cubicBezTo>
                      <a:pt x="12335" y="146728"/>
                      <a:pt x="11231" y="148897"/>
                      <a:pt x="10257" y="151131"/>
                    </a:cubicBezTo>
                    <a:cubicBezTo>
                      <a:pt x="9283" y="153238"/>
                      <a:pt x="8503" y="155408"/>
                      <a:pt x="7854" y="157625"/>
                    </a:cubicBezTo>
                    <a:cubicBezTo>
                      <a:pt x="7140" y="160223"/>
                      <a:pt x="6555" y="162821"/>
                      <a:pt x="6100" y="165483"/>
                    </a:cubicBezTo>
                    <a:cubicBezTo>
                      <a:pt x="5711" y="168085"/>
                      <a:pt x="5516" y="170711"/>
                      <a:pt x="5516" y="173341"/>
                    </a:cubicBezTo>
                    <a:cubicBezTo>
                      <a:pt x="5516" y="178595"/>
                      <a:pt x="6360" y="183813"/>
                      <a:pt x="8049" y="188798"/>
                    </a:cubicBezTo>
                    <a:cubicBezTo>
                      <a:pt x="8503" y="190317"/>
                      <a:pt x="7595" y="191895"/>
                      <a:pt x="6100" y="192322"/>
                    </a:cubicBezTo>
                    <a:cubicBezTo>
                      <a:pt x="4737" y="192697"/>
                      <a:pt x="3308" y="192060"/>
                      <a:pt x="2724" y="190811"/>
                    </a:cubicBezTo>
                    <a:cubicBezTo>
                      <a:pt x="-3381" y="170612"/>
                      <a:pt x="1295" y="148690"/>
                      <a:pt x="15128" y="132752"/>
                    </a:cubicBezTo>
                    <a:cubicBezTo>
                      <a:pt x="18440" y="128877"/>
                      <a:pt x="22271" y="125488"/>
                      <a:pt x="26558" y="122686"/>
                    </a:cubicBezTo>
                    <a:cubicBezTo>
                      <a:pt x="30909" y="119893"/>
                      <a:pt x="35715" y="118140"/>
                      <a:pt x="39546" y="115152"/>
                    </a:cubicBezTo>
                    <a:cubicBezTo>
                      <a:pt x="41365" y="113972"/>
                      <a:pt x="42793" y="112366"/>
                      <a:pt x="43833" y="110476"/>
                    </a:cubicBezTo>
                    <a:cubicBezTo>
                      <a:pt x="44937" y="107759"/>
                      <a:pt x="45261" y="104803"/>
                      <a:pt x="44872" y="101904"/>
                    </a:cubicBezTo>
                    <a:cubicBezTo>
                      <a:pt x="44352" y="96314"/>
                      <a:pt x="44937" y="90681"/>
                      <a:pt x="46431" y="85279"/>
                    </a:cubicBezTo>
                    <a:cubicBezTo>
                      <a:pt x="49418" y="73386"/>
                      <a:pt x="59029" y="64285"/>
                      <a:pt x="71044" y="61899"/>
                    </a:cubicBezTo>
                    <a:lnTo>
                      <a:pt x="68511" y="65925"/>
                    </a:lnTo>
                    <a:cubicBezTo>
                      <a:pt x="61627" y="50639"/>
                      <a:pt x="57276" y="34348"/>
                      <a:pt x="55523" y="17673"/>
                    </a:cubicBezTo>
                    <a:cubicBezTo>
                      <a:pt x="55003" y="12997"/>
                      <a:pt x="54743" y="8256"/>
                      <a:pt x="54679" y="3515"/>
                    </a:cubicBezTo>
                    <a:cubicBezTo>
                      <a:pt x="54614" y="-1226"/>
                      <a:pt x="60264" y="-901"/>
                      <a:pt x="60329" y="2866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32;p2"/>
            <p:cNvGrpSpPr/>
            <p:nvPr/>
          </p:nvGrpSpPr>
          <p:grpSpPr>
            <a:xfrm rot="10800000" flipH="1">
              <a:off x="-587965" y="-297494"/>
              <a:ext cx="2830220" cy="2127796"/>
              <a:chOff x="-249198" y="3171921"/>
              <a:chExt cx="2830220" cy="2127796"/>
            </a:xfrm>
          </p:grpSpPr>
          <p:sp>
            <p:nvSpPr>
              <p:cNvPr id="33" name="Google Shape;33;p2"/>
              <p:cNvSpPr/>
              <p:nvPr/>
            </p:nvSpPr>
            <p:spPr>
              <a:xfrm flipH="1">
                <a:off x="763345" y="4519466"/>
                <a:ext cx="105816" cy="115393"/>
              </a:xfrm>
              <a:custGeom>
                <a:avLst/>
                <a:gdLst/>
                <a:ahLst/>
                <a:cxnLst/>
                <a:rect l="l" t="t" r="r" b="b"/>
                <a:pathLst>
                  <a:path w="71137" h="77575" extrusionOk="0">
                    <a:moveTo>
                      <a:pt x="8493" y="3929"/>
                    </a:moveTo>
                    <a:cubicBezTo>
                      <a:pt x="5180" y="17346"/>
                      <a:pt x="5635" y="31432"/>
                      <a:pt x="9921" y="44583"/>
                    </a:cubicBezTo>
                    <a:cubicBezTo>
                      <a:pt x="13753" y="56273"/>
                      <a:pt x="20702" y="67443"/>
                      <a:pt x="32262" y="70885"/>
                    </a:cubicBezTo>
                    <a:cubicBezTo>
                      <a:pt x="37587" y="72515"/>
                      <a:pt x="43237" y="72398"/>
                      <a:pt x="48498" y="70561"/>
                    </a:cubicBezTo>
                    <a:cubicBezTo>
                      <a:pt x="53628" y="68723"/>
                      <a:pt x="58174" y="65430"/>
                      <a:pt x="61486" y="61079"/>
                    </a:cubicBezTo>
                    <a:cubicBezTo>
                      <a:pt x="65448" y="56741"/>
                      <a:pt x="67266" y="50844"/>
                      <a:pt x="66357" y="45038"/>
                    </a:cubicBezTo>
                    <a:cubicBezTo>
                      <a:pt x="64929" y="39888"/>
                      <a:pt x="60772" y="35920"/>
                      <a:pt x="55576" y="34647"/>
                    </a:cubicBezTo>
                    <a:cubicBezTo>
                      <a:pt x="53043" y="34024"/>
                      <a:pt x="50381" y="34231"/>
                      <a:pt x="47978" y="35231"/>
                    </a:cubicBezTo>
                    <a:cubicBezTo>
                      <a:pt x="45770" y="36167"/>
                      <a:pt x="44016" y="37946"/>
                      <a:pt x="43107" y="40167"/>
                    </a:cubicBezTo>
                    <a:cubicBezTo>
                      <a:pt x="42263" y="42219"/>
                      <a:pt x="42003" y="44466"/>
                      <a:pt x="42328" y="46661"/>
                    </a:cubicBezTo>
                    <a:cubicBezTo>
                      <a:pt x="42328" y="46142"/>
                      <a:pt x="42328" y="47051"/>
                      <a:pt x="42328" y="47051"/>
                    </a:cubicBezTo>
                    <a:cubicBezTo>
                      <a:pt x="42263" y="47421"/>
                      <a:pt x="42263" y="47785"/>
                      <a:pt x="42328" y="48155"/>
                    </a:cubicBezTo>
                    <a:lnTo>
                      <a:pt x="42328" y="48934"/>
                    </a:lnTo>
                    <a:cubicBezTo>
                      <a:pt x="42328" y="48480"/>
                      <a:pt x="42328" y="49454"/>
                      <a:pt x="42328" y="49519"/>
                    </a:cubicBezTo>
                    <a:cubicBezTo>
                      <a:pt x="42783" y="50389"/>
                      <a:pt x="43432" y="51143"/>
                      <a:pt x="44211" y="51727"/>
                    </a:cubicBezTo>
                    <a:cubicBezTo>
                      <a:pt x="45510" y="52558"/>
                      <a:pt x="45965" y="54234"/>
                      <a:pt x="45316" y="55624"/>
                    </a:cubicBezTo>
                    <a:cubicBezTo>
                      <a:pt x="44796" y="56916"/>
                      <a:pt x="43302" y="57520"/>
                      <a:pt x="42003" y="56981"/>
                    </a:cubicBezTo>
                    <a:cubicBezTo>
                      <a:pt x="41938" y="56948"/>
                      <a:pt x="41808" y="56903"/>
                      <a:pt x="41743" y="56858"/>
                    </a:cubicBezTo>
                    <a:cubicBezTo>
                      <a:pt x="34860" y="51214"/>
                      <a:pt x="33886" y="41063"/>
                      <a:pt x="39536" y="34192"/>
                    </a:cubicBezTo>
                    <a:cubicBezTo>
                      <a:pt x="41743" y="31465"/>
                      <a:pt x="44796" y="29549"/>
                      <a:pt x="48238" y="28737"/>
                    </a:cubicBezTo>
                    <a:cubicBezTo>
                      <a:pt x="54602" y="27523"/>
                      <a:pt x="61161" y="29653"/>
                      <a:pt x="65578" y="34387"/>
                    </a:cubicBezTo>
                    <a:cubicBezTo>
                      <a:pt x="68111" y="36998"/>
                      <a:pt x="69864" y="40219"/>
                      <a:pt x="70773" y="43739"/>
                    </a:cubicBezTo>
                    <a:cubicBezTo>
                      <a:pt x="71617" y="47688"/>
                      <a:pt x="71293" y="51805"/>
                      <a:pt x="69799" y="55559"/>
                    </a:cubicBezTo>
                    <a:cubicBezTo>
                      <a:pt x="65058" y="68521"/>
                      <a:pt x="52848" y="77263"/>
                      <a:pt x="39081" y="77574"/>
                    </a:cubicBezTo>
                    <a:cubicBezTo>
                      <a:pt x="32262" y="77471"/>
                      <a:pt x="25703" y="75197"/>
                      <a:pt x="20248" y="71080"/>
                    </a:cubicBezTo>
                    <a:cubicBezTo>
                      <a:pt x="14598" y="66651"/>
                      <a:pt x="10116" y="60897"/>
                      <a:pt x="7259" y="54325"/>
                    </a:cubicBezTo>
                    <a:cubicBezTo>
                      <a:pt x="635" y="39816"/>
                      <a:pt x="-1444" y="23665"/>
                      <a:pt x="1219" y="7955"/>
                    </a:cubicBezTo>
                    <a:cubicBezTo>
                      <a:pt x="1544" y="6007"/>
                      <a:pt x="1933" y="4124"/>
                      <a:pt x="2388" y="2305"/>
                    </a:cubicBezTo>
                    <a:cubicBezTo>
                      <a:pt x="2648" y="818"/>
                      <a:pt x="4012" y="-202"/>
                      <a:pt x="5505" y="32"/>
                    </a:cubicBezTo>
                    <a:cubicBezTo>
                      <a:pt x="5505" y="32"/>
                      <a:pt x="5505" y="32"/>
                      <a:pt x="5505" y="32"/>
                    </a:cubicBezTo>
                    <a:cubicBezTo>
                      <a:pt x="6999" y="474"/>
                      <a:pt x="7908" y="1961"/>
                      <a:pt x="7583" y="3474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flipH="1">
                <a:off x="589218" y="4921044"/>
                <a:ext cx="93123" cy="150645"/>
              </a:xfrm>
              <a:custGeom>
                <a:avLst/>
                <a:gdLst/>
                <a:ahLst/>
                <a:cxnLst/>
                <a:rect l="l" t="t" r="r" b="b"/>
                <a:pathLst>
                  <a:path w="62604" h="101274" extrusionOk="0">
                    <a:moveTo>
                      <a:pt x="26719" y="4775"/>
                    </a:moveTo>
                    <a:cubicBezTo>
                      <a:pt x="18017" y="14049"/>
                      <a:pt x="12237" y="25719"/>
                      <a:pt x="10159" y="38286"/>
                    </a:cubicBezTo>
                    <a:cubicBezTo>
                      <a:pt x="8665" y="44780"/>
                      <a:pt x="7497" y="51794"/>
                      <a:pt x="6457" y="58613"/>
                    </a:cubicBezTo>
                    <a:cubicBezTo>
                      <a:pt x="4834" y="65965"/>
                      <a:pt x="5223" y="73634"/>
                      <a:pt x="7691" y="80759"/>
                    </a:cubicBezTo>
                    <a:cubicBezTo>
                      <a:pt x="12432" y="91617"/>
                      <a:pt x="24252" y="97540"/>
                      <a:pt x="35812" y="94851"/>
                    </a:cubicBezTo>
                    <a:cubicBezTo>
                      <a:pt x="41721" y="93280"/>
                      <a:pt x="47047" y="89948"/>
                      <a:pt x="51008" y="85305"/>
                    </a:cubicBezTo>
                    <a:cubicBezTo>
                      <a:pt x="55879" y="80720"/>
                      <a:pt x="58087" y="73953"/>
                      <a:pt x="56788" y="67380"/>
                    </a:cubicBezTo>
                    <a:cubicBezTo>
                      <a:pt x="55749" y="64218"/>
                      <a:pt x="54125" y="61295"/>
                      <a:pt x="51917" y="58808"/>
                    </a:cubicBezTo>
                    <a:cubicBezTo>
                      <a:pt x="50164" y="56106"/>
                      <a:pt x="47761" y="53879"/>
                      <a:pt x="44903" y="52313"/>
                    </a:cubicBezTo>
                    <a:cubicBezTo>
                      <a:pt x="42241" y="51339"/>
                      <a:pt x="39643" y="53677"/>
                      <a:pt x="37760" y="55626"/>
                    </a:cubicBezTo>
                    <a:cubicBezTo>
                      <a:pt x="36461" y="56762"/>
                      <a:pt x="35357" y="58048"/>
                      <a:pt x="34382" y="59457"/>
                    </a:cubicBezTo>
                    <a:cubicBezTo>
                      <a:pt x="33668" y="60379"/>
                      <a:pt x="33279" y="61490"/>
                      <a:pt x="33279" y="62639"/>
                    </a:cubicBezTo>
                    <a:cubicBezTo>
                      <a:pt x="33279" y="63159"/>
                      <a:pt x="33279" y="62964"/>
                      <a:pt x="33279" y="63289"/>
                    </a:cubicBezTo>
                    <a:cubicBezTo>
                      <a:pt x="33279" y="63614"/>
                      <a:pt x="33279" y="64068"/>
                      <a:pt x="33279" y="63808"/>
                    </a:cubicBezTo>
                    <a:cubicBezTo>
                      <a:pt x="33409" y="64179"/>
                      <a:pt x="33668" y="64484"/>
                      <a:pt x="33993" y="64653"/>
                    </a:cubicBezTo>
                    <a:cubicBezTo>
                      <a:pt x="37110" y="66471"/>
                      <a:pt x="34577" y="71537"/>
                      <a:pt x="31525" y="69783"/>
                    </a:cubicBezTo>
                    <a:cubicBezTo>
                      <a:pt x="28278" y="67621"/>
                      <a:pt x="26850" y="63568"/>
                      <a:pt x="28018" y="59847"/>
                    </a:cubicBezTo>
                    <a:cubicBezTo>
                      <a:pt x="29447" y="56028"/>
                      <a:pt x="31914" y="52677"/>
                      <a:pt x="35097" y="50170"/>
                    </a:cubicBezTo>
                    <a:cubicBezTo>
                      <a:pt x="37825" y="46995"/>
                      <a:pt x="42176" y="45676"/>
                      <a:pt x="46202" y="46793"/>
                    </a:cubicBezTo>
                    <a:cubicBezTo>
                      <a:pt x="49839" y="48456"/>
                      <a:pt x="52957" y="51054"/>
                      <a:pt x="55230" y="54327"/>
                    </a:cubicBezTo>
                    <a:cubicBezTo>
                      <a:pt x="58087" y="57444"/>
                      <a:pt x="60295" y="61081"/>
                      <a:pt x="61724" y="65042"/>
                    </a:cubicBezTo>
                    <a:cubicBezTo>
                      <a:pt x="63023" y="69101"/>
                      <a:pt x="63023" y="73453"/>
                      <a:pt x="61724" y="77511"/>
                    </a:cubicBezTo>
                    <a:cubicBezTo>
                      <a:pt x="59126" y="84993"/>
                      <a:pt x="54190" y="91403"/>
                      <a:pt x="47566" y="95760"/>
                    </a:cubicBezTo>
                    <a:cubicBezTo>
                      <a:pt x="41462" y="99891"/>
                      <a:pt x="34188" y="101794"/>
                      <a:pt x="26850" y="101151"/>
                    </a:cubicBezTo>
                    <a:cubicBezTo>
                      <a:pt x="19965" y="100287"/>
                      <a:pt x="13601" y="97072"/>
                      <a:pt x="8795" y="92059"/>
                    </a:cubicBezTo>
                    <a:cubicBezTo>
                      <a:pt x="3405" y="86298"/>
                      <a:pt x="287" y="78732"/>
                      <a:pt x="93" y="70822"/>
                    </a:cubicBezTo>
                    <a:cubicBezTo>
                      <a:pt x="158" y="62230"/>
                      <a:pt x="1196" y="53671"/>
                      <a:pt x="3145" y="45300"/>
                    </a:cubicBezTo>
                    <a:cubicBezTo>
                      <a:pt x="4899" y="30597"/>
                      <a:pt x="10354" y="16582"/>
                      <a:pt x="19056" y="4580"/>
                    </a:cubicBezTo>
                    <a:cubicBezTo>
                      <a:pt x="20225" y="3262"/>
                      <a:pt x="21394" y="2002"/>
                      <a:pt x="22693" y="813"/>
                    </a:cubicBezTo>
                    <a:cubicBezTo>
                      <a:pt x="23732" y="-245"/>
                      <a:pt x="25420" y="-278"/>
                      <a:pt x="26459" y="749"/>
                    </a:cubicBezTo>
                    <a:cubicBezTo>
                      <a:pt x="26459" y="768"/>
                      <a:pt x="26524" y="788"/>
                      <a:pt x="26524" y="813"/>
                    </a:cubicBezTo>
                    <a:cubicBezTo>
                      <a:pt x="27564" y="1976"/>
                      <a:pt x="27564" y="3742"/>
                      <a:pt x="26524" y="490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flipH="1">
                <a:off x="422331" y="4393057"/>
                <a:ext cx="72742" cy="126848"/>
              </a:xfrm>
              <a:custGeom>
                <a:avLst/>
                <a:gdLst/>
                <a:ahLst/>
                <a:cxnLst/>
                <a:rect l="l" t="t" r="r" b="b"/>
                <a:pathLst>
                  <a:path w="48902" h="85276" extrusionOk="0">
                    <a:moveTo>
                      <a:pt x="48996" y="3270"/>
                    </a:moveTo>
                    <a:cubicBezTo>
                      <a:pt x="45749" y="9342"/>
                      <a:pt x="43541" y="15934"/>
                      <a:pt x="42502" y="22753"/>
                    </a:cubicBezTo>
                    <a:cubicBezTo>
                      <a:pt x="41982" y="26059"/>
                      <a:pt x="41722" y="29403"/>
                      <a:pt x="41722" y="32754"/>
                    </a:cubicBezTo>
                    <a:cubicBezTo>
                      <a:pt x="42242" y="35891"/>
                      <a:pt x="41917" y="39106"/>
                      <a:pt x="40878" y="42106"/>
                    </a:cubicBezTo>
                    <a:cubicBezTo>
                      <a:pt x="39060" y="45418"/>
                      <a:pt x="35748" y="45158"/>
                      <a:pt x="32695" y="46003"/>
                    </a:cubicBezTo>
                    <a:cubicBezTo>
                      <a:pt x="30033" y="46711"/>
                      <a:pt x="27500" y="47847"/>
                      <a:pt x="25162" y="49380"/>
                    </a:cubicBezTo>
                    <a:cubicBezTo>
                      <a:pt x="20226" y="52724"/>
                      <a:pt x="16200" y="57173"/>
                      <a:pt x="13277" y="62368"/>
                    </a:cubicBezTo>
                    <a:cubicBezTo>
                      <a:pt x="9771" y="68850"/>
                      <a:pt x="7173" y="75773"/>
                      <a:pt x="5484" y="82955"/>
                    </a:cubicBezTo>
                    <a:cubicBezTo>
                      <a:pt x="5224" y="84475"/>
                      <a:pt x="3796" y="85495"/>
                      <a:pt x="2237" y="85235"/>
                    </a:cubicBezTo>
                    <a:cubicBezTo>
                      <a:pt x="2237" y="85228"/>
                      <a:pt x="2237" y="85228"/>
                      <a:pt x="2237" y="85228"/>
                    </a:cubicBezTo>
                    <a:cubicBezTo>
                      <a:pt x="743" y="84813"/>
                      <a:pt x="-166" y="83306"/>
                      <a:pt x="158" y="81786"/>
                    </a:cubicBezTo>
                    <a:cubicBezTo>
                      <a:pt x="2626" y="68525"/>
                      <a:pt x="9186" y="56374"/>
                      <a:pt x="18927" y="47042"/>
                    </a:cubicBezTo>
                    <a:cubicBezTo>
                      <a:pt x="21395" y="45009"/>
                      <a:pt x="24058" y="43327"/>
                      <a:pt x="26980" y="42041"/>
                    </a:cubicBezTo>
                    <a:cubicBezTo>
                      <a:pt x="28149" y="41450"/>
                      <a:pt x="29383" y="40996"/>
                      <a:pt x="30682" y="40677"/>
                    </a:cubicBezTo>
                    <a:cubicBezTo>
                      <a:pt x="32306" y="40223"/>
                      <a:pt x="33994" y="40158"/>
                      <a:pt x="35553" y="39703"/>
                    </a:cubicBezTo>
                    <a:cubicBezTo>
                      <a:pt x="35553" y="39703"/>
                      <a:pt x="36267" y="39184"/>
                      <a:pt x="36007" y="39703"/>
                    </a:cubicBezTo>
                    <a:cubicBezTo>
                      <a:pt x="35748" y="40223"/>
                      <a:pt x="36007" y="39314"/>
                      <a:pt x="36007" y="38664"/>
                    </a:cubicBezTo>
                    <a:cubicBezTo>
                      <a:pt x="36072" y="38125"/>
                      <a:pt x="36072" y="37580"/>
                      <a:pt x="36007" y="37040"/>
                    </a:cubicBezTo>
                    <a:cubicBezTo>
                      <a:pt x="36007" y="36131"/>
                      <a:pt x="36007" y="35222"/>
                      <a:pt x="36007" y="34248"/>
                    </a:cubicBezTo>
                    <a:cubicBezTo>
                      <a:pt x="35942" y="30735"/>
                      <a:pt x="36137" y="27215"/>
                      <a:pt x="36592" y="23727"/>
                    </a:cubicBezTo>
                    <a:cubicBezTo>
                      <a:pt x="37631" y="15856"/>
                      <a:pt x="40034" y="8232"/>
                      <a:pt x="43736" y="1192"/>
                    </a:cubicBezTo>
                    <a:cubicBezTo>
                      <a:pt x="44645" y="-75"/>
                      <a:pt x="46334" y="-380"/>
                      <a:pt x="47632" y="503"/>
                    </a:cubicBezTo>
                    <a:cubicBezTo>
                      <a:pt x="48672" y="1257"/>
                      <a:pt x="49126" y="2647"/>
                      <a:pt x="48607" y="38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flipH="1">
                <a:off x="960152" y="4321657"/>
                <a:ext cx="29383" cy="123327"/>
              </a:xfrm>
              <a:custGeom>
                <a:avLst/>
                <a:gdLst/>
                <a:ahLst/>
                <a:cxnLst/>
                <a:rect l="l" t="t" r="r" b="b"/>
                <a:pathLst>
                  <a:path w="19753" h="82909" extrusionOk="0">
                    <a:moveTo>
                      <a:pt x="18062" y="2508"/>
                    </a:moveTo>
                    <a:cubicBezTo>
                      <a:pt x="18062" y="9002"/>
                      <a:pt x="18646" y="15497"/>
                      <a:pt x="18971" y="21991"/>
                    </a:cubicBezTo>
                    <a:cubicBezTo>
                      <a:pt x="18971" y="25238"/>
                      <a:pt x="18971" y="28485"/>
                      <a:pt x="19425" y="31733"/>
                    </a:cubicBezTo>
                    <a:cubicBezTo>
                      <a:pt x="19880" y="34980"/>
                      <a:pt x="19880" y="38227"/>
                      <a:pt x="19815" y="40954"/>
                    </a:cubicBezTo>
                    <a:cubicBezTo>
                      <a:pt x="19815" y="42461"/>
                      <a:pt x="19360" y="43935"/>
                      <a:pt x="18387" y="45111"/>
                    </a:cubicBezTo>
                    <a:cubicBezTo>
                      <a:pt x="17543" y="46078"/>
                      <a:pt x="16568" y="46949"/>
                      <a:pt x="15529" y="47709"/>
                    </a:cubicBezTo>
                    <a:cubicBezTo>
                      <a:pt x="13970" y="49131"/>
                      <a:pt x="12542" y="50722"/>
                      <a:pt x="11307" y="52449"/>
                    </a:cubicBezTo>
                    <a:cubicBezTo>
                      <a:pt x="8840" y="55969"/>
                      <a:pt x="7022" y="59937"/>
                      <a:pt x="6047" y="64139"/>
                    </a:cubicBezTo>
                    <a:cubicBezTo>
                      <a:pt x="4878" y="69068"/>
                      <a:pt x="4878" y="74212"/>
                      <a:pt x="6047" y="79141"/>
                    </a:cubicBezTo>
                    <a:cubicBezTo>
                      <a:pt x="6502" y="80609"/>
                      <a:pt x="5787" y="82180"/>
                      <a:pt x="4359" y="82778"/>
                    </a:cubicBezTo>
                    <a:cubicBezTo>
                      <a:pt x="2995" y="83226"/>
                      <a:pt x="1501" y="82486"/>
                      <a:pt x="1047" y="81128"/>
                    </a:cubicBezTo>
                    <a:cubicBezTo>
                      <a:pt x="1047" y="81089"/>
                      <a:pt x="1047" y="81057"/>
                      <a:pt x="1047" y="81024"/>
                    </a:cubicBezTo>
                    <a:cubicBezTo>
                      <a:pt x="-1096" y="71283"/>
                      <a:pt x="397" y="61100"/>
                      <a:pt x="5268" y="52384"/>
                    </a:cubicBezTo>
                    <a:cubicBezTo>
                      <a:pt x="6437" y="50300"/>
                      <a:pt x="7801" y="48326"/>
                      <a:pt x="9360" y="46475"/>
                    </a:cubicBezTo>
                    <a:cubicBezTo>
                      <a:pt x="10983" y="44773"/>
                      <a:pt x="12672" y="43169"/>
                      <a:pt x="14490" y="41669"/>
                    </a:cubicBezTo>
                    <a:cubicBezTo>
                      <a:pt x="14490" y="41669"/>
                      <a:pt x="14945" y="40954"/>
                      <a:pt x="14490" y="41279"/>
                    </a:cubicBezTo>
                    <a:cubicBezTo>
                      <a:pt x="14490" y="40740"/>
                      <a:pt x="14490" y="40195"/>
                      <a:pt x="14490" y="39656"/>
                    </a:cubicBezTo>
                    <a:cubicBezTo>
                      <a:pt x="14490" y="37967"/>
                      <a:pt x="14490" y="36214"/>
                      <a:pt x="14490" y="34460"/>
                    </a:cubicBezTo>
                    <a:lnTo>
                      <a:pt x="14100" y="24978"/>
                    </a:lnTo>
                    <a:cubicBezTo>
                      <a:pt x="13710" y="17705"/>
                      <a:pt x="13386" y="10496"/>
                      <a:pt x="13061" y="3222"/>
                    </a:cubicBezTo>
                    <a:cubicBezTo>
                      <a:pt x="12737" y="1787"/>
                      <a:pt x="13645" y="371"/>
                      <a:pt x="15075" y="60"/>
                    </a:cubicBezTo>
                    <a:cubicBezTo>
                      <a:pt x="16568" y="-252"/>
                      <a:pt x="17932" y="664"/>
                      <a:pt x="18257" y="2105"/>
                    </a:cubicBezTo>
                    <a:cubicBezTo>
                      <a:pt x="18322" y="2346"/>
                      <a:pt x="18322" y="2586"/>
                      <a:pt x="18322" y="2833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flipH="1">
                <a:off x="-243525" y="3171921"/>
                <a:ext cx="2824547" cy="2127796"/>
              </a:xfrm>
              <a:custGeom>
                <a:avLst/>
                <a:gdLst/>
                <a:ahLst/>
                <a:cxnLst/>
                <a:rect l="l" t="t" r="r" b="b"/>
                <a:pathLst>
                  <a:path w="1898855" h="1430451" extrusionOk="0">
                    <a:moveTo>
                      <a:pt x="93" y="1390765"/>
                    </a:moveTo>
                    <a:cubicBezTo>
                      <a:pt x="202132" y="1419145"/>
                      <a:pt x="412093" y="1448369"/>
                      <a:pt x="623548" y="1416742"/>
                    </a:cubicBezTo>
                    <a:cubicBezTo>
                      <a:pt x="677905" y="1408754"/>
                      <a:pt x="732003" y="1396739"/>
                      <a:pt x="786945" y="1387777"/>
                    </a:cubicBezTo>
                    <a:cubicBezTo>
                      <a:pt x="1061525" y="1343031"/>
                      <a:pt x="1351951" y="1374789"/>
                      <a:pt x="1649391" y="1381283"/>
                    </a:cubicBezTo>
                    <a:cubicBezTo>
                      <a:pt x="1706930" y="1382647"/>
                      <a:pt x="1766288" y="1382842"/>
                      <a:pt x="1820451" y="1361215"/>
                    </a:cubicBezTo>
                    <a:cubicBezTo>
                      <a:pt x="1835193" y="1355799"/>
                      <a:pt x="1848701" y="1347519"/>
                      <a:pt x="1860196" y="1336862"/>
                    </a:cubicBezTo>
                    <a:cubicBezTo>
                      <a:pt x="1877536" y="1319652"/>
                      <a:pt x="1886627" y="1295103"/>
                      <a:pt x="1891304" y="1270555"/>
                    </a:cubicBezTo>
                    <a:cubicBezTo>
                      <a:pt x="1910462" y="1170347"/>
                      <a:pt x="1865327" y="1068192"/>
                      <a:pt x="1869028" y="966166"/>
                    </a:cubicBezTo>
                    <a:cubicBezTo>
                      <a:pt x="1871107" y="904990"/>
                      <a:pt x="1890460" y="845631"/>
                      <a:pt x="1896629" y="784650"/>
                    </a:cubicBezTo>
                    <a:cubicBezTo>
                      <a:pt x="1902604" y="725097"/>
                      <a:pt x="1895915" y="665284"/>
                      <a:pt x="1889225" y="606121"/>
                    </a:cubicBezTo>
                    <a:cubicBezTo>
                      <a:pt x="1880069" y="525678"/>
                      <a:pt x="1870977" y="445300"/>
                      <a:pt x="1861885" y="364987"/>
                    </a:cubicBezTo>
                    <a:cubicBezTo>
                      <a:pt x="1859417" y="351055"/>
                      <a:pt x="1859547" y="336787"/>
                      <a:pt x="1862274" y="322904"/>
                    </a:cubicBezTo>
                    <a:cubicBezTo>
                      <a:pt x="1866430" y="306863"/>
                      <a:pt x="1877016" y="293290"/>
                      <a:pt x="1883835" y="278158"/>
                    </a:cubicBezTo>
                    <a:cubicBezTo>
                      <a:pt x="1902409" y="237244"/>
                      <a:pt x="1883251" y="189121"/>
                      <a:pt x="1875652" y="148791"/>
                    </a:cubicBezTo>
                    <a:cubicBezTo>
                      <a:pt x="1866301" y="99239"/>
                      <a:pt x="1845844" y="58910"/>
                      <a:pt x="1808566" y="27023"/>
                    </a:cubicBezTo>
                    <a:cubicBezTo>
                      <a:pt x="1791811" y="12670"/>
                      <a:pt x="1772003" y="396"/>
                      <a:pt x="1750118" y="6"/>
                    </a:cubicBezTo>
                    <a:cubicBezTo>
                      <a:pt x="1728232" y="-383"/>
                      <a:pt x="1703748" y="14683"/>
                      <a:pt x="1698877" y="37543"/>
                    </a:cubicBezTo>
                    <a:cubicBezTo>
                      <a:pt x="1659911" y="36050"/>
                      <a:pt x="1619322" y="61118"/>
                      <a:pt x="1600618" y="98525"/>
                    </a:cubicBezTo>
                    <a:cubicBezTo>
                      <a:pt x="1590162" y="93795"/>
                      <a:pt x="1578342" y="93191"/>
                      <a:pt x="1567432" y="96837"/>
                    </a:cubicBezTo>
                    <a:cubicBezTo>
                      <a:pt x="1550157" y="102487"/>
                      <a:pt x="1535870" y="115540"/>
                      <a:pt x="1521972" y="128269"/>
                    </a:cubicBezTo>
                    <a:cubicBezTo>
                      <a:pt x="1517491" y="119632"/>
                      <a:pt x="1505671" y="119761"/>
                      <a:pt x="1496514" y="122879"/>
                    </a:cubicBezTo>
                    <a:cubicBezTo>
                      <a:pt x="1458262" y="135867"/>
                      <a:pt x="1434299" y="186198"/>
                      <a:pt x="1447612" y="225099"/>
                    </a:cubicBezTo>
                    <a:cubicBezTo>
                      <a:pt x="1432155" y="239409"/>
                      <a:pt x="1422479" y="258846"/>
                      <a:pt x="1420336" y="279781"/>
                    </a:cubicBezTo>
                    <a:lnTo>
                      <a:pt x="1417868" y="280821"/>
                    </a:lnTo>
                    <a:cubicBezTo>
                      <a:pt x="1407152" y="286192"/>
                      <a:pt x="1397930" y="294245"/>
                      <a:pt x="1391241" y="304200"/>
                    </a:cubicBezTo>
                    <a:cubicBezTo>
                      <a:pt x="1389877" y="298420"/>
                      <a:pt x="1387474" y="292925"/>
                      <a:pt x="1384227" y="287964"/>
                    </a:cubicBezTo>
                    <a:cubicBezTo>
                      <a:pt x="1366563" y="261403"/>
                      <a:pt x="1325778" y="258220"/>
                      <a:pt x="1302594" y="281470"/>
                    </a:cubicBezTo>
                    <a:cubicBezTo>
                      <a:pt x="1299672" y="284880"/>
                      <a:pt x="1296425" y="287932"/>
                      <a:pt x="1292787" y="290562"/>
                    </a:cubicBezTo>
                    <a:cubicBezTo>
                      <a:pt x="1288956" y="292409"/>
                      <a:pt x="1284865" y="293804"/>
                      <a:pt x="1280708" y="294718"/>
                    </a:cubicBezTo>
                    <a:cubicBezTo>
                      <a:pt x="1264407" y="300950"/>
                      <a:pt x="1251614" y="313999"/>
                      <a:pt x="1245769" y="330437"/>
                    </a:cubicBezTo>
                    <a:cubicBezTo>
                      <a:pt x="1239729" y="347046"/>
                      <a:pt x="1237196" y="364754"/>
                      <a:pt x="1238495" y="382392"/>
                    </a:cubicBezTo>
                    <a:cubicBezTo>
                      <a:pt x="1239534" y="389477"/>
                      <a:pt x="1238495" y="396710"/>
                      <a:pt x="1235572" y="403238"/>
                    </a:cubicBezTo>
                    <a:cubicBezTo>
                      <a:pt x="1231221" y="410577"/>
                      <a:pt x="1222583" y="412980"/>
                      <a:pt x="1214856" y="415318"/>
                    </a:cubicBezTo>
                    <a:cubicBezTo>
                      <a:pt x="1205504" y="417584"/>
                      <a:pt x="1196866" y="422036"/>
                      <a:pt x="1189593" y="428307"/>
                    </a:cubicBezTo>
                    <a:cubicBezTo>
                      <a:pt x="1182059" y="435172"/>
                      <a:pt x="1178553" y="445411"/>
                      <a:pt x="1180306" y="455453"/>
                    </a:cubicBezTo>
                    <a:cubicBezTo>
                      <a:pt x="1161797" y="467472"/>
                      <a:pt x="1150822" y="488248"/>
                      <a:pt x="1151341" y="510330"/>
                    </a:cubicBezTo>
                    <a:cubicBezTo>
                      <a:pt x="1151796" y="522585"/>
                      <a:pt x="1155887" y="534424"/>
                      <a:pt x="1163161" y="544295"/>
                    </a:cubicBezTo>
                    <a:cubicBezTo>
                      <a:pt x="1160823" y="546840"/>
                      <a:pt x="1158615" y="549553"/>
                      <a:pt x="1156667" y="552413"/>
                    </a:cubicBezTo>
                    <a:cubicBezTo>
                      <a:pt x="1146535" y="568610"/>
                      <a:pt x="1139911" y="586750"/>
                      <a:pt x="1137184" y="605666"/>
                    </a:cubicBezTo>
                    <a:cubicBezTo>
                      <a:pt x="1134196" y="618748"/>
                      <a:pt x="1133677" y="632268"/>
                      <a:pt x="1135625" y="645541"/>
                    </a:cubicBezTo>
                    <a:cubicBezTo>
                      <a:pt x="1136794" y="652224"/>
                      <a:pt x="1139262" y="658621"/>
                      <a:pt x="1142899" y="664375"/>
                    </a:cubicBezTo>
                    <a:lnTo>
                      <a:pt x="1140041" y="665674"/>
                    </a:lnTo>
                    <a:cubicBezTo>
                      <a:pt x="1124195" y="673402"/>
                      <a:pt x="1110816" y="686521"/>
                      <a:pt x="1095036" y="694249"/>
                    </a:cubicBezTo>
                    <a:cubicBezTo>
                      <a:pt x="1088606" y="696723"/>
                      <a:pt x="1082501" y="700042"/>
                      <a:pt x="1076916" y="704120"/>
                    </a:cubicBezTo>
                    <a:cubicBezTo>
                      <a:pt x="1067954" y="711978"/>
                      <a:pt x="1064772" y="724577"/>
                      <a:pt x="1063213" y="737241"/>
                    </a:cubicBezTo>
                    <a:cubicBezTo>
                      <a:pt x="1059576" y="733916"/>
                      <a:pt x="1055096" y="731669"/>
                      <a:pt x="1050225" y="730747"/>
                    </a:cubicBezTo>
                    <a:cubicBezTo>
                      <a:pt x="1036781" y="729649"/>
                      <a:pt x="1023663" y="735118"/>
                      <a:pt x="1015025" y="745424"/>
                    </a:cubicBezTo>
                    <a:cubicBezTo>
                      <a:pt x="1005998" y="755977"/>
                      <a:pt x="998594" y="767791"/>
                      <a:pt x="993009" y="780493"/>
                    </a:cubicBezTo>
                    <a:lnTo>
                      <a:pt x="958784" y="848944"/>
                    </a:lnTo>
                    <a:cubicBezTo>
                      <a:pt x="941250" y="842423"/>
                      <a:pt x="921507" y="846826"/>
                      <a:pt x="908453" y="860179"/>
                    </a:cubicBezTo>
                    <a:cubicBezTo>
                      <a:pt x="894945" y="874596"/>
                      <a:pt x="889490" y="894826"/>
                      <a:pt x="893971" y="914082"/>
                    </a:cubicBezTo>
                    <a:cubicBezTo>
                      <a:pt x="887477" y="913627"/>
                      <a:pt x="882736" y="923109"/>
                      <a:pt x="884620" y="930317"/>
                    </a:cubicBezTo>
                    <a:cubicBezTo>
                      <a:pt x="885918" y="934617"/>
                      <a:pt x="888386" y="938474"/>
                      <a:pt x="891763" y="941488"/>
                    </a:cubicBezTo>
                    <a:cubicBezTo>
                      <a:pt x="870917" y="944767"/>
                      <a:pt x="852278" y="956165"/>
                      <a:pt x="839809" y="973180"/>
                    </a:cubicBezTo>
                    <a:cubicBezTo>
                      <a:pt x="836042" y="964835"/>
                      <a:pt x="830067" y="957704"/>
                      <a:pt x="822469" y="952593"/>
                    </a:cubicBezTo>
                    <a:cubicBezTo>
                      <a:pt x="804155" y="941728"/>
                      <a:pt x="781165" y="942851"/>
                      <a:pt x="764020" y="955450"/>
                    </a:cubicBezTo>
                    <a:cubicBezTo>
                      <a:pt x="763110" y="956054"/>
                      <a:pt x="762267" y="956775"/>
                      <a:pt x="761487" y="957593"/>
                    </a:cubicBezTo>
                    <a:cubicBezTo>
                      <a:pt x="753369" y="938163"/>
                      <a:pt x="739861" y="921466"/>
                      <a:pt x="722521" y="909471"/>
                    </a:cubicBezTo>
                    <a:cubicBezTo>
                      <a:pt x="708559" y="899989"/>
                      <a:pt x="691544" y="894339"/>
                      <a:pt x="675632" y="898950"/>
                    </a:cubicBezTo>
                    <a:cubicBezTo>
                      <a:pt x="658422" y="904353"/>
                      <a:pt x="647122" y="920881"/>
                      <a:pt x="648421" y="938890"/>
                    </a:cubicBezTo>
                    <a:cubicBezTo>
                      <a:pt x="638615" y="929337"/>
                      <a:pt x="623548" y="927804"/>
                      <a:pt x="612053" y="935188"/>
                    </a:cubicBezTo>
                    <a:cubicBezTo>
                      <a:pt x="600493" y="942988"/>
                      <a:pt x="591466" y="954009"/>
                      <a:pt x="586076" y="966880"/>
                    </a:cubicBezTo>
                    <a:cubicBezTo>
                      <a:pt x="579387" y="980525"/>
                      <a:pt x="574516" y="994975"/>
                      <a:pt x="571593" y="1009873"/>
                    </a:cubicBezTo>
                    <a:cubicBezTo>
                      <a:pt x="569515" y="1020199"/>
                      <a:pt x="568931" y="1032603"/>
                      <a:pt x="575879" y="1039876"/>
                    </a:cubicBezTo>
                    <a:cubicBezTo>
                      <a:pt x="564709" y="1042292"/>
                      <a:pt x="555617" y="1050332"/>
                      <a:pt x="551786" y="1061113"/>
                    </a:cubicBezTo>
                    <a:cubicBezTo>
                      <a:pt x="544966" y="1061230"/>
                      <a:pt x="538277" y="1062964"/>
                      <a:pt x="532303" y="1066178"/>
                    </a:cubicBezTo>
                    <a:cubicBezTo>
                      <a:pt x="512171" y="1078102"/>
                      <a:pt x="499117" y="1099137"/>
                      <a:pt x="497428" y="1122484"/>
                    </a:cubicBezTo>
                    <a:cubicBezTo>
                      <a:pt x="496779" y="1122484"/>
                      <a:pt x="496129" y="1121900"/>
                      <a:pt x="495480" y="1121705"/>
                    </a:cubicBezTo>
                    <a:cubicBezTo>
                      <a:pt x="481128" y="1117419"/>
                      <a:pt x="466190" y="1124757"/>
                      <a:pt x="453527" y="1133395"/>
                    </a:cubicBezTo>
                    <a:cubicBezTo>
                      <a:pt x="438914" y="1143266"/>
                      <a:pt x="423653" y="1159762"/>
                      <a:pt x="427549" y="1178855"/>
                    </a:cubicBezTo>
                    <a:cubicBezTo>
                      <a:pt x="425926" y="1179264"/>
                      <a:pt x="424302" y="1179829"/>
                      <a:pt x="422744" y="1180543"/>
                    </a:cubicBezTo>
                    <a:cubicBezTo>
                      <a:pt x="422679" y="1169925"/>
                      <a:pt x="417288" y="1160041"/>
                      <a:pt x="408456" y="1154177"/>
                    </a:cubicBezTo>
                    <a:cubicBezTo>
                      <a:pt x="396376" y="1147033"/>
                      <a:pt x="381569" y="1149371"/>
                      <a:pt x="368906" y="1154826"/>
                    </a:cubicBezTo>
                    <a:cubicBezTo>
                      <a:pt x="353384" y="1161535"/>
                      <a:pt x="339746" y="1171977"/>
                      <a:pt x="329225" y="1185219"/>
                    </a:cubicBezTo>
                    <a:cubicBezTo>
                      <a:pt x="321107" y="1195286"/>
                      <a:pt x="314548" y="1206975"/>
                      <a:pt x="305781" y="1216392"/>
                    </a:cubicBezTo>
                    <a:cubicBezTo>
                      <a:pt x="296884" y="1226211"/>
                      <a:pt x="285389" y="1233342"/>
                      <a:pt x="272660" y="1236979"/>
                    </a:cubicBezTo>
                    <a:cubicBezTo>
                      <a:pt x="259671" y="1240486"/>
                      <a:pt x="246683" y="1240096"/>
                      <a:pt x="233694" y="1242954"/>
                    </a:cubicBezTo>
                    <a:cubicBezTo>
                      <a:pt x="223953" y="1244883"/>
                      <a:pt x="215056" y="1249831"/>
                      <a:pt x="208236" y="1257111"/>
                    </a:cubicBezTo>
                    <a:cubicBezTo>
                      <a:pt x="206418" y="1254709"/>
                      <a:pt x="204210" y="1252624"/>
                      <a:pt x="201742" y="1250942"/>
                    </a:cubicBezTo>
                    <a:cubicBezTo>
                      <a:pt x="191416" y="1244447"/>
                      <a:pt x="178947" y="1244447"/>
                      <a:pt x="167192" y="1244772"/>
                    </a:cubicBezTo>
                    <a:cubicBezTo>
                      <a:pt x="168037" y="1237310"/>
                      <a:pt x="164335" y="1230076"/>
                      <a:pt x="157840" y="1226328"/>
                    </a:cubicBezTo>
                    <a:cubicBezTo>
                      <a:pt x="151801" y="1223296"/>
                      <a:pt x="144917" y="1222536"/>
                      <a:pt x="138357" y="1224185"/>
                    </a:cubicBezTo>
                    <a:cubicBezTo>
                      <a:pt x="93611" y="1232498"/>
                      <a:pt x="66400" y="1287960"/>
                      <a:pt x="23473" y="1302767"/>
                    </a:cubicBezTo>
                    <a:close/>
                    <a:moveTo>
                      <a:pt x="1072630" y="758997"/>
                    </a:moveTo>
                    <a:lnTo>
                      <a:pt x="1073864" y="760491"/>
                    </a:lnTo>
                    <a:lnTo>
                      <a:pt x="1072500" y="760491"/>
                    </a:lnTo>
                    <a:cubicBezTo>
                      <a:pt x="1072565" y="760101"/>
                      <a:pt x="1072565" y="759452"/>
                      <a:pt x="1072630" y="758997"/>
                    </a:cubicBezTo>
                    <a:close/>
                  </a:path>
                </a:pathLst>
              </a:custGeom>
              <a:solidFill>
                <a:srgbClr val="FFFFFF">
                  <a:alpha val="639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flipH="1">
                <a:off x="-89296" y="3797537"/>
                <a:ext cx="654652" cy="541306"/>
              </a:xfrm>
              <a:custGeom>
                <a:avLst/>
                <a:gdLst/>
                <a:ahLst/>
                <a:cxnLst/>
                <a:rect l="l" t="t" r="r" b="b"/>
                <a:pathLst>
                  <a:path w="440102" h="363903" extrusionOk="0">
                    <a:moveTo>
                      <a:pt x="440196" y="31783"/>
                    </a:moveTo>
                    <a:cubicBezTo>
                      <a:pt x="410516" y="19978"/>
                      <a:pt x="376876" y="24168"/>
                      <a:pt x="351028" y="42888"/>
                    </a:cubicBezTo>
                    <a:cubicBezTo>
                      <a:pt x="318232" y="-755"/>
                      <a:pt x="257900" y="-12852"/>
                      <a:pt x="210816" y="14768"/>
                    </a:cubicBezTo>
                    <a:cubicBezTo>
                      <a:pt x="181917" y="1065"/>
                      <a:pt x="144964" y="14054"/>
                      <a:pt x="124377" y="40031"/>
                    </a:cubicBezTo>
                    <a:cubicBezTo>
                      <a:pt x="104374" y="67848"/>
                      <a:pt x="98270" y="103321"/>
                      <a:pt x="107881" y="136212"/>
                    </a:cubicBezTo>
                    <a:cubicBezTo>
                      <a:pt x="88788" y="138739"/>
                      <a:pt x="72357" y="151044"/>
                      <a:pt x="64564" y="168683"/>
                    </a:cubicBezTo>
                    <a:cubicBezTo>
                      <a:pt x="56641" y="186704"/>
                      <a:pt x="58070" y="207473"/>
                      <a:pt x="68461" y="224210"/>
                    </a:cubicBezTo>
                    <a:cubicBezTo>
                      <a:pt x="45731" y="220313"/>
                      <a:pt x="24754" y="240381"/>
                      <a:pt x="13909" y="262266"/>
                    </a:cubicBezTo>
                    <a:cubicBezTo>
                      <a:pt x="-1613" y="293933"/>
                      <a:pt x="-4146" y="330385"/>
                      <a:pt x="6765" y="363902"/>
                    </a:cubicBezTo>
                    <a:cubicBezTo>
                      <a:pt x="11376" y="337925"/>
                      <a:pt x="16311" y="311298"/>
                      <a:pt x="30144" y="289218"/>
                    </a:cubicBezTo>
                    <a:cubicBezTo>
                      <a:pt x="43977" y="267137"/>
                      <a:pt x="69110" y="250836"/>
                      <a:pt x="93269" y="256746"/>
                    </a:cubicBezTo>
                    <a:cubicBezTo>
                      <a:pt x="89827" y="236666"/>
                      <a:pt x="92750" y="216025"/>
                      <a:pt x="101517" y="197648"/>
                    </a:cubicBezTo>
                    <a:cubicBezTo>
                      <a:pt x="110803" y="179789"/>
                      <a:pt x="128663" y="166021"/>
                      <a:pt x="147756" y="165826"/>
                    </a:cubicBezTo>
                    <a:cubicBezTo>
                      <a:pt x="150614" y="133354"/>
                      <a:pt x="166784" y="100298"/>
                      <a:pt x="194321" y="84842"/>
                    </a:cubicBezTo>
                    <a:cubicBezTo>
                      <a:pt x="221857" y="69385"/>
                      <a:pt x="260823" y="76789"/>
                      <a:pt x="275500" y="105234"/>
                    </a:cubicBezTo>
                    <a:cubicBezTo>
                      <a:pt x="301087" y="85184"/>
                      <a:pt x="337715" y="88004"/>
                      <a:pt x="359926" y="111728"/>
                    </a:cubicBezTo>
                    <a:cubicBezTo>
                      <a:pt x="376486" y="93145"/>
                      <a:pt x="399021" y="80962"/>
                      <a:pt x="423635" y="77308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flipH="1">
                <a:off x="349405" y="4279606"/>
                <a:ext cx="519079" cy="288652"/>
              </a:xfrm>
              <a:custGeom>
                <a:avLst/>
                <a:gdLst/>
                <a:ahLst/>
                <a:cxnLst/>
                <a:rect l="l" t="t" r="r" b="b"/>
                <a:pathLst>
                  <a:path w="348961" h="194052" extrusionOk="0">
                    <a:moveTo>
                      <a:pt x="8428" y="138655"/>
                    </a:moveTo>
                    <a:cubicBezTo>
                      <a:pt x="17390" y="122302"/>
                      <a:pt x="33690" y="111223"/>
                      <a:pt x="52199" y="108846"/>
                    </a:cubicBezTo>
                    <a:cubicBezTo>
                      <a:pt x="48497" y="89870"/>
                      <a:pt x="52134" y="70198"/>
                      <a:pt x="62330" y="53774"/>
                    </a:cubicBezTo>
                    <a:cubicBezTo>
                      <a:pt x="73046" y="38253"/>
                      <a:pt x="93178" y="29550"/>
                      <a:pt x="109739" y="36694"/>
                    </a:cubicBezTo>
                    <a:cubicBezTo>
                      <a:pt x="108439" y="26518"/>
                      <a:pt x="112726" y="16432"/>
                      <a:pt x="120974" y="10327"/>
                    </a:cubicBezTo>
                    <a:cubicBezTo>
                      <a:pt x="128897" y="4833"/>
                      <a:pt x="138249" y="1599"/>
                      <a:pt x="147860" y="975"/>
                    </a:cubicBezTo>
                    <a:cubicBezTo>
                      <a:pt x="164875" y="-1077"/>
                      <a:pt x="182151" y="112"/>
                      <a:pt x="198776" y="4482"/>
                    </a:cubicBezTo>
                    <a:cubicBezTo>
                      <a:pt x="204686" y="6041"/>
                      <a:pt x="211764" y="10977"/>
                      <a:pt x="209426" y="17081"/>
                    </a:cubicBezTo>
                    <a:cubicBezTo>
                      <a:pt x="241898" y="17127"/>
                      <a:pt x="272032" y="34109"/>
                      <a:pt x="288917" y="61892"/>
                    </a:cubicBezTo>
                    <a:cubicBezTo>
                      <a:pt x="290151" y="61275"/>
                      <a:pt x="291515" y="60730"/>
                      <a:pt x="292813" y="60269"/>
                    </a:cubicBezTo>
                    <a:cubicBezTo>
                      <a:pt x="310608" y="51034"/>
                      <a:pt x="331909" y="51696"/>
                      <a:pt x="349054" y="62022"/>
                    </a:cubicBezTo>
                    <a:cubicBezTo>
                      <a:pt x="325220" y="57320"/>
                      <a:pt x="301191" y="69302"/>
                      <a:pt x="290605" y="91181"/>
                    </a:cubicBezTo>
                    <a:cubicBezTo>
                      <a:pt x="280994" y="80550"/>
                      <a:pt x="264563" y="79732"/>
                      <a:pt x="253912" y="89363"/>
                    </a:cubicBezTo>
                    <a:cubicBezTo>
                      <a:pt x="253133" y="90097"/>
                      <a:pt x="252354" y="90876"/>
                      <a:pt x="251639" y="91701"/>
                    </a:cubicBezTo>
                    <a:cubicBezTo>
                      <a:pt x="244171" y="76777"/>
                      <a:pt x="231962" y="64743"/>
                      <a:pt x="216960" y="57476"/>
                    </a:cubicBezTo>
                    <a:cubicBezTo>
                      <a:pt x="201504" y="50826"/>
                      <a:pt x="183514" y="55443"/>
                      <a:pt x="173188" y="68711"/>
                    </a:cubicBezTo>
                    <a:cubicBezTo>
                      <a:pt x="138898" y="46111"/>
                      <a:pt x="87333" y="64230"/>
                      <a:pt x="71487" y="104170"/>
                    </a:cubicBezTo>
                    <a:cubicBezTo>
                      <a:pt x="66551" y="116574"/>
                      <a:pt x="63824" y="131576"/>
                      <a:pt x="53109" y="138460"/>
                    </a:cubicBezTo>
                    <a:cubicBezTo>
                      <a:pt x="48043" y="141025"/>
                      <a:pt x="42717" y="142967"/>
                      <a:pt x="37197" y="144240"/>
                    </a:cubicBezTo>
                    <a:cubicBezTo>
                      <a:pt x="16935" y="152390"/>
                      <a:pt x="3751" y="172205"/>
                      <a:pt x="4141" y="194052"/>
                    </a:cubicBezTo>
                    <a:cubicBezTo>
                      <a:pt x="-2483" y="175835"/>
                      <a:pt x="-925" y="155638"/>
                      <a:pt x="8428" y="1386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flipH="1">
                <a:off x="1003245" y="4784438"/>
                <a:ext cx="563707" cy="310480"/>
              </a:xfrm>
              <a:custGeom>
                <a:avLst/>
                <a:gdLst/>
                <a:ahLst/>
                <a:cxnLst/>
                <a:rect l="l" t="t" r="r" b="b"/>
                <a:pathLst>
                  <a:path w="378963" h="208726" extrusionOk="0">
                    <a:moveTo>
                      <a:pt x="4788" y="155082"/>
                    </a:moveTo>
                    <a:cubicBezTo>
                      <a:pt x="10504" y="138132"/>
                      <a:pt x="24726" y="123325"/>
                      <a:pt x="41092" y="124169"/>
                    </a:cubicBezTo>
                    <a:cubicBezTo>
                      <a:pt x="48690" y="101179"/>
                      <a:pt x="71745" y="85787"/>
                      <a:pt x="93825" y="89165"/>
                    </a:cubicBezTo>
                    <a:cubicBezTo>
                      <a:pt x="94995" y="79131"/>
                      <a:pt x="99085" y="69669"/>
                      <a:pt x="105580" y="61953"/>
                    </a:cubicBezTo>
                    <a:cubicBezTo>
                      <a:pt x="100190" y="47276"/>
                      <a:pt x="101943" y="30930"/>
                      <a:pt x="110321" y="17727"/>
                    </a:cubicBezTo>
                    <a:cubicBezTo>
                      <a:pt x="119478" y="4134"/>
                      <a:pt x="136038" y="-2464"/>
                      <a:pt x="152014" y="1102"/>
                    </a:cubicBezTo>
                    <a:cubicBezTo>
                      <a:pt x="171043" y="-2211"/>
                      <a:pt x="190591" y="2004"/>
                      <a:pt x="206567" y="12856"/>
                    </a:cubicBezTo>
                    <a:cubicBezTo>
                      <a:pt x="217217" y="20130"/>
                      <a:pt x="226894" y="30456"/>
                      <a:pt x="239038" y="32339"/>
                    </a:cubicBezTo>
                    <a:cubicBezTo>
                      <a:pt x="245078" y="32826"/>
                      <a:pt x="251183" y="32696"/>
                      <a:pt x="257223" y="31950"/>
                    </a:cubicBezTo>
                    <a:cubicBezTo>
                      <a:pt x="282875" y="31352"/>
                      <a:pt x="307034" y="43925"/>
                      <a:pt x="321257" y="65266"/>
                    </a:cubicBezTo>
                    <a:cubicBezTo>
                      <a:pt x="340739" y="52277"/>
                      <a:pt x="369250" y="61564"/>
                      <a:pt x="379056" y="83839"/>
                    </a:cubicBezTo>
                    <a:cubicBezTo>
                      <a:pt x="357560" y="73585"/>
                      <a:pt x="332881" y="72227"/>
                      <a:pt x="310346" y="80073"/>
                    </a:cubicBezTo>
                    <a:cubicBezTo>
                      <a:pt x="297357" y="60590"/>
                      <a:pt x="273523" y="55069"/>
                      <a:pt x="251897" y="50783"/>
                    </a:cubicBezTo>
                    <a:cubicBezTo>
                      <a:pt x="228907" y="46237"/>
                      <a:pt x="200852" y="43639"/>
                      <a:pt x="186954" y="63772"/>
                    </a:cubicBezTo>
                    <a:cubicBezTo>
                      <a:pt x="164873" y="58187"/>
                      <a:pt x="140909" y="79878"/>
                      <a:pt x="141493" y="104751"/>
                    </a:cubicBezTo>
                    <a:cubicBezTo>
                      <a:pt x="147988" y="98257"/>
                      <a:pt x="158314" y="100465"/>
                      <a:pt x="166042" y="104751"/>
                    </a:cubicBezTo>
                    <a:cubicBezTo>
                      <a:pt x="173770" y="109037"/>
                      <a:pt x="181109" y="115596"/>
                      <a:pt x="189812" y="116765"/>
                    </a:cubicBezTo>
                    <a:cubicBezTo>
                      <a:pt x="195721" y="116993"/>
                      <a:pt x="201631" y="116532"/>
                      <a:pt x="207476" y="115402"/>
                    </a:cubicBezTo>
                    <a:cubicBezTo>
                      <a:pt x="224166" y="114609"/>
                      <a:pt x="240078" y="122838"/>
                      <a:pt x="249040" y="136963"/>
                    </a:cubicBezTo>
                    <a:cubicBezTo>
                      <a:pt x="228257" y="129689"/>
                      <a:pt x="205203" y="122545"/>
                      <a:pt x="185525" y="132352"/>
                    </a:cubicBezTo>
                    <a:cubicBezTo>
                      <a:pt x="180914" y="135248"/>
                      <a:pt x="176044" y="137749"/>
                      <a:pt x="171043" y="139820"/>
                    </a:cubicBezTo>
                    <a:cubicBezTo>
                      <a:pt x="159353" y="143457"/>
                      <a:pt x="144156" y="138197"/>
                      <a:pt x="136688" y="148653"/>
                    </a:cubicBezTo>
                    <a:cubicBezTo>
                      <a:pt x="127271" y="131527"/>
                      <a:pt x="105710" y="125292"/>
                      <a:pt x="88630" y="134722"/>
                    </a:cubicBezTo>
                    <a:cubicBezTo>
                      <a:pt x="86487" y="135885"/>
                      <a:pt x="84473" y="137268"/>
                      <a:pt x="82655" y="138846"/>
                    </a:cubicBezTo>
                    <a:cubicBezTo>
                      <a:pt x="79083" y="143334"/>
                      <a:pt x="74667" y="147068"/>
                      <a:pt x="69667" y="149821"/>
                    </a:cubicBezTo>
                    <a:cubicBezTo>
                      <a:pt x="64990" y="150854"/>
                      <a:pt x="60119" y="151010"/>
                      <a:pt x="55379" y="150276"/>
                    </a:cubicBezTo>
                    <a:cubicBezTo>
                      <a:pt x="28298" y="149821"/>
                      <a:pt x="11477" y="181319"/>
                      <a:pt x="437" y="208725"/>
                    </a:cubicBezTo>
                    <a:cubicBezTo>
                      <a:pt x="-17" y="190736"/>
                      <a:pt x="-927" y="171967"/>
                      <a:pt x="4788" y="1550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flipH="1">
                <a:off x="1749184" y="4930529"/>
                <a:ext cx="370057" cy="208597"/>
              </a:xfrm>
              <a:custGeom>
                <a:avLst/>
                <a:gdLst/>
                <a:ahLst/>
                <a:cxnLst/>
                <a:rect l="l" t="t" r="r" b="b"/>
                <a:pathLst>
                  <a:path w="248778" h="140233" extrusionOk="0">
                    <a:moveTo>
                      <a:pt x="108919" y="8398"/>
                    </a:moveTo>
                    <a:cubicBezTo>
                      <a:pt x="131324" y="2689"/>
                      <a:pt x="154768" y="13002"/>
                      <a:pt x="165744" y="33401"/>
                    </a:cubicBezTo>
                    <a:cubicBezTo>
                      <a:pt x="170745" y="28076"/>
                      <a:pt x="179187" y="31647"/>
                      <a:pt x="184448" y="36713"/>
                    </a:cubicBezTo>
                    <a:cubicBezTo>
                      <a:pt x="189708" y="41779"/>
                      <a:pt x="194709" y="48533"/>
                      <a:pt x="201593" y="49702"/>
                    </a:cubicBezTo>
                    <a:cubicBezTo>
                      <a:pt x="205555" y="49741"/>
                      <a:pt x="209516" y="49195"/>
                      <a:pt x="213282" y="48078"/>
                    </a:cubicBezTo>
                    <a:cubicBezTo>
                      <a:pt x="229843" y="46500"/>
                      <a:pt x="245040" y="57397"/>
                      <a:pt x="248871" y="73601"/>
                    </a:cubicBezTo>
                    <a:cubicBezTo>
                      <a:pt x="231986" y="63898"/>
                      <a:pt x="211854" y="61547"/>
                      <a:pt x="193215" y="67106"/>
                    </a:cubicBezTo>
                    <a:cubicBezTo>
                      <a:pt x="179707" y="56040"/>
                      <a:pt x="164316" y="47481"/>
                      <a:pt x="147755" y="41844"/>
                    </a:cubicBezTo>
                    <a:cubicBezTo>
                      <a:pt x="143338" y="39973"/>
                      <a:pt x="138468" y="39454"/>
                      <a:pt x="133727" y="40350"/>
                    </a:cubicBezTo>
                    <a:cubicBezTo>
                      <a:pt x="127233" y="42103"/>
                      <a:pt x="122752" y="48338"/>
                      <a:pt x="116453" y="49961"/>
                    </a:cubicBezTo>
                    <a:cubicBezTo>
                      <a:pt x="112166" y="50539"/>
                      <a:pt x="107750" y="50539"/>
                      <a:pt x="103464" y="49961"/>
                    </a:cubicBezTo>
                    <a:cubicBezTo>
                      <a:pt x="87357" y="49961"/>
                      <a:pt x="73070" y="67431"/>
                      <a:pt x="74694" y="85550"/>
                    </a:cubicBezTo>
                    <a:cubicBezTo>
                      <a:pt x="80279" y="81160"/>
                      <a:pt x="88072" y="80667"/>
                      <a:pt x="94177" y="84316"/>
                    </a:cubicBezTo>
                    <a:cubicBezTo>
                      <a:pt x="99697" y="87693"/>
                      <a:pt x="103723" y="94123"/>
                      <a:pt x="109763" y="96201"/>
                    </a:cubicBezTo>
                    <a:cubicBezTo>
                      <a:pt x="114050" y="97039"/>
                      <a:pt x="118400" y="97234"/>
                      <a:pt x="122752" y="96785"/>
                    </a:cubicBezTo>
                    <a:cubicBezTo>
                      <a:pt x="136065" y="97760"/>
                      <a:pt x="147430" y="106774"/>
                      <a:pt x="151392" y="119516"/>
                    </a:cubicBezTo>
                    <a:cubicBezTo>
                      <a:pt x="137494" y="110170"/>
                      <a:pt x="120284" y="107170"/>
                      <a:pt x="104048" y="111268"/>
                    </a:cubicBezTo>
                    <a:cubicBezTo>
                      <a:pt x="88397" y="104773"/>
                      <a:pt x="71577" y="99773"/>
                      <a:pt x="55536" y="104773"/>
                    </a:cubicBezTo>
                    <a:cubicBezTo>
                      <a:pt x="39624" y="110664"/>
                      <a:pt x="27545" y="123867"/>
                      <a:pt x="23064" y="140232"/>
                    </a:cubicBezTo>
                    <a:cubicBezTo>
                      <a:pt x="21765" y="129699"/>
                      <a:pt x="22479" y="119016"/>
                      <a:pt x="25077" y="108735"/>
                    </a:cubicBezTo>
                    <a:cubicBezTo>
                      <a:pt x="28324" y="98799"/>
                      <a:pt x="36507" y="90161"/>
                      <a:pt x="45859" y="90876"/>
                    </a:cubicBezTo>
                    <a:cubicBezTo>
                      <a:pt x="27091" y="88408"/>
                      <a:pt x="7997" y="103280"/>
                      <a:pt x="3191" y="123932"/>
                    </a:cubicBezTo>
                    <a:cubicBezTo>
                      <a:pt x="-4017" y="110943"/>
                      <a:pt x="2347" y="93798"/>
                      <a:pt x="12088" y="83732"/>
                    </a:cubicBezTo>
                    <a:cubicBezTo>
                      <a:pt x="21830" y="73666"/>
                      <a:pt x="34559" y="67691"/>
                      <a:pt x="44560" y="57755"/>
                    </a:cubicBezTo>
                    <a:cubicBezTo>
                      <a:pt x="58393" y="43662"/>
                      <a:pt x="65862" y="22361"/>
                      <a:pt x="80993" y="10021"/>
                    </a:cubicBezTo>
                    <a:cubicBezTo>
                      <a:pt x="89825" y="2741"/>
                      <a:pt x="101125" y="-798"/>
                      <a:pt x="112555" y="150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flipH="1">
                <a:off x="-249198" y="3274498"/>
                <a:ext cx="86941" cy="65303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43901" extrusionOk="0">
                    <a:moveTo>
                      <a:pt x="21264" y="43900"/>
                    </a:moveTo>
                    <a:cubicBezTo>
                      <a:pt x="16004" y="28469"/>
                      <a:pt x="8860" y="13729"/>
                      <a:pt x="93" y="-1"/>
                    </a:cubicBezTo>
                    <a:cubicBezTo>
                      <a:pt x="20939" y="1410"/>
                      <a:pt x="41007" y="8116"/>
                      <a:pt x="58542" y="194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flipH="1">
                <a:off x="-162943" y="3172789"/>
                <a:ext cx="2564518" cy="1962886"/>
              </a:xfrm>
              <a:custGeom>
                <a:avLst/>
                <a:gdLst/>
                <a:ahLst/>
                <a:cxnLst/>
                <a:rect l="l" t="t" r="r" b="b"/>
                <a:pathLst>
                  <a:path w="1724046" h="1319587" extrusionOk="0">
                    <a:moveTo>
                      <a:pt x="93" y="1230290"/>
                    </a:moveTo>
                    <a:cubicBezTo>
                      <a:pt x="6327" y="1230647"/>
                      <a:pt x="11458" y="1235395"/>
                      <a:pt x="12237" y="1241590"/>
                    </a:cubicBezTo>
                    <a:cubicBezTo>
                      <a:pt x="25226" y="1237116"/>
                      <a:pt x="39448" y="1243551"/>
                      <a:pt x="44709" y="1256267"/>
                    </a:cubicBezTo>
                    <a:cubicBezTo>
                      <a:pt x="55425" y="1251845"/>
                      <a:pt x="67763" y="1255046"/>
                      <a:pt x="74973" y="1264125"/>
                    </a:cubicBezTo>
                    <a:cubicBezTo>
                      <a:pt x="65750" y="1269860"/>
                      <a:pt x="61010" y="1280744"/>
                      <a:pt x="63218" y="1291401"/>
                    </a:cubicBezTo>
                    <a:cubicBezTo>
                      <a:pt x="49775" y="1294064"/>
                      <a:pt x="40033" y="1305851"/>
                      <a:pt x="39968" y="1319587"/>
                    </a:cubicBezTo>
                    <a:cubicBezTo>
                      <a:pt x="47047" y="1309650"/>
                      <a:pt x="60815" y="1307326"/>
                      <a:pt x="70751" y="1314391"/>
                    </a:cubicBezTo>
                    <a:cubicBezTo>
                      <a:pt x="71140" y="1314638"/>
                      <a:pt x="71465" y="1314898"/>
                      <a:pt x="71790" y="1315171"/>
                    </a:cubicBezTo>
                    <a:cubicBezTo>
                      <a:pt x="74063" y="1307378"/>
                      <a:pt x="83285" y="1306728"/>
                      <a:pt x="90493" y="1307442"/>
                    </a:cubicBezTo>
                    <a:lnTo>
                      <a:pt x="123809" y="1310884"/>
                    </a:lnTo>
                    <a:cubicBezTo>
                      <a:pt x="112055" y="1298610"/>
                      <a:pt x="96923" y="1285362"/>
                      <a:pt x="81986" y="1291012"/>
                    </a:cubicBezTo>
                    <a:cubicBezTo>
                      <a:pt x="101664" y="1262190"/>
                      <a:pt x="134915" y="1245668"/>
                      <a:pt x="169790" y="1247370"/>
                    </a:cubicBezTo>
                    <a:cubicBezTo>
                      <a:pt x="173621" y="1236161"/>
                      <a:pt x="182518" y="1227419"/>
                      <a:pt x="193818" y="1223796"/>
                    </a:cubicBezTo>
                    <a:cubicBezTo>
                      <a:pt x="196870" y="1226056"/>
                      <a:pt x="200768" y="1226861"/>
                      <a:pt x="204469" y="1226004"/>
                    </a:cubicBezTo>
                    <a:cubicBezTo>
                      <a:pt x="206807" y="1224711"/>
                      <a:pt x="208755" y="1222776"/>
                      <a:pt x="209989" y="1220419"/>
                    </a:cubicBezTo>
                    <a:cubicBezTo>
                      <a:pt x="216873" y="1208638"/>
                      <a:pt x="224406" y="1197260"/>
                      <a:pt x="232589" y="1186323"/>
                    </a:cubicBezTo>
                    <a:cubicBezTo>
                      <a:pt x="241357" y="1176062"/>
                      <a:pt x="253306" y="1168139"/>
                      <a:pt x="265905" y="1169243"/>
                    </a:cubicBezTo>
                    <a:cubicBezTo>
                      <a:pt x="279868" y="1171036"/>
                      <a:pt x="290064" y="1183420"/>
                      <a:pt x="289090" y="1197494"/>
                    </a:cubicBezTo>
                    <a:cubicBezTo>
                      <a:pt x="296753" y="1202098"/>
                      <a:pt x="306624" y="1200864"/>
                      <a:pt x="312924" y="1194506"/>
                    </a:cubicBezTo>
                    <a:cubicBezTo>
                      <a:pt x="319483" y="1188129"/>
                      <a:pt x="325263" y="1181076"/>
                      <a:pt x="330329" y="1173465"/>
                    </a:cubicBezTo>
                    <a:cubicBezTo>
                      <a:pt x="342343" y="1158073"/>
                      <a:pt x="363840" y="1146773"/>
                      <a:pt x="378387" y="1159502"/>
                    </a:cubicBezTo>
                    <a:cubicBezTo>
                      <a:pt x="385336" y="1133525"/>
                      <a:pt x="405209" y="1114366"/>
                      <a:pt x="425601" y="1099429"/>
                    </a:cubicBezTo>
                    <a:cubicBezTo>
                      <a:pt x="435212" y="1092416"/>
                      <a:pt x="447487" y="1085791"/>
                      <a:pt x="457682" y="1091766"/>
                    </a:cubicBezTo>
                    <a:cubicBezTo>
                      <a:pt x="460995" y="1069088"/>
                      <a:pt x="474632" y="1049222"/>
                      <a:pt x="494570" y="1037928"/>
                    </a:cubicBezTo>
                    <a:cubicBezTo>
                      <a:pt x="485998" y="1018114"/>
                      <a:pt x="490803" y="995066"/>
                      <a:pt x="506585" y="980324"/>
                    </a:cubicBezTo>
                    <a:cubicBezTo>
                      <a:pt x="519183" y="969803"/>
                      <a:pt x="533406" y="970712"/>
                      <a:pt x="547629" y="975193"/>
                    </a:cubicBezTo>
                    <a:cubicBezTo>
                      <a:pt x="557695" y="978440"/>
                      <a:pt x="556071" y="979739"/>
                      <a:pt x="565618" y="977531"/>
                    </a:cubicBezTo>
                    <a:cubicBezTo>
                      <a:pt x="571398" y="976232"/>
                      <a:pt x="577178" y="971037"/>
                      <a:pt x="583607" y="969348"/>
                    </a:cubicBezTo>
                    <a:cubicBezTo>
                      <a:pt x="619066" y="962432"/>
                      <a:pt x="655564" y="974635"/>
                      <a:pt x="679788" y="1001495"/>
                    </a:cubicBezTo>
                    <a:cubicBezTo>
                      <a:pt x="684724" y="993085"/>
                      <a:pt x="694660" y="988955"/>
                      <a:pt x="704077" y="991364"/>
                    </a:cubicBezTo>
                    <a:cubicBezTo>
                      <a:pt x="713559" y="994689"/>
                      <a:pt x="720118" y="1003456"/>
                      <a:pt x="720572" y="1013510"/>
                    </a:cubicBezTo>
                    <a:cubicBezTo>
                      <a:pt x="739341" y="984350"/>
                      <a:pt x="769540" y="964432"/>
                      <a:pt x="803700" y="958633"/>
                    </a:cubicBezTo>
                    <a:cubicBezTo>
                      <a:pt x="801492" y="943319"/>
                      <a:pt x="803116" y="927707"/>
                      <a:pt x="808441" y="913172"/>
                    </a:cubicBezTo>
                    <a:cubicBezTo>
                      <a:pt x="811038" y="905964"/>
                      <a:pt x="818766" y="898106"/>
                      <a:pt x="823962" y="903301"/>
                    </a:cubicBezTo>
                    <a:cubicBezTo>
                      <a:pt x="830456" y="875051"/>
                      <a:pt x="865526" y="860049"/>
                      <a:pt x="887412" y="876479"/>
                    </a:cubicBezTo>
                    <a:cubicBezTo>
                      <a:pt x="889945" y="852385"/>
                      <a:pt x="892932" y="826993"/>
                      <a:pt x="906310" y="807380"/>
                    </a:cubicBezTo>
                    <a:cubicBezTo>
                      <a:pt x="919688" y="787767"/>
                      <a:pt x="947224" y="777246"/>
                      <a:pt x="964758" y="791858"/>
                    </a:cubicBezTo>
                    <a:cubicBezTo>
                      <a:pt x="965798" y="772473"/>
                      <a:pt x="978007" y="755471"/>
                      <a:pt x="996062" y="748347"/>
                    </a:cubicBezTo>
                    <a:cubicBezTo>
                      <a:pt x="1003140" y="745749"/>
                      <a:pt x="1014051" y="748801"/>
                      <a:pt x="1019831" y="745164"/>
                    </a:cubicBezTo>
                    <a:cubicBezTo>
                      <a:pt x="1025610" y="741528"/>
                      <a:pt x="1030222" y="726591"/>
                      <a:pt x="1034767" y="721200"/>
                    </a:cubicBezTo>
                    <a:cubicBezTo>
                      <a:pt x="1046912" y="706640"/>
                      <a:pt x="1063083" y="695937"/>
                      <a:pt x="1081202" y="690417"/>
                    </a:cubicBezTo>
                    <a:cubicBezTo>
                      <a:pt x="1089710" y="687884"/>
                      <a:pt x="1123805" y="680676"/>
                      <a:pt x="1129974" y="690417"/>
                    </a:cubicBezTo>
                    <a:cubicBezTo>
                      <a:pt x="1116076" y="668304"/>
                      <a:pt x="1089385" y="657783"/>
                      <a:pt x="1064122" y="664440"/>
                    </a:cubicBezTo>
                    <a:cubicBezTo>
                      <a:pt x="1062693" y="664992"/>
                      <a:pt x="1061135" y="664992"/>
                      <a:pt x="1059705" y="664440"/>
                    </a:cubicBezTo>
                    <a:cubicBezTo>
                      <a:pt x="1057953" y="663531"/>
                      <a:pt x="1057563" y="661128"/>
                      <a:pt x="1057368" y="659050"/>
                    </a:cubicBezTo>
                    <a:cubicBezTo>
                      <a:pt x="1056199" y="648529"/>
                      <a:pt x="1055095" y="638073"/>
                      <a:pt x="1053991" y="627552"/>
                    </a:cubicBezTo>
                    <a:cubicBezTo>
                      <a:pt x="1052238" y="617756"/>
                      <a:pt x="1052627" y="607693"/>
                      <a:pt x="1055160" y="598068"/>
                    </a:cubicBezTo>
                    <a:cubicBezTo>
                      <a:pt x="1058407" y="588651"/>
                      <a:pt x="1067369" y="580598"/>
                      <a:pt x="1076331" y="582482"/>
                    </a:cubicBezTo>
                    <a:cubicBezTo>
                      <a:pt x="1073279" y="572780"/>
                      <a:pt x="1073279" y="562374"/>
                      <a:pt x="1076331" y="552673"/>
                    </a:cubicBezTo>
                    <a:cubicBezTo>
                      <a:pt x="1079708" y="540155"/>
                      <a:pt x="1087956" y="529513"/>
                      <a:pt x="1099256" y="523124"/>
                    </a:cubicBezTo>
                    <a:cubicBezTo>
                      <a:pt x="1095619" y="507732"/>
                      <a:pt x="1094581" y="483119"/>
                      <a:pt x="1107439" y="472078"/>
                    </a:cubicBezTo>
                    <a:cubicBezTo>
                      <a:pt x="1112959" y="467402"/>
                      <a:pt x="1145755" y="458440"/>
                      <a:pt x="1145171" y="474416"/>
                    </a:cubicBezTo>
                    <a:cubicBezTo>
                      <a:pt x="1146664" y="436165"/>
                      <a:pt x="1187774" y="415318"/>
                      <a:pt x="1222193" y="403563"/>
                    </a:cubicBezTo>
                    <a:cubicBezTo>
                      <a:pt x="1236091" y="398757"/>
                      <a:pt x="1251159" y="394017"/>
                      <a:pt x="1264731" y="398822"/>
                    </a:cubicBezTo>
                    <a:cubicBezTo>
                      <a:pt x="1272914" y="402169"/>
                      <a:pt x="1279084" y="409164"/>
                      <a:pt x="1281357" y="417721"/>
                    </a:cubicBezTo>
                    <a:cubicBezTo>
                      <a:pt x="1282851" y="422716"/>
                      <a:pt x="1282396" y="428080"/>
                      <a:pt x="1280188" y="432788"/>
                    </a:cubicBezTo>
                    <a:cubicBezTo>
                      <a:pt x="1292592" y="413305"/>
                      <a:pt x="1320908" y="407330"/>
                      <a:pt x="1338118" y="421293"/>
                    </a:cubicBezTo>
                    <a:cubicBezTo>
                      <a:pt x="1359029" y="401810"/>
                      <a:pt x="1389357" y="397978"/>
                      <a:pt x="1416049" y="404018"/>
                    </a:cubicBezTo>
                    <a:cubicBezTo>
                      <a:pt x="1442741" y="410058"/>
                      <a:pt x="1466575" y="424994"/>
                      <a:pt x="1490019" y="439737"/>
                    </a:cubicBezTo>
                    <a:cubicBezTo>
                      <a:pt x="1483590" y="405571"/>
                      <a:pt x="1455600" y="379602"/>
                      <a:pt x="1421049" y="375703"/>
                    </a:cubicBezTo>
                    <a:cubicBezTo>
                      <a:pt x="1406957" y="374534"/>
                      <a:pt x="1392020" y="377391"/>
                      <a:pt x="1379161" y="371676"/>
                    </a:cubicBezTo>
                    <a:cubicBezTo>
                      <a:pt x="1374096" y="369248"/>
                      <a:pt x="1369420" y="366097"/>
                      <a:pt x="1365263" y="362324"/>
                    </a:cubicBezTo>
                    <a:cubicBezTo>
                      <a:pt x="1361886" y="359597"/>
                      <a:pt x="1358769" y="356674"/>
                      <a:pt x="1355133" y="354141"/>
                    </a:cubicBezTo>
                    <a:cubicBezTo>
                      <a:pt x="1338247" y="341972"/>
                      <a:pt x="1316686" y="338260"/>
                      <a:pt x="1296684" y="344075"/>
                    </a:cubicBezTo>
                    <a:cubicBezTo>
                      <a:pt x="1317205" y="306460"/>
                      <a:pt x="1349223" y="276383"/>
                      <a:pt x="1388059" y="258220"/>
                    </a:cubicBezTo>
                    <a:cubicBezTo>
                      <a:pt x="1395137" y="216174"/>
                      <a:pt x="1417413" y="178190"/>
                      <a:pt x="1450664" y="151454"/>
                    </a:cubicBezTo>
                    <a:cubicBezTo>
                      <a:pt x="1485148" y="124178"/>
                      <a:pt x="1538012" y="114566"/>
                      <a:pt x="1566522" y="146063"/>
                    </a:cubicBezTo>
                    <a:cubicBezTo>
                      <a:pt x="1561197" y="111644"/>
                      <a:pt x="1604320" y="78652"/>
                      <a:pt x="1633219" y="95213"/>
                    </a:cubicBezTo>
                    <a:cubicBezTo>
                      <a:pt x="1659326" y="75631"/>
                      <a:pt x="1691603" y="66109"/>
                      <a:pt x="1724140" y="68391"/>
                    </a:cubicBezTo>
                    <a:cubicBezTo>
                      <a:pt x="1714073" y="52929"/>
                      <a:pt x="1701799" y="38997"/>
                      <a:pt x="1687771" y="27023"/>
                    </a:cubicBezTo>
                    <a:cubicBezTo>
                      <a:pt x="1671016" y="12670"/>
                      <a:pt x="1651208" y="396"/>
                      <a:pt x="1629323" y="6"/>
                    </a:cubicBezTo>
                    <a:cubicBezTo>
                      <a:pt x="1607437" y="-383"/>
                      <a:pt x="1582953" y="14683"/>
                      <a:pt x="1578082" y="37543"/>
                    </a:cubicBezTo>
                    <a:cubicBezTo>
                      <a:pt x="1539116" y="36050"/>
                      <a:pt x="1498527" y="61118"/>
                      <a:pt x="1479823" y="98525"/>
                    </a:cubicBezTo>
                    <a:cubicBezTo>
                      <a:pt x="1469368" y="93795"/>
                      <a:pt x="1457547" y="93191"/>
                      <a:pt x="1446637" y="96837"/>
                    </a:cubicBezTo>
                    <a:cubicBezTo>
                      <a:pt x="1429362" y="102487"/>
                      <a:pt x="1415075" y="115540"/>
                      <a:pt x="1401177" y="128269"/>
                    </a:cubicBezTo>
                    <a:cubicBezTo>
                      <a:pt x="1396696" y="119632"/>
                      <a:pt x="1384876" y="119761"/>
                      <a:pt x="1375719" y="122879"/>
                    </a:cubicBezTo>
                    <a:cubicBezTo>
                      <a:pt x="1337468" y="135867"/>
                      <a:pt x="1313504" y="186198"/>
                      <a:pt x="1326817" y="225099"/>
                    </a:cubicBezTo>
                    <a:cubicBezTo>
                      <a:pt x="1311360" y="239409"/>
                      <a:pt x="1301684" y="258846"/>
                      <a:pt x="1299541" y="279781"/>
                    </a:cubicBezTo>
                    <a:lnTo>
                      <a:pt x="1297073" y="280821"/>
                    </a:lnTo>
                    <a:cubicBezTo>
                      <a:pt x="1286357" y="286192"/>
                      <a:pt x="1277136" y="294245"/>
                      <a:pt x="1270447" y="304200"/>
                    </a:cubicBezTo>
                    <a:cubicBezTo>
                      <a:pt x="1269083" y="298420"/>
                      <a:pt x="1266680" y="292925"/>
                      <a:pt x="1263433" y="287964"/>
                    </a:cubicBezTo>
                    <a:cubicBezTo>
                      <a:pt x="1245768" y="261403"/>
                      <a:pt x="1204984" y="258220"/>
                      <a:pt x="1181799" y="281470"/>
                    </a:cubicBezTo>
                    <a:cubicBezTo>
                      <a:pt x="1178877" y="284880"/>
                      <a:pt x="1175630" y="287932"/>
                      <a:pt x="1171992" y="290562"/>
                    </a:cubicBezTo>
                    <a:cubicBezTo>
                      <a:pt x="1168161" y="292409"/>
                      <a:pt x="1164070" y="293804"/>
                      <a:pt x="1159913" y="294718"/>
                    </a:cubicBezTo>
                    <a:cubicBezTo>
                      <a:pt x="1143612" y="300950"/>
                      <a:pt x="1130819" y="313999"/>
                      <a:pt x="1124974" y="330437"/>
                    </a:cubicBezTo>
                    <a:cubicBezTo>
                      <a:pt x="1118934" y="347046"/>
                      <a:pt x="1116401" y="364754"/>
                      <a:pt x="1117700" y="382392"/>
                    </a:cubicBezTo>
                    <a:cubicBezTo>
                      <a:pt x="1118739" y="389477"/>
                      <a:pt x="1117700" y="396710"/>
                      <a:pt x="1114778" y="403238"/>
                    </a:cubicBezTo>
                    <a:cubicBezTo>
                      <a:pt x="1110426" y="410577"/>
                      <a:pt x="1101789" y="412980"/>
                      <a:pt x="1094061" y="415318"/>
                    </a:cubicBezTo>
                    <a:cubicBezTo>
                      <a:pt x="1084709" y="417584"/>
                      <a:pt x="1076071" y="422036"/>
                      <a:pt x="1068798" y="428307"/>
                    </a:cubicBezTo>
                    <a:cubicBezTo>
                      <a:pt x="1061265" y="435172"/>
                      <a:pt x="1057758" y="445411"/>
                      <a:pt x="1059511" y="455453"/>
                    </a:cubicBezTo>
                    <a:cubicBezTo>
                      <a:pt x="1041003" y="467472"/>
                      <a:pt x="1030027" y="488248"/>
                      <a:pt x="1030546" y="510330"/>
                    </a:cubicBezTo>
                    <a:cubicBezTo>
                      <a:pt x="1031001" y="522585"/>
                      <a:pt x="1035092" y="534424"/>
                      <a:pt x="1042366" y="544295"/>
                    </a:cubicBezTo>
                    <a:cubicBezTo>
                      <a:pt x="1040028" y="546840"/>
                      <a:pt x="1037820" y="549553"/>
                      <a:pt x="1035872" y="552413"/>
                    </a:cubicBezTo>
                    <a:cubicBezTo>
                      <a:pt x="1028403" y="563877"/>
                      <a:pt x="1023013" y="576559"/>
                      <a:pt x="1019896" y="589885"/>
                    </a:cubicBezTo>
                    <a:cubicBezTo>
                      <a:pt x="1018532" y="595081"/>
                      <a:pt x="1017363" y="600341"/>
                      <a:pt x="1016454" y="605666"/>
                    </a:cubicBezTo>
                    <a:cubicBezTo>
                      <a:pt x="1013466" y="618748"/>
                      <a:pt x="1012947" y="632268"/>
                      <a:pt x="1014895" y="645542"/>
                    </a:cubicBezTo>
                    <a:cubicBezTo>
                      <a:pt x="1016064" y="652224"/>
                      <a:pt x="1018532" y="658621"/>
                      <a:pt x="1022169" y="664375"/>
                    </a:cubicBezTo>
                    <a:lnTo>
                      <a:pt x="1019311" y="665674"/>
                    </a:lnTo>
                    <a:cubicBezTo>
                      <a:pt x="1003465" y="673402"/>
                      <a:pt x="990086" y="686521"/>
                      <a:pt x="974306" y="694249"/>
                    </a:cubicBezTo>
                    <a:cubicBezTo>
                      <a:pt x="967876" y="696723"/>
                      <a:pt x="961771" y="700042"/>
                      <a:pt x="956186" y="704120"/>
                    </a:cubicBezTo>
                    <a:cubicBezTo>
                      <a:pt x="947224" y="711978"/>
                      <a:pt x="944042" y="724577"/>
                      <a:pt x="942483" y="737241"/>
                    </a:cubicBezTo>
                    <a:cubicBezTo>
                      <a:pt x="938846" y="733916"/>
                      <a:pt x="934366" y="731669"/>
                      <a:pt x="929495" y="730747"/>
                    </a:cubicBezTo>
                    <a:cubicBezTo>
                      <a:pt x="916051" y="729649"/>
                      <a:pt x="902933" y="735118"/>
                      <a:pt x="894295" y="745424"/>
                    </a:cubicBezTo>
                    <a:cubicBezTo>
                      <a:pt x="885268" y="755977"/>
                      <a:pt x="877864" y="767791"/>
                      <a:pt x="872279" y="780493"/>
                    </a:cubicBezTo>
                    <a:lnTo>
                      <a:pt x="838055" y="848944"/>
                    </a:lnTo>
                    <a:cubicBezTo>
                      <a:pt x="820520" y="842423"/>
                      <a:pt x="800842" y="846826"/>
                      <a:pt x="787724" y="860179"/>
                    </a:cubicBezTo>
                    <a:cubicBezTo>
                      <a:pt x="774215" y="874596"/>
                      <a:pt x="768760" y="894826"/>
                      <a:pt x="773241" y="914082"/>
                    </a:cubicBezTo>
                    <a:cubicBezTo>
                      <a:pt x="766747" y="913627"/>
                      <a:pt x="762006" y="923109"/>
                      <a:pt x="763890" y="930317"/>
                    </a:cubicBezTo>
                    <a:cubicBezTo>
                      <a:pt x="765188" y="934617"/>
                      <a:pt x="767656" y="938474"/>
                      <a:pt x="771033" y="941488"/>
                    </a:cubicBezTo>
                    <a:cubicBezTo>
                      <a:pt x="750187" y="944767"/>
                      <a:pt x="731548" y="956165"/>
                      <a:pt x="719079" y="973180"/>
                    </a:cubicBezTo>
                    <a:cubicBezTo>
                      <a:pt x="715312" y="964835"/>
                      <a:pt x="709337" y="957704"/>
                      <a:pt x="701739" y="952593"/>
                    </a:cubicBezTo>
                    <a:cubicBezTo>
                      <a:pt x="683425" y="941728"/>
                      <a:pt x="660435" y="942851"/>
                      <a:pt x="643290" y="955450"/>
                    </a:cubicBezTo>
                    <a:cubicBezTo>
                      <a:pt x="642381" y="956054"/>
                      <a:pt x="641537" y="956775"/>
                      <a:pt x="640758" y="957594"/>
                    </a:cubicBezTo>
                    <a:cubicBezTo>
                      <a:pt x="632640" y="938162"/>
                      <a:pt x="619131" y="921466"/>
                      <a:pt x="601792" y="909471"/>
                    </a:cubicBezTo>
                    <a:cubicBezTo>
                      <a:pt x="587829" y="899989"/>
                      <a:pt x="570814" y="894339"/>
                      <a:pt x="554902" y="898950"/>
                    </a:cubicBezTo>
                    <a:cubicBezTo>
                      <a:pt x="537693" y="904353"/>
                      <a:pt x="526392" y="920881"/>
                      <a:pt x="527691" y="938890"/>
                    </a:cubicBezTo>
                    <a:cubicBezTo>
                      <a:pt x="520742" y="931707"/>
                      <a:pt x="510416" y="928869"/>
                      <a:pt x="500805" y="931486"/>
                    </a:cubicBezTo>
                    <a:cubicBezTo>
                      <a:pt x="497493" y="932233"/>
                      <a:pt x="494310" y="933480"/>
                      <a:pt x="491323" y="935188"/>
                    </a:cubicBezTo>
                    <a:cubicBezTo>
                      <a:pt x="486388" y="938046"/>
                      <a:pt x="482036" y="941715"/>
                      <a:pt x="478335" y="946034"/>
                    </a:cubicBezTo>
                    <a:cubicBezTo>
                      <a:pt x="473139" y="952404"/>
                      <a:pt x="468787" y="959412"/>
                      <a:pt x="465346" y="966880"/>
                    </a:cubicBezTo>
                    <a:cubicBezTo>
                      <a:pt x="458657" y="980525"/>
                      <a:pt x="453786" y="994975"/>
                      <a:pt x="450863" y="1009873"/>
                    </a:cubicBezTo>
                    <a:cubicBezTo>
                      <a:pt x="448785" y="1020199"/>
                      <a:pt x="448201" y="1032603"/>
                      <a:pt x="455150" y="1039877"/>
                    </a:cubicBezTo>
                    <a:cubicBezTo>
                      <a:pt x="443979" y="1042292"/>
                      <a:pt x="434887" y="1050332"/>
                      <a:pt x="431056" y="1061113"/>
                    </a:cubicBezTo>
                    <a:cubicBezTo>
                      <a:pt x="424236" y="1061230"/>
                      <a:pt x="417548" y="1062964"/>
                      <a:pt x="411573" y="1066179"/>
                    </a:cubicBezTo>
                    <a:cubicBezTo>
                      <a:pt x="391441" y="1078102"/>
                      <a:pt x="378387" y="1099137"/>
                      <a:pt x="376698" y="1122484"/>
                    </a:cubicBezTo>
                    <a:cubicBezTo>
                      <a:pt x="376049" y="1122484"/>
                      <a:pt x="375399" y="1121900"/>
                      <a:pt x="374750" y="1121705"/>
                    </a:cubicBezTo>
                    <a:cubicBezTo>
                      <a:pt x="360398" y="1117419"/>
                      <a:pt x="345460" y="1124757"/>
                      <a:pt x="332797" y="1133395"/>
                    </a:cubicBezTo>
                    <a:cubicBezTo>
                      <a:pt x="318185" y="1143266"/>
                      <a:pt x="302923" y="1159762"/>
                      <a:pt x="306819" y="1178855"/>
                    </a:cubicBezTo>
                    <a:cubicBezTo>
                      <a:pt x="305196" y="1179264"/>
                      <a:pt x="303572" y="1179829"/>
                      <a:pt x="302014" y="1180543"/>
                    </a:cubicBezTo>
                    <a:cubicBezTo>
                      <a:pt x="301949" y="1169925"/>
                      <a:pt x="296559" y="1160041"/>
                      <a:pt x="287726" y="1154176"/>
                    </a:cubicBezTo>
                    <a:cubicBezTo>
                      <a:pt x="275646" y="1147033"/>
                      <a:pt x="260840" y="1149371"/>
                      <a:pt x="248176" y="1154826"/>
                    </a:cubicBezTo>
                    <a:cubicBezTo>
                      <a:pt x="232654" y="1161535"/>
                      <a:pt x="219016" y="1171977"/>
                      <a:pt x="208495" y="1185219"/>
                    </a:cubicBezTo>
                    <a:cubicBezTo>
                      <a:pt x="200378" y="1195286"/>
                      <a:pt x="193818" y="1206975"/>
                      <a:pt x="185051" y="1216392"/>
                    </a:cubicBezTo>
                    <a:cubicBezTo>
                      <a:pt x="184272" y="1217282"/>
                      <a:pt x="183427" y="1218133"/>
                      <a:pt x="182518" y="1218925"/>
                    </a:cubicBezTo>
                    <a:cubicBezTo>
                      <a:pt x="181999" y="1219496"/>
                      <a:pt x="181414" y="1220042"/>
                      <a:pt x="180830" y="1220548"/>
                    </a:cubicBezTo>
                    <a:cubicBezTo>
                      <a:pt x="171218" y="1220055"/>
                      <a:pt x="161866" y="1224120"/>
                      <a:pt x="155697" y="1231524"/>
                    </a:cubicBezTo>
                    <a:cubicBezTo>
                      <a:pt x="154073" y="1233706"/>
                      <a:pt x="152189" y="1235687"/>
                      <a:pt x="150112" y="1237434"/>
                    </a:cubicBezTo>
                    <a:lnTo>
                      <a:pt x="151930" y="1236979"/>
                    </a:lnTo>
                    <a:lnTo>
                      <a:pt x="150112" y="1237434"/>
                    </a:lnTo>
                    <a:lnTo>
                      <a:pt x="150112" y="1237434"/>
                    </a:lnTo>
                    <a:cubicBezTo>
                      <a:pt x="147644" y="1238018"/>
                      <a:pt x="145176" y="1238538"/>
                      <a:pt x="142643" y="1238927"/>
                    </a:cubicBezTo>
                    <a:lnTo>
                      <a:pt x="142643" y="1238927"/>
                    </a:lnTo>
                    <a:cubicBezTo>
                      <a:pt x="132836" y="1240486"/>
                      <a:pt x="123160" y="1240746"/>
                      <a:pt x="113094" y="1242954"/>
                    </a:cubicBezTo>
                    <a:cubicBezTo>
                      <a:pt x="103353" y="1244883"/>
                      <a:pt x="94456" y="1249831"/>
                      <a:pt x="87636" y="1257111"/>
                    </a:cubicBezTo>
                    <a:cubicBezTo>
                      <a:pt x="85818" y="1254709"/>
                      <a:pt x="83610" y="1252624"/>
                      <a:pt x="81142" y="1250942"/>
                    </a:cubicBezTo>
                    <a:cubicBezTo>
                      <a:pt x="70816" y="1244448"/>
                      <a:pt x="58347" y="1244448"/>
                      <a:pt x="46592" y="1244772"/>
                    </a:cubicBezTo>
                    <a:cubicBezTo>
                      <a:pt x="47436" y="1237310"/>
                      <a:pt x="43735" y="1230076"/>
                      <a:pt x="37240" y="1226328"/>
                    </a:cubicBezTo>
                    <a:cubicBezTo>
                      <a:pt x="31200" y="1223296"/>
                      <a:pt x="24317" y="1222536"/>
                      <a:pt x="17757" y="1224185"/>
                    </a:cubicBezTo>
                    <a:cubicBezTo>
                      <a:pt x="11588" y="1225406"/>
                      <a:pt x="5678" y="1227465"/>
                      <a:pt x="93" y="1230290"/>
                    </a:cubicBezTo>
                    <a:close/>
                    <a:moveTo>
                      <a:pt x="180635" y="1221198"/>
                    </a:moveTo>
                    <a:lnTo>
                      <a:pt x="180180" y="1221588"/>
                    </a:lnTo>
                    <a:close/>
                    <a:moveTo>
                      <a:pt x="176414" y="1224705"/>
                    </a:moveTo>
                    <a:lnTo>
                      <a:pt x="177193" y="1224120"/>
                    </a:lnTo>
                    <a:close/>
                    <a:moveTo>
                      <a:pt x="168685" y="1229900"/>
                    </a:moveTo>
                    <a:lnTo>
                      <a:pt x="169920" y="1229186"/>
                    </a:lnTo>
                    <a:close/>
                    <a:moveTo>
                      <a:pt x="172582" y="1227497"/>
                    </a:moveTo>
                    <a:lnTo>
                      <a:pt x="173621" y="1226783"/>
                    </a:lnTo>
                    <a:close/>
                    <a:moveTo>
                      <a:pt x="156606" y="1235550"/>
                    </a:moveTo>
                    <a:lnTo>
                      <a:pt x="157839" y="1235096"/>
                    </a:lnTo>
                    <a:close/>
                    <a:moveTo>
                      <a:pt x="164724" y="1232108"/>
                    </a:moveTo>
                    <a:lnTo>
                      <a:pt x="166087" y="1231394"/>
                    </a:lnTo>
                    <a:close/>
                    <a:moveTo>
                      <a:pt x="160697" y="1233992"/>
                    </a:moveTo>
                    <a:lnTo>
                      <a:pt x="162061" y="1233342"/>
                    </a:ln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flipH="1">
                <a:off x="-226594" y="4468974"/>
                <a:ext cx="900436" cy="668811"/>
              </a:xfrm>
              <a:custGeom>
                <a:avLst/>
                <a:gdLst/>
                <a:ahLst/>
                <a:cxnLst/>
                <a:rect l="l" t="t" r="r" b="b"/>
                <a:pathLst>
                  <a:path w="605335" h="449621" extrusionOk="0">
                    <a:moveTo>
                      <a:pt x="605428" y="67300"/>
                    </a:moveTo>
                    <a:cubicBezTo>
                      <a:pt x="573801" y="64014"/>
                      <a:pt x="541914" y="69242"/>
                      <a:pt x="513014" y="82432"/>
                    </a:cubicBezTo>
                    <a:cubicBezTo>
                      <a:pt x="505285" y="70483"/>
                      <a:pt x="488076" y="71392"/>
                      <a:pt x="476321" y="63793"/>
                    </a:cubicBezTo>
                    <a:cubicBezTo>
                      <a:pt x="470087" y="58884"/>
                      <a:pt x="464437" y="53286"/>
                      <a:pt x="459501" y="47103"/>
                    </a:cubicBezTo>
                    <a:cubicBezTo>
                      <a:pt x="432224" y="19502"/>
                      <a:pt x="388713" y="23658"/>
                      <a:pt x="351565" y="30932"/>
                    </a:cubicBezTo>
                    <a:cubicBezTo>
                      <a:pt x="334550" y="8981"/>
                      <a:pt x="307274" y="-2546"/>
                      <a:pt x="279673" y="474"/>
                    </a:cubicBezTo>
                    <a:cubicBezTo>
                      <a:pt x="252007" y="4630"/>
                      <a:pt x="228238" y="22347"/>
                      <a:pt x="216353" y="47687"/>
                    </a:cubicBezTo>
                    <a:cubicBezTo>
                      <a:pt x="193623" y="34699"/>
                      <a:pt x="167322" y="60676"/>
                      <a:pt x="158554" y="86653"/>
                    </a:cubicBezTo>
                    <a:cubicBezTo>
                      <a:pt x="150436" y="111247"/>
                      <a:pt x="148618" y="137504"/>
                      <a:pt x="153424" y="162962"/>
                    </a:cubicBezTo>
                    <a:cubicBezTo>
                      <a:pt x="120367" y="160948"/>
                      <a:pt x="89000" y="192576"/>
                      <a:pt x="89065" y="227905"/>
                    </a:cubicBezTo>
                    <a:cubicBezTo>
                      <a:pt x="63088" y="228619"/>
                      <a:pt x="39513" y="248037"/>
                      <a:pt x="25745" y="271806"/>
                    </a:cubicBezTo>
                    <a:cubicBezTo>
                      <a:pt x="11977" y="295576"/>
                      <a:pt x="6262" y="323371"/>
                      <a:pt x="93" y="350647"/>
                    </a:cubicBezTo>
                    <a:cubicBezTo>
                      <a:pt x="9120" y="322852"/>
                      <a:pt x="31135" y="301193"/>
                      <a:pt x="59061" y="292588"/>
                    </a:cubicBezTo>
                    <a:cubicBezTo>
                      <a:pt x="71010" y="289146"/>
                      <a:pt x="84519" y="288042"/>
                      <a:pt x="93286" y="278690"/>
                    </a:cubicBezTo>
                    <a:cubicBezTo>
                      <a:pt x="99781" y="271482"/>
                      <a:pt x="102313" y="260961"/>
                      <a:pt x="106275" y="251674"/>
                    </a:cubicBezTo>
                    <a:cubicBezTo>
                      <a:pt x="120497" y="217254"/>
                      <a:pt x="160827" y="197901"/>
                      <a:pt x="194662" y="209461"/>
                    </a:cubicBezTo>
                    <a:cubicBezTo>
                      <a:pt x="211873" y="175171"/>
                      <a:pt x="244279" y="151071"/>
                      <a:pt x="282076" y="144518"/>
                    </a:cubicBezTo>
                    <a:cubicBezTo>
                      <a:pt x="289544" y="143894"/>
                      <a:pt x="296948" y="142368"/>
                      <a:pt x="304027" y="139972"/>
                    </a:cubicBezTo>
                    <a:cubicBezTo>
                      <a:pt x="311170" y="136984"/>
                      <a:pt x="317015" y="131594"/>
                      <a:pt x="323965" y="127957"/>
                    </a:cubicBezTo>
                    <a:cubicBezTo>
                      <a:pt x="353708" y="112371"/>
                      <a:pt x="388193" y="133802"/>
                      <a:pt x="414885" y="154389"/>
                    </a:cubicBezTo>
                    <a:cubicBezTo>
                      <a:pt x="390271" y="153785"/>
                      <a:pt x="366502" y="163540"/>
                      <a:pt x="349422" y="181276"/>
                    </a:cubicBezTo>
                    <a:cubicBezTo>
                      <a:pt x="332147" y="200252"/>
                      <a:pt x="327406" y="227554"/>
                      <a:pt x="337407" y="251219"/>
                    </a:cubicBezTo>
                    <a:cubicBezTo>
                      <a:pt x="305455" y="265442"/>
                      <a:pt x="294934" y="315578"/>
                      <a:pt x="317925" y="342984"/>
                    </a:cubicBezTo>
                    <a:cubicBezTo>
                      <a:pt x="288505" y="336633"/>
                      <a:pt x="257852" y="345270"/>
                      <a:pt x="236031" y="366039"/>
                    </a:cubicBezTo>
                    <a:cubicBezTo>
                      <a:pt x="214080" y="388009"/>
                      <a:pt x="203365" y="418773"/>
                      <a:pt x="206872" y="449621"/>
                    </a:cubicBezTo>
                    <a:cubicBezTo>
                      <a:pt x="218302" y="430722"/>
                      <a:pt x="230121" y="411369"/>
                      <a:pt x="246747" y="397666"/>
                    </a:cubicBezTo>
                    <a:cubicBezTo>
                      <a:pt x="263372" y="383963"/>
                      <a:pt x="286232" y="375586"/>
                      <a:pt x="306819" y="382470"/>
                    </a:cubicBezTo>
                    <a:cubicBezTo>
                      <a:pt x="311755" y="384093"/>
                      <a:pt x="317145" y="386496"/>
                      <a:pt x="321691" y="384028"/>
                    </a:cubicBezTo>
                    <a:cubicBezTo>
                      <a:pt x="325263" y="381255"/>
                      <a:pt x="327796" y="377333"/>
                      <a:pt x="328835" y="372923"/>
                    </a:cubicBezTo>
                    <a:cubicBezTo>
                      <a:pt x="338771" y="347621"/>
                      <a:pt x="362605" y="330444"/>
                      <a:pt x="389752" y="328956"/>
                    </a:cubicBezTo>
                    <a:cubicBezTo>
                      <a:pt x="393388" y="302330"/>
                      <a:pt x="397740" y="273885"/>
                      <a:pt x="415015" y="253947"/>
                    </a:cubicBezTo>
                    <a:cubicBezTo>
                      <a:pt x="428847" y="238036"/>
                      <a:pt x="448915" y="229918"/>
                      <a:pt x="468333" y="222644"/>
                    </a:cubicBezTo>
                    <a:cubicBezTo>
                      <a:pt x="495674" y="212383"/>
                      <a:pt x="527106" y="203161"/>
                      <a:pt x="553084" y="217124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flipH="1">
                <a:off x="134828" y="3935427"/>
                <a:ext cx="95063" cy="189992"/>
              </a:xfrm>
              <a:custGeom>
                <a:avLst/>
                <a:gdLst/>
                <a:ahLst/>
                <a:cxnLst/>
                <a:rect l="l" t="t" r="r" b="b"/>
                <a:pathLst>
                  <a:path w="63908" h="127726" extrusionOk="0">
                    <a:moveTo>
                      <a:pt x="63043" y="3810"/>
                    </a:moveTo>
                    <a:cubicBezTo>
                      <a:pt x="49341" y="16678"/>
                      <a:pt x="42197" y="35021"/>
                      <a:pt x="43560" y="53752"/>
                    </a:cubicBezTo>
                    <a:cubicBezTo>
                      <a:pt x="44211" y="56364"/>
                      <a:pt x="43886" y="59139"/>
                      <a:pt x="42522" y="61480"/>
                    </a:cubicBezTo>
                    <a:cubicBezTo>
                      <a:pt x="40703" y="63818"/>
                      <a:pt x="37975" y="63363"/>
                      <a:pt x="35508" y="63493"/>
                    </a:cubicBezTo>
                    <a:cubicBezTo>
                      <a:pt x="31481" y="63678"/>
                      <a:pt x="27520" y="64958"/>
                      <a:pt x="24143" y="67195"/>
                    </a:cubicBezTo>
                    <a:cubicBezTo>
                      <a:pt x="16739" y="72321"/>
                      <a:pt x="11349" y="79847"/>
                      <a:pt x="8881" y="88496"/>
                    </a:cubicBezTo>
                    <a:cubicBezTo>
                      <a:pt x="6024" y="100301"/>
                      <a:pt x="4985" y="112490"/>
                      <a:pt x="5959" y="124605"/>
                    </a:cubicBezTo>
                    <a:cubicBezTo>
                      <a:pt x="5959" y="128436"/>
                      <a:pt x="503" y="128891"/>
                      <a:pt x="374" y="125124"/>
                    </a:cubicBezTo>
                    <a:cubicBezTo>
                      <a:pt x="-341" y="113895"/>
                      <a:pt x="309" y="102620"/>
                      <a:pt x="2322" y="91549"/>
                    </a:cubicBezTo>
                    <a:cubicBezTo>
                      <a:pt x="4335" y="81574"/>
                      <a:pt x="9465" y="72488"/>
                      <a:pt x="16934" y="65571"/>
                    </a:cubicBezTo>
                    <a:cubicBezTo>
                      <a:pt x="20311" y="62590"/>
                      <a:pt x="24338" y="60375"/>
                      <a:pt x="28624" y="59077"/>
                    </a:cubicBezTo>
                    <a:cubicBezTo>
                      <a:pt x="30702" y="58422"/>
                      <a:pt x="32910" y="58029"/>
                      <a:pt x="35118" y="57908"/>
                    </a:cubicBezTo>
                    <a:cubicBezTo>
                      <a:pt x="36157" y="57978"/>
                      <a:pt x="37261" y="57978"/>
                      <a:pt x="38301" y="57908"/>
                    </a:cubicBezTo>
                    <a:lnTo>
                      <a:pt x="38301" y="57908"/>
                    </a:lnTo>
                    <a:cubicBezTo>
                      <a:pt x="38301" y="58058"/>
                      <a:pt x="38301" y="58213"/>
                      <a:pt x="38301" y="58363"/>
                    </a:cubicBezTo>
                    <a:cubicBezTo>
                      <a:pt x="38301" y="58363"/>
                      <a:pt x="38301" y="58752"/>
                      <a:pt x="38301" y="58363"/>
                    </a:cubicBezTo>
                    <a:cubicBezTo>
                      <a:pt x="38301" y="57973"/>
                      <a:pt x="38301" y="58363"/>
                      <a:pt x="38301" y="58363"/>
                    </a:cubicBezTo>
                    <a:cubicBezTo>
                      <a:pt x="38366" y="58017"/>
                      <a:pt x="38366" y="57669"/>
                      <a:pt x="38301" y="57324"/>
                    </a:cubicBezTo>
                    <a:cubicBezTo>
                      <a:pt x="37391" y="47612"/>
                      <a:pt x="38496" y="37811"/>
                      <a:pt x="41548" y="28554"/>
                    </a:cubicBezTo>
                    <a:cubicBezTo>
                      <a:pt x="44990" y="17969"/>
                      <a:pt x="51094" y="8430"/>
                      <a:pt x="59212" y="823"/>
                    </a:cubicBezTo>
                    <a:cubicBezTo>
                      <a:pt x="60316" y="-271"/>
                      <a:pt x="62070" y="-276"/>
                      <a:pt x="63173" y="811"/>
                    </a:cubicBezTo>
                    <a:cubicBezTo>
                      <a:pt x="63173" y="815"/>
                      <a:pt x="63173" y="819"/>
                      <a:pt x="63173" y="823"/>
                    </a:cubicBezTo>
                    <a:cubicBezTo>
                      <a:pt x="64278" y="1995"/>
                      <a:pt x="64278" y="3808"/>
                      <a:pt x="63173" y="4979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flipH="1">
                <a:off x="807808" y="4885845"/>
                <a:ext cx="225517" cy="116300"/>
              </a:xfrm>
              <a:custGeom>
                <a:avLst/>
                <a:gdLst/>
                <a:ahLst/>
                <a:cxnLst/>
                <a:rect l="l" t="t" r="r" b="b"/>
                <a:pathLst>
                  <a:path w="151608" h="78185" extrusionOk="0">
                    <a:moveTo>
                      <a:pt x="3866" y="-1"/>
                    </a:moveTo>
                    <a:cubicBezTo>
                      <a:pt x="14062" y="5941"/>
                      <a:pt x="23608" y="13020"/>
                      <a:pt x="32246" y="21105"/>
                    </a:cubicBezTo>
                    <a:cubicBezTo>
                      <a:pt x="36662" y="25210"/>
                      <a:pt x="40818" y="29548"/>
                      <a:pt x="44715" y="34094"/>
                    </a:cubicBezTo>
                    <a:cubicBezTo>
                      <a:pt x="48287" y="38315"/>
                      <a:pt x="51209" y="42861"/>
                      <a:pt x="55171" y="47083"/>
                    </a:cubicBezTo>
                    <a:cubicBezTo>
                      <a:pt x="58158" y="50973"/>
                      <a:pt x="62834" y="53194"/>
                      <a:pt x="67705" y="53057"/>
                    </a:cubicBezTo>
                    <a:cubicBezTo>
                      <a:pt x="70757" y="52603"/>
                      <a:pt x="73810" y="51888"/>
                      <a:pt x="76732" y="50914"/>
                    </a:cubicBezTo>
                    <a:cubicBezTo>
                      <a:pt x="79979" y="50070"/>
                      <a:pt x="83226" y="49356"/>
                      <a:pt x="86408" y="48836"/>
                    </a:cubicBezTo>
                    <a:cubicBezTo>
                      <a:pt x="98553" y="46531"/>
                      <a:pt x="111022" y="47381"/>
                      <a:pt x="122711" y="51304"/>
                    </a:cubicBezTo>
                    <a:cubicBezTo>
                      <a:pt x="134466" y="55376"/>
                      <a:pt x="144532" y="63318"/>
                      <a:pt x="151222" y="73839"/>
                    </a:cubicBezTo>
                    <a:cubicBezTo>
                      <a:pt x="153170" y="76892"/>
                      <a:pt x="148689" y="80009"/>
                      <a:pt x="146741" y="76892"/>
                    </a:cubicBezTo>
                    <a:cubicBezTo>
                      <a:pt x="141091" y="68066"/>
                      <a:pt x="132778" y="61247"/>
                      <a:pt x="123036" y="57409"/>
                    </a:cubicBezTo>
                    <a:cubicBezTo>
                      <a:pt x="111996" y="53369"/>
                      <a:pt x="100111" y="52291"/>
                      <a:pt x="88551" y="54291"/>
                    </a:cubicBezTo>
                    <a:cubicBezTo>
                      <a:pt x="85564" y="54726"/>
                      <a:pt x="82577" y="55311"/>
                      <a:pt x="79589" y="56045"/>
                    </a:cubicBezTo>
                    <a:cubicBezTo>
                      <a:pt x="76407" y="56889"/>
                      <a:pt x="73095" y="57928"/>
                      <a:pt x="70108" y="58513"/>
                    </a:cubicBezTo>
                    <a:cubicBezTo>
                      <a:pt x="67185" y="59110"/>
                      <a:pt x="64198" y="58954"/>
                      <a:pt x="61340" y="58058"/>
                    </a:cubicBezTo>
                    <a:cubicBezTo>
                      <a:pt x="58742" y="57097"/>
                      <a:pt x="56405" y="55668"/>
                      <a:pt x="54327" y="53837"/>
                    </a:cubicBezTo>
                    <a:cubicBezTo>
                      <a:pt x="50495" y="50213"/>
                      <a:pt x="46988" y="46238"/>
                      <a:pt x="43935" y="41952"/>
                    </a:cubicBezTo>
                    <a:cubicBezTo>
                      <a:pt x="40234" y="37413"/>
                      <a:pt x="36272" y="33081"/>
                      <a:pt x="32051" y="28963"/>
                    </a:cubicBezTo>
                    <a:cubicBezTo>
                      <a:pt x="22894" y="19839"/>
                      <a:pt x="12633" y="11935"/>
                      <a:pt x="1463" y="5454"/>
                    </a:cubicBezTo>
                    <a:cubicBezTo>
                      <a:pt x="-1525" y="3701"/>
                      <a:pt x="878" y="-1365"/>
                      <a:pt x="3866" y="388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flipH="1">
                <a:off x="999532" y="4590918"/>
                <a:ext cx="233767" cy="65355"/>
              </a:xfrm>
              <a:custGeom>
                <a:avLst/>
                <a:gdLst/>
                <a:ahLst/>
                <a:cxnLst/>
                <a:rect l="l" t="t" r="r" b="b"/>
                <a:pathLst>
                  <a:path w="157154" h="43936" extrusionOk="0">
                    <a:moveTo>
                      <a:pt x="1887" y="2902"/>
                    </a:moveTo>
                    <a:cubicBezTo>
                      <a:pt x="23968" y="-3722"/>
                      <a:pt x="47932" y="1148"/>
                      <a:pt x="65726" y="15891"/>
                    </a:cubicBezTo>
                    <a:cubicBezTo>
                      <a:pt x="67999" y="17677"/>
                      <a:pt x="70208" y="19605"/>
                      <a:pt x="72221" y="21671"/>
                    </a:cubicBezTo>
                    <a:cubicBezTo>
                      <a:pt x="72935" y="22606"/>
                      <a:pt x="73844" y="23378"/>
                      <a:pt x="74884" y="23944"/>
                    </a:cubicBezTo>
                    <a:cubicBezTo>
                      <a:pt x="76312" y="24398"/>
                      <a:pt x="77936" y="23294"/>
                      <a:pt x="79170" y="22710"/>
                    </a:cubicBezTo>
                    <a:cubicBezTo>
                      <a:pt x="84041" y="20287"/>
                      <a:pt x="89171" y="18540"/>
                      <a:pt x="94496" y="17514"/>
                    </a:cubicBezTo>
                    <a:cubicBezTo>
                      <a:pt x="104952" y="15436"/>
                      <a:pt x="115798" y="16020"/>
                      <a:pt x="125994" y="19203"/>
                    </a:cubicBezTo>
                    <a:cubicBezTo>
                      <a:pt x="137813" y="22885"/>
                      <a:pt x="148399" y="29762"/>
                      <a:pt x="156517" y="39075"/>
                    </a:cubicBezTo>
                    <a:cubicBezTo>
                      <a:pt x="157491" y="40238"/>
                      <a:pt x="157491" y="41939"/>
                      <a:pt x="156517" y="43102"/>
                    </a:cubicBezTo>
                    <a:cubicBezTo>
                      <a:pt x="155607" y="44121"/>
                      <a:pt x="154049" y="44219"/>
                      <a:pt x="153010" y="43323"/>
                    </a:cubicBezTo>
                    <a:cubicBezTo>
                      <a:pt x="152945" y="43251"/>
                      <a:pt x="152880" y="43180"/>
                      <a:pt x="152815" y="43102"/>
                    </a:cubicBezTo>
                    <a:cubicBezTo>
                      <a:pt x="139112" y="27165"/>
                      <a:pt x="118136" y="19391"/>
                      <a:pt x="97354" y="22515"/>
                    </a:cubicBezTo>
                    <a:cubicBezTo>
                      <a:pt x="92353" y="23281"/>
                      <a:pt x="87547" y="24723"/>
                      <a:pt x="82936" y="26801"/>
                    </a:cubicBezTo>
                    <a:cubicBezTo>
                      <a:pt x="79949" y="28100"/>
                      <a:pt x="76961" y="30243"/>
                      <a:pt x="73585" y="29334"/>
                    </a:cubicBezTo>
                    <a:cubicBezTo>
                      <a:pt x="70857" y="28074"/>
                      <a:pt x="68389" y="26158"/>
                      <a:pt x="66571" y="23749"/>
                    </a:cubicBezTo>
                    <a:cubicBezTo>
                      <a:pt x="58778" y="16261"/>
                      <a:pt x="49231" y="10819"/>
                      <a:pt x="38840" y="7903"/>
                    </a:cubicBezTo>
                    <a:cubicBezTo>
                      <a:pt x="27280" y="4461"/>
                      <a:pt x="15006" y="4461"/>
                      <a:pt x="3446" y="7903"/>
                    </a:cubicBezTo>
                    <a:cubicBezTo>
                      <a:pt x="2082" y="8312"/>
                      <a:pt x="653" y="7526"/>
                      <a:pt x="199" y="6149"/>
                    </a:cubicBezTo>
                    <a:cubicBezTo>
                      <a:pt x="199" y="6130"/>
                      <a:pt x="199" y="6104"/>
                      <a:pt x="199" y="6084"/>
                    </a:cubicBezTo>
                    <a:cubicBezTo>
                      <a:pt x="-191" y="4636"/>
                      <a:pt x="524" y="3110"/>
                      <a:pt x="1887" y="251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flipH="1">
                <a:off x="48442" y="3345085"/>
                <a:ext cx="110094" cy="286240"/>
              </a:xfrm>
              <a:custGeom>
                <a:avLst/>
                <a:gdLst/>
                <a:ahLst/>
                <a:cxnLst/>
                <a:rect l="l" t="t" r="r" b="b"/>
                <a:pathLst>
                  <a:path w="74013" h="192430" extrusionOk="0">
                    <a:moveTo>
                      <a:pt x="60653" y="2931"/>
                    </a:moveTo>
                    <a:cubicBezTo>
                      <a:pt x="60848" y="19257"/>
                      <a:pt x="63641" y="35448"/>
                      <a:pt x="68836" y="50924"/>
                    </a:cubicBezTo>
                    <a:cubicBezTo>
                      <a:pt x="70394" y="55340"/>
                      <a:pt x="72083" y="59626"/>
                      <a:pt x="73966" y="63912"/>
                    </a:cubicBezTo>
                    <a:cubicBezTo>
                      <a:pt x="74486" y="65600"/>
                      <a:pt x="73511" y="67365"/>
                      <a:pt x="71823" y="67856"/>
                    </a:cubicBezTo>
                    <a:cubicBezTo>
                      <a:pt x="71694" y="67891"/>
                      <a:pt x="71564" y="67918"/>
                      <a:pt x="71434" y="67939"/>
                    </a:cubicBezTo>
                    <a:cubicBezTo>
                      <a:pt x="67082" y="68469"/>
                      <a:pt x="63056" y="70436"/>
                      <a:pt x="60004" y="73524"/>
                    </a:cubicBezTo>
                    <a:cubicBezTo>
                      <a:pt x="56496" y="76945"/>
                      <a:pt x="53834" y="81151"/>
                      <a:pt x="52211" y="85798"/>
                    </a:cubicBezTo>
                    <a:cubicBezTo>
                      <a:pt x="51496" y="88042"/>
                      <a:pt x="50911" y="90345"/>
                      <a:pt x="50587" y="92682"/>
                    </a:cubicBezTo>
                    <a:cubicBezTo>
                      <a:pt x="50327" y="95165"/>
                      <a:pt x="50327" y="97668"/>
                      <a:pt x="50587" y="100151"/>
                    </a:cubicBezTo>
                    <a:cubicBezTo>
                      <a:pt x="50976" y="103379"/>
                      <a:pt x="50781" y="106647"/>
                      <a:pt x="50132" y="109827"/>
                    </a:cubicBezTo>
                    <a:cubicBezTo>
                      <a:pt x="49483" y="112616"/>
                      <a:pt x="48054" y="115173"/>
                      <a:pt x="46041" y="117231"/>
                    </a:cubicBezTo>
                    <a:cubicBezTo>
                      <a:pt x="42209" y="120744"/>
                      <a:pt x="37858" y="123577"/>
                      <a:pt x="33052" y="125608"/>
                    </a:cubicBezTo>
                    <a:cubicBezTo>
                      <a:pt x="29156" y="127729"/>
                      <a:pt x="25518" y="130372"/>
                      <a:pt x="22336" y="133466"/>
                    </a:cubicBezTo>
                    <a:cubicBezTo>
                      <a:pt x="18960" y="136795"/>
                      <a:pt x="15972" y="140549"/>
                      <a:pt x="13569" y="144637"/>
                    </a:cubicBezTo>
                    <a:cubicBezTo>
                      <a:pt x="12335" y="146728"/>
                      <a:pt x="11231" y="148897"/>
                      <a:pt x="10257" y="151131"/>
                    </a:cubicBezTo>
                    <a:cubicBezTo>
                      <a:pt x="9283" y="153238"/>
                      <a:pt x="8503" y="155408"/>
                      <a:pt x="7854" y="157625"/>
                    </a:cubicBezTo>
                    <a:cubicBezTo>
                      <a:pt x="7140" y="160223"/>
                      <a:pt x="6555" y="162821"/>
                      <a:pt x="6100" y="165483"/>
                    </a:cubicBezTo>
                    <a:cubicBezTo>
                      <a:pt x="5711" y="168085"/>
                      <a:pt x="5516" y="170711"/>
                      <a:pt x="5516" y="173341"/>
                    </a:cubicBezTo>
                    <a:cubicBezTo>
                      <a:pt x="5516" y="178595"/>
                      <a:pt x="6360" y="183813"/>
                      <a:pt x="8049" y="188798"/>
                    </a:cubicBezTo>
                    <a:cubicBezTo>
                      <a:pt x="8503" y="190317"/>
                      <a:pt x="7595" y="191895"/>
                      <a:pt x="6100" y="192322"/>
                    </a:cubicBezTo>
                    <a:cubicBezTo>
                      <a:pt x="4737" y="192697"/>
                      <a:pt x="3308" y="192060"/>
                      <a:pt x="2724" y="190811"/>
                    </a:cubicBezTo>
                    <a:cubicBezTo>
                      <a:pt x="-3381" y="170612"/>
                      <a:pt x="1295" y="148690"/>
                      <a:pt x="15128" y="132752"/>
                    </a:cubicBezTo>
                    <a:cubicBezTo>
                      <a:pt x="18440" y="128877"/>
                      <a:pt x="22271" y="125488"/>
                      <a:pt x="26558" y="122686"/>
                    </a:cubicBezTo>
                    <a:cubicBezTo>
                      <a:pt x="30909" y="119893"/>
                      <a:pt x="35715" y="118140"/>
                      <a:pt x="39546" y="115152"/>
                    </a:cubicBezTo>
                    <a:cubicBezTo>
                      <a:pt x="41365" y="113972"/>
                      <a:pt x="42793" y="112366"/>
                      <a:pt x="43833" y="110476"/>
                    </a:cubicBezTo>
                    <a:cubicBezTo>
                      <a:pt x="44937" y="107759"/>
                      <a:pt x="45261" y="104803"/>
                      <a:pt x="44872" y="101904"/>
                    </a:cubicBezTo>
                    <a:cubicBezTo>
                      <a:pt x="44352" y="96314"/>
                      <a:pt x="44937" y="90681"/>
                      <a:pt x="46431" y="85279"/>
                    </a:cubicBezTo>
                    <a:cubicBezTo>
                      <a:pt x="49418" y="73386"/>
                      <a:pt x="59029" y="64285"/>
                      <a:pt x="71044" y="61899"/>
                    </a:cubicBezTo>
                    <a:lnTo>
                      <a:pt x="68511" y="65925"/>
                    </a:lnTo>
                    <a:cubicBezTo>
                      <a:pt x="61627" y="50639"/>
                      <a:pt x="57276" y="34348"/>
                      <a:pt x="55523" y="17673"/>
                    </a:cubicBezTo>
                    <a:cubicBezTo>
                      <a:pt x="55003" y="12997"/>
                      <a:pt x="54743" y="8256"/>
                      <a:pt x="54679" y="3515"/>
                    </a:cubicBezTo>
                    <a:cubicBezTo>
                      <a:pt x="54614" y="-1226"/>
                      <a:pt x="60264" y="-901"/>
                      <a:pt x="60329" y="2866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4302826" y="1033163"/>
            <a:ext cx="3852300" cy="23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4302825" y="3431938"/>
            <a:ext cx="38523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5" name="Google Shape;1195;p23"/>
          <p:cNvGrpSpPr/>
          <p:nvPr/>
        </p:nvGrpSpPr>
        <p:grpSpPr>
          <a:xfrm>
            <a:off x="7905351" y="4027764"/>
            <a:ext cx="2035832" cy="1754905"/>
            <a:chOff x="7905351" y="4027764"/>
            <a:chExt cx="2035832" cy="1754905"/>
          </a:xfrm>
        </p:grpSpPr>
        <p:sp>
          <p:nvSpPr>
            <p:cNvPr id="1196" name="Google Shape;1196;p23"/>
            <p:cNvSpPr/>
            <p:nvPr/>
          </p:nvSpPr>
          <p:spPr>
            <a:xfrm rot="1556706" flipH="1">
              <a:off x="8873734" y="4073105"/>
              <a:ext cx="381087" cy="754544"/>
            </a:xfrm>
            <a:custGeom>
              <a:avLst/>
              <a:gdLst/>
              <a:ahLst/>
              <a:cxnLst/>
              <a:rect l="l" t="t" r="r" b="b"/>
              <a:pathLst>
                <a:path w="307335" h="608517" extrusionOk="0">
                  <a:moveTo>
                    <a:pt x="134484" y="565914"/>
                  </a:moveTo>
                  <a:cubicBezTo>
                    <a:pt x="133964" y="552016"/>
                    <a:pt x="150720" y="545002"/>
                    <a:pt x="164228" y="541625"/>
                  </a:cubicBezTo>
                  <a:cubicBezTo>
                    <a:pt x="201830" y="532208"/>
                    <a:pt x="241446" y="518765"/>
                    <a:pt x="264565" y="487592"/>
                  </a:cubicBezTo>
                  <a:cubicBezTo>
                    <a:pt x="210923" y="469207"/>
                    <a:pt x="151434" y="484527"/>
                    <a:pt x="113313" y="526558"/>
                  </a:cubicBezTo>
                  <a:cubicBezTo>
                    <a:pt x="110780" y="508829"/>
                    <a:pt x="110325" y="486553"/>
                    <a:pt x="125911" y="477656"/>
                  </a:cubicBezTo>
                  <a:cubicBezTo>
                    <a:pt x="131821" y="474928"/>
                    <a:pt x="138251" y="473389"/>
                    <a:pt x="144745" y="473110"/>
                  </a:cubicBezTo>
                  <a:cubicBezTo>
                    <a:pt x="160721" y="471227"/>
                    <a:pt x="176502" y="467986"/>
                    <a:pt x="191894" y="463433"/>
                  </a:cubicBezTo>
                  <a:cubicBezTo>
                    <a:pt x="217871" y="455705"/>
                    <a:pt x="244823" y="442132"/>
                    <a:pt x="255408" y="417259"/>
                  </a:cubicBezTo>
                  <a:cubicBezTo>
                    <a:pt x="206376" y="401536"/>
                    <a:pt x="152603" y="415525"/>
                    <a:pt x="117469" y="453173"/>
                  </a:cubicBezTo>
                  <a:cubicBezTo>
                    <a:pt x="117858" y="431475"/>
                    <a:pt x="125327" y="410505"/>
                    <a:pt x="138706" y="393425"/>
                  </a:cubicBezTo>
                  <a:cubicBezTo>
                    <a:pt x="141173" y="389924"/>
                    <a:pt x="144485" y="387054"/>
                    <a:pt x="148252" y="385047"/>
                  </a:cubicBezTo>
                  <a:cubicBezTo>
                    <a:pt x="157279" y="380891"/>
                    <a:pt x="167735" y="385762"/>
                    <a:pt x="176892" y="389268"/>
                  </a:cubicBezTo>
                  <a:cubicBezTo>
                    <a:pt x="217157" y="403783"/>
                    <a:pt x="262227" y="393250"/>
                    <a:pt x="291907" y="362382"/>
                  </a:cubicBezTo>
                  <a:cubicBezTo>
                    <a:pt x="279502" y="347965"/>
                    <a:pt x="259435" y="342509"/>
                    <a:pt x="240536" y="341795"/>
                  </a:cubicBezTo>
                  <a:cubicBezTo>
                    <a:pt x="208714" y="340723"/>
                    <a:pt x="177477" y="350965"/>
                    <a:pt x="152474" y="370695"/>
                  </a:cubicBezTo>
                  <a:cubicBezTo>
                    <a:pt x="161046" y="353874"/>
                    <a:pt x="170722" y="336015"/>
                    <a:pt x="187672" y="327507"/>
                  </a:cubicBezTo>
                  <a:cubicBezTo>
                    <a:pt x="206636" y="318091"/>
                    <a:pt x="229366" y="322962"/>
                    <a:pt x="250213" y="319260"/>
                  </a:cubicBezTo>
                  <a:cubicBezTo>
                    <a:pt x="276125" y="314337"/>
                    <a:pt x="297687" y="296530"/>
                    <a:pt x="307428" y="272046"/>
                  </a:cubicBezTo>
                  <a:cubicBezTo>
                    <a:pt x="285087" y="264350"/>
                    <a:pt x="260733" y="264876"/>
                    <a:pt x="238783" y="273540"/>
                  </a:cubicBezTo>
                  <a:cubicBezTo>
                    <a:pt x="217092" y="282242"/>
                    <a:pt x="197284" y="294984"/>
                    <a:pt x="180334" y="311077"/>
                  </a:cubicBezTo>
                  <a:cubicBezTo>
                    <a:pt x="188972" y="296075"/>
                    <a:pt x="198193" y="280423"/>
                    <a:pt x="212805" y="271267"/>
                  </a:cubicBezTo>
                  <a:cubicBezTo>
                    <a:pt x="226314" y="262889"/>
                    <a:pt x="243004" y="260941"/>
                    <a:pt x="256577" y="252628"/>
                  </a:cubicBezTo>
                  <a:cubicBezTo>
                    <a:pt x="278918" y="239055"/>
                    <a:pt x="288075" y="211714"/>
                    <a:pt x="295543" y="186645"/>
                  </a:cubicBezTo>
                  <a:cubicBezTo>
                    <a:pt x="255343" y="186873"/>
                    <a:pt x="220339" y="214273"/>
                    <a:pt x="210467" y="253277"/>
                  </a:cubicBezTo>
                  <a:cubicBezTo>
                    <a:pt x="212481" y="234509"/>
                    <a:pt x="215208" y="214311"/>
                    <a:pt x="228717" y="201323"/>
                  </a:cubicBezTo>
                  <a:cubicBezTo>
                    <a:pt x="237614" y="192621"/>
                    <a:pt x="250018" y="188334"/>
                    <a:pt x="259435" y="180216"/>
                  </a:cubicBezTo>
                  <a:cubicBezTo>
                    <a:pt x="276125" y="165929"/>
                    <a:pt x="280931" y="142484"/>
                    <a:pt x="284698" y="120858"/>
                  </a:cubicBezTo>
                  <a:cubicBezTo>
                    <a:pt x="277749" y="115286"/>
                    <a:pt x="268202" y="114104"/>
                    <a:pt x="260084" y="117806"/>
                  </a:cubicBezTo>
                  <a:cubicBezTo>
                    <a:pt x="252226" y="121566"/>
                    <a:pt x="245407" y="127158"/>
                    <a:pt x="240211" y="134107"/>
                  </a:cubicBezTo>
                  <a:cubicBezTo>
                    <a:pt x="228327" y="148336"/>
                    <a:pt x="218975" y="164500"/>
                    <a:pt x="212546" y="181905"/>
                  </a:cubicBezTo>
                  <a:cubicBezTo>
                    <a:pt x="204752" y="168267"/>
                    <a:pt x="212156" y="150602"/>
                    <a:pt x="222872" y="139042"/>
                  </a:cubicBezTo>
                  <a:cubicBezTo>
                    <a:pt x="233588" y="127482"/>
                    <a:pt x="247486" y="118910"/>
                    <a:pt x="256318" y="105856"/>
                  </a:cubicBezTo>
                  <a:cubicBezTo>
                    <a:pt x="263916" y="94563"/>
                    <a:pt x="267033" y="80886"/>
                    <a:pt x="265215" y="67410"/>
                  </a:cubicBezTo>
                  <a:cubicBezTo>
                    <a:pt x="247745" y="56759"/>
                    <a:pt x="223391" y="65916"/>
                    <a:pt x="211637" y="82672"/>
                  </a:cubicBezTo>
                  <a:cubicBezTo>
                    <a:pt x="199882" y="99427"/>
                    <a:pt x="197998" y="121118"/>
                    <a:pt x="199037" y="141575"/>
                  </a:cubicBezTo>
                  <a:cubicBezTo>
                    <a:pt x="195466" y="133327"/>
                    <a:pt x="191829" y="125014"/>
                    <a:pt x="188192" y="116767"/>
                  </a:cubicBezTo>
                  <a:cubicBezTo>
                    <a:pt x="186569" y="113714"/>
                    <a:pt x="185725" y="110292"/>
                    <a:pt x="185790" y="106830"/>
                  </a:cubicBezTo>
                  <a:cubicBezTo>
                    <a:pt x="186633" y="100336"/>
                    <a:pt x="193322" y="96699"/>
                    <a:pt x="198778" y="93193"/>
                  </a:cubicBezTo>
                  <a:cubicBezTo>
                    <a:pt x="224560" y="75885"/>
                    <a:pt x="235860" y="43732"/>
                    <a:pt x="226703" y="14092"/>
                  </a:cubicBezTo>
                  <a:cubicBezTo>
                    <a:pt x="207220" y="7922"/>
                    <a:pt x="185660" y="22989"/>
                    <a:pt x="177477" y="41952"/>
                  </a:cubicBezTo>
                  <a:cubicBezTo>
                    <a:pt x="169294" y="60916"/>
                    <a:pt x="170982" y="81308"/>
                    <a:pt x="172411" y="101375"/>
                  </a:cubicBezTo>
                  <a:cubicBezTo>
                    <a:pt x="170917" y="99297"/>
                    <a:pt x="169294" y="97219"/>
                    <a:pt x="167670" y="94881"/>
                  </a:cubicBezTo>
                  <a:cubicBezTo>
                    <a:pt x="165202" y="85724"/>
                    <a:pt x="169294" y="73904"/>
                    <a:pt x="171502" y="63773"/>
                  </a:cubicBezTo>
                  <a:cubicBezTo>
                    <a:pt x="176372" y="40309"/>
                    <a:pt x="168449" y="16008"/>
                    <a:pt x="150590" y="-1"/>
                  </a:cubicBezTo>
                  <a:cubicBezTo>
                    <a:pt x="138056" y="13812"/>
                    <a:pt x="132016" y="32360"/>
                    <a:pt x="134094" y="50914"/>
                  </a:cubicBezTo>
                  <a:cubicBezTo>
                    <a:pt x="134809" y="57045"/>
                    <a:pt x="136562" y="63007"/>
                    <a:pt x="139355" y="68514"/>
                  </a:cubicBezTo>
                  <a:cubicBezTo>
                    <a:pt x="129614" y="62188"/>
                    <a:pt x="118443" y="58396"/>
                    <a:pt x="106883" y="57474"/>
                  </a:cubicBezTo>
                  <a:cubicBezTo>
                    <a:pt x="105260" y="57240"/>
                    <a:pt x="103636" y="57558"/>
                    <a:pt x="102207" y="58383"/>
                  </a:cubicBezTo>
                  <a:cubicBezTo>
                    <a:pt x="100648" y="59929"/>
                    <a:pt x="99934" y="62117"/>
                    <a:pt x="100194" y="64293"/>
                  </a:cubicBezTo>
                  <a:cubicBezTo>
                    <a:pt x="100194" y="79749"/>
                    <a:pt x="108961" y="93842"/>
                    <a:pt x="118638" y="105986"/>
                  </a:cubicBezTo>
                  <a:cubicBezTo>
                    <a:pt x="126496" y="115890"/>
                    <a:pt x="135199" y="125125"/>
                    <a:pt x="144615" y="133587"/>
                  </a:cubicBezTo>
                  <a:cubicBezTo>
                    <a:pt x="144875" y="148193"/>
                    <a:pt x="150071" y="162285"/>
                    <a:pt x="159292" y="173592"/>
                  </a:cubicBezTo>
                  <a:cubicBezTo>
                    <a:pt x="154682" y="184925"/>
                    <a:pt x="152863" y="197199"/>
                    <a:pt x="154032" y="209376"/>
                  </a:cubicBezTo>
                  <a:cubicBezTo>
                    <a:pt x="155915" y="225430"/>
                    <a:pt x="159422" y="241250"/>
                    <a:pt x="164488" y="256589"/>
                  </a:cubicBezTo>
                  <a:cubicBezTo>
                    <a:pt x="169683" y="270806"/>
                    <a:pt x="171502" y="286028"/>
                    <a:pt x="169878" y="301075"/>
                  </a:cubicBezTo>
                  <a:cubicBezTo>
                    <a:pt x="169294" y="304264"/>
                    <a:pt x="168449" y="307394"/>
                    <a:pt x="167280" y="310427"/>
                  </a:cubicBezTo>
                  <a:cubicBezTo>
                    <a:pt x="162085" y="318935"/>
                    <a:pt x="156694" y="327248"/>
                    <a:pt x="151239" y="335625"/>
                  </a:cubicBezTo>
                  <a:cubicBezTo>
                    <a:pt x="145524" y="341814"/>
                    <a:pt x="139549" y="347692"/>
                    <a:pt x="133185" y="353225"/>
                  </a:cubicBezTo>
                  <a:cubicBezTo>
                    <a:pt x="137211" y="320299"/>
                    <a:pt x="159162" y="290165"/>
                    <a:pt x="156759" y="257044"/>
                  </a:cubicBezTo>
                  <a:cubicBezTo>
                    <a:pt x="155721" y="241159"/>
                    <a:pt x="149162" y="226131"/>
                    <a:pt x="138316" y="214506"/>
                  </a:cubicBezTo>
                  <a:cubicBezTo>
                    <a:pt x="120846" y="231586"/>
                    <a:pt x="116495" y="258148"/>
                    <a:pt x="118053" y="282502"/>
                  </a:cubicBezTo>
                  <a:cubicBezTo>
                    <a:pt x="119612" y="306855"/>
                    <a:pt x="126041" y="330819"/>
                    <a:pt x="126496" y="355238"/>
                  </a:cubicBezTo>
                  <a:cubicBezTo>
                    <a:pt x="126626" y="363369"/>
                    <a:pt x="125911" y="371487"/>
                    <a:pt x="124288" y="379462"/>
                  </a:cubicBezTo>
                  <a:cubicBezTo>
                    <a:pt x="121366" y="384722"/>
                    <a:pt x="118573" y="390048"/>
                    <a:pt x="115976" y="395503"/>
                  </a:cubicBezTo>
                  <a:cubicBezTo>
                    <a:pt x="113378" y="400958"/>
                    <a:pt x="111169" y="406608"/>
                    <a:pt x="109026" y="412258"/>
                  </a:cubicBezTo>
                  <a:cubicBezTo>
                    <a:pt x="106428" y="415408"/>
                    <a:pt x="103441" y="418220"/>
                    <a:pt x="100129" y="420636"/>
                  </a:cubicBezTo>
                  <a:cubicBezTo>
                    <a:pt x="96493" y="414142"/>
                    <a:pt x="99025" y="405959"/>
                    <a:pt x="101558" y="398880"/>
                  </a:cubicBezTo>
                  <a:cubicBezTo>
                    <a:pt x="109026" y="379981"/>
                    <a:pt x="113832" y="360135"/>
                    <a:pt x="115781" y="339912"/>
                  </a:cubicBezTo>
                  <a:cubicBezTo>
                    <a:pt x="117663" y="319513"/>
                    <a:pt x="112078" y="299134"/>
                    <a:pt x="100129" y="282502"/>
                  </a:cubicBezTo>
                  <a:cubicBezTo>
                    <a:pt x="98571" y="280553"/>
                    <a:pt x="96428" y="278475"/>
                    <a:pt x="94025" y="278995"/>
                  </a:cubicBezTo>
                  <a:cubicBezTo>
                    <a:pt x="92920" y="279306"/>
                    <a:pt x="91881" y="279917"/>
                    <a:pt x="91102" y="280749"/>
                  </a:cubicBezTo>
                  <a:cubicBezTo>
                    <a:pt x="74217" y="295685"/>
                    <a:pt x="67788" y="319714"/>
                    <a:pt x="68762" y="342250"/>
                  </a:cubicBezTo>
                  <a:cubicBezTo>
                    <a:pt x="69735" y="364785"/>
                    <a:pt x="77269" y="386476"/>
                    <a:pt x="84153" y="407972"/>
                  </a:cubicBezTo>
                  <a:cubicBezTo>
                    <a:pt x="90323" y="425247"/>
                    <a:pt x="94414" y="443217"/>
                    <a:pt x="96168" y="461485"/>
                  </a:cubicBezTo>
                  <a:cubicBezTo>
                    <a:pt x="95063" y="468889"/>
                    <a:pt x="94349" y="476292"/>
                    <a:pt x="93895" y="483761"/>
                  </a:cubicBezTo>
                  <a:cubicBezTo>
                    <a:pt x="92725" y="486358"/>
                    <a:pt x="90258" y="488138"/>
                    <a:pt x="87400" y="488437"/>
                  </a:cubicBezTo>
                  <a:cubicBezTo>
                    <a:pt x="83439" y="464862"/>
                    <a:pt x="82919" y="440833"/>
                    <a:pt x="78568" y="416999"/>
                  </a:cubicBezTo>
                  <a:cubicBezTo>
                    <a:pt x="74217" y="393165"/>
                    <a:pt x="65580" y="369850"/>
                    <a:pt x="48305" y="353420"/>
                  </a:cubicBezTo>
                  <a:cubicBezTo>
                    <a:pt x="35835" y="373228"/>
                    <a:pt x="22847" y="394983"/>
                    <a:pt x="24990" y="418363"/>
                  </a:cubicBezTo>
                  <a:cubicBezTo>
                    <a:pt x="27133" y="441743"/>
                    <a:pt x="44473" y="461355"/>
                    <a:pt x="60579" y="479020"/>
                  </a:cubicBezTo>
                  <a:cubicBezTo>
                    <a:pt x="76685" y="496685"/>
                    <a:pt x="93050" y="517011"/>
                    <a:pt x="93050" y="540911"/>
                  </a:cubicBezTo>
                  <a:cubicBezTo>
                    <a:pt x="82530" y="536651"/>
                    <a:pt x="73633" y="529059"/>
                    <a:pt x="67853" y="519285"/>
                  </a:cubicBezTo>
                  <a:cubicBezTo>
                    <a:pt x="63501" y="510329"/>
                    <a:pt x="59605" y="501133"/>
                    <a:pt x="56227" y="491749"/>
                  </a:cubicBezTo>
                  <a:cubicBezTo>
                    <a:pt x="46032" y="469519"/>
                    <a:pt x="26808" y="452711"/>
                    <a:pt x="3429" y="445574"/>
                  </a:cubicBezTo>
                  <a:cubicBezTo>
                    <a:pt x="-7092" y="482598"/>
                    <a:pt x="7845" y="522135"/>
                    <a:pt x="40187" y="542989"/>
                  </a:cubicBezTo>
                  <a:cubicBezTo>
                    <a:pt x="59670" y="555003"/>
                    <a:pt x="83763" y="558835"/>
                    <a:pt x="103376" y="570330"/>
                  </a:cubicBezTo>
                  <a:cubicBezTo>
                    <a:pt x="107273" y="583481"/>
                    <a:pt x="112273" y="596255"/>
                    <a:pt x="118443" y="608517"/>
                  </a:cubicBezTo>
                  <a:lnTo>
                    <a:pt x="136043" y="603321"/>
                  </a:lnTo>
                  <a:lnTo>
                    <a:pt x="137471" y="605269"/>
                  </a:lnTo>
                  <a:lnTo>
                    <a:pt x="137471" y="602867"/>
                  </a:lnTo>
                  <a:lnTo>
                    <a:pt x="158253" y="596762"/>
                  </a:lnTo>
                  <a:cubicBezTo>
                    <a:pt x="151499" y="585721"/>
                    <a:pt x="134939" y="579357"/>
                    <a:pt x="134484" y="565914"/>
                  </a:cubicBezTo>
                  <a:close/>
                  <a:moveTo>
                    <a:pt x="180724" y="168657"/>
                  </a:moveTo>
                  <a:cubicBezTo>
                    <a:pt x="183451" y="173190"/>
                    <a:pt x="184685" y="178450"/>
                    <a:pt x="184360" y="183723"/>
                  </a:cubicBezTo>
                  <a:cubicBezTo>
                    <a:pt x="184230" y="183256"/>
                    <a:pt x="184036" y="182801"/>
                    <a:pt x="183841" y="182359"/>
                  </a:cubicBezTo>
                  <a:cubicBezTo>
                    <a:pt x="183322" y="177690"/>
                    <a:pt x="182282" y="173092"/>
                    <a:pt x="180724" y="168657"/>
                  </a:cubicBezTo>
                  <a:close/>
                  <a:moveTo>
                    <a:pt x="184101" y="271916"/>
                  </a:moveTo>
                  <a:cubicBezTo>
                    <a:pt x="188452" y="252901"/>
                    <a:pt x="190400" y="233418"/>
                    <a:pt x="189945" y="213922"/>
                  </a:cubicBezTo>
                  <a:cubicBezTo>
                    <a:pt x="191764" y="216942"/>
                    <a:pt x="193322" y="220085"/>
                    <a:pt x="194622" y="223339"/>
                  </a:cubicBezTo>
                  <a:cubicBezTo>
                    <a:pt x="196700" y="228534"/>
                    <a:pt x="197934" y="234041"/>
                    <a:pt x="198258" y="239639"/>
                  </a:cubicBezTo>
                  <a:cubicBezTo>
                    <a:pt x="196050" y="249121"/>
                    <a:pt x="193063" y="258414"/>
                    <a:pt x="189426" y="267435"/>
                  </a:cubicBezTo>
                  <a:cubicBezTo>
                    <a:pt x="187867" y="269137"/>
                    <a:pt x="186049" y="270637"/>
                    <a:pt x="184101" y="2719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23"/>
            <p:cNvSpPr/>
            <p:nvPr/>
          </p:nvSpPr>
          <p:spPr>
            <a:xfrm rot="-1527555">
              <a:off x="8146314" y="4642505"/>
              <a:ext cx="339726" cy="549270"/>
            </a:xfrm>
            <a:custGeom>
              <a:avLst/>
              <a:gdLst/>
              <a:ahLst/>
              <a:cxnLst/>
              <a:rect l="l" t="t" r="r" b="b"/>
              <a:pathLst>
                <a:path w="225541" h="364655" extrusionOk="0">
                  <a:moveTo>
                    <a:pt x="106470" y="288931"/>
                  </a:moveTo>
                  <a:cubicBezTo>
                    <a:pt x="119913" y="285489"/>
                    <a:pt x="134006" y="288931"/>
                    <a:pt x="147384" y="292568"/>
                  </a:cubicBezTo>
                  <a:lnTo>
                    <a:pt x="164140" y="296919"/>
                  </a:lnTo>
                  <a:cubicBezTo>
                    <a:pt x="154138" y="279956"/>
                    <a:pt x="141604" y="264629"/>
                    <a:pt x="126991" y="251459"/>
                  </a:cubicBezTo>
                  <a:cubicBezTo>
                    <a:pt x="123550" y="247991"/>
                    <a:pt x="119459" y="245211"/>
                    <a:pt x="114977" y="243276"/>
                  </a:cubicBezTo>
                  <a:cubicBezTo>
                    <a:pt x="106210" y="240029"/>
                    <a:pt x="96533" y="242821"/>
                    <a:pt x="87246" y="243795"/>
                  </a:cubicBezTo>
                  <a:cubicBezTo>
                    <a:pt x="62438" y="246114"/>
                    <a:pt x="38150" y="235398"/>
                    <a:pt x="23147" y="215480"/>
                  </a:cubicBezTo>
                  <a:cubicBezTo>
                    <a:pt x="39189" y="198076"/>
                    <a:pt x="67439" y="198530"/>
                    <a:pt x="89325" y="207557"/>
                  </a:cubicBezTo>
                  <a:cubicBezTo>
                    <a:pt x="99131" y="212551"/>
                    <a:pt x="109327" y="216747"/>
                    <a:pt x="119783" y="220091"/>
                  </a:cubicBezTo>
                  <a:cubicBezTo>
                    <a:pt x="112834" y="204317"/>
                    <a:pt x="104651" y="189113"/>
                    <a:pt x="95299" y="174631"/>
                  </a:cubicBezTo>
                  <a:cubicBezTo>
                    <a:pt x="92767" y="169734"/>
                    <a:pt x="88741" y="165792"/>
                    <a:pt x="83805" y="163396"/>
                  </a:cubicBezTo>
                  <a:cubicBezTo>
                    <a:pt x="79843" y="162272"/>
                    <a:pt x="75622" y="162052"/>
                    <a:pt x="71530" y="162746"/>
                  </a:cubicBezTo>
                  <a:cubicBezTo>
                    <a:pt x="45553" y="165149"/>
                    <a:pt x="16134" y="162746"/>
                    <a:pt x="93" y="142549"/>
                  </a:cubicBezTo>
                  <a:cubicBezTo>
                    <a:pt x="21979" y="120306"/>
                    <a:pt x="57242" y="118552"/>
                    <a:pt x="81207" y="138522"/>
                  </a:cubicBezTo>
                  <a:cubicBezTo>
                    <a:pt x="78090" y="128826"/>
                    <a:pt x="73738" y="119592"/>
                    <a:pt x="68218" y="111052"/>
                  </a:cubicBezTo>
                  <a:cubicBezTo>
                    <a:pt x="65490" y="106525"/>
                    <a:pt x="61789" y="102680"/>
                    <a:pt x="57372" y="99816"/>
                  </a:cubicBezTo>
                  <a:cubicBezTo>
                    <a:pt x="50359" y="96998"/>
                    <a:pt x="42890" y="95374"/>
                    <a:pt x="35357" y="95010"/>
                  </a:cubicBezTo>
                  <a:cubicBezTo>
                    <a:pt x="19056" y="92471"/>
                    <a:pt x="5938" y="80165"/>
                    <a:pt x="2431" y="64033"/>
                  </a:cubicBezTo>
                  <a:cubicBezTo>
                    <a:pt x="19576" y="49719"/>
                    <a:pt x="45033" y="51992"/>
                    <a:pt x="59321" y="69105"/>
                  </a:cubicBezTo>
                  <a:cubicBezTo>
                    <a:pt x="62308" y="72677"/>
                    <a:pt x="64646" y="76742"/>
                    <a:pt x="66270" y="81113"/>
                  </a:cubicBezTo>
                  <a:cubicBezTo>
                    <a:pt x="61594" y="67676"/>
                    <a:pt x="58672" y="53681"/>
                    <a:pt x="57568" y="39484"/>
                  </a:cubicBezTo>
                  <a:cubicBezTo>
                    <a:pt x="56528" y="25132"/>
                    <a:pt x="61204" y="10954"/>
                    <a:pt x="70556" y="-1"/>
                  </a:cubicBezTo>
                  <a:cubicBezTo>
                    <a:pt x="86857" y="7136"/>
                    <a:pt x="96663" y="24054"/>
                    <a:pt x="94715" y="41757"/>
                  </a:cubicBezTo>
                  <a:cubicBezTo>
                    <a:pt x="92896" y="55980"/>
                    <a:pt x="83480" y="68254"/>
                    <a:pt x="80882" y="82412"/>
                  </a:cubicBezTo>
                  <a:cubicBezTo>
                    <a:pt x="78220" y="97913"/>
                    <a:pt x="83870" y="113695"/>
                    <a:pt x="95754" y="123975"/>
                  </a:cubicBezTo>
                  <a:cubicBezTo>
                    <a:pt x="93481" y="95043"/>
                    <a:pt x="110561" y="68072"/>
                    <a:pt x="137642" y="57668"/>
                  </a:cubicBezTo>
                  <a:cubicBezTo>
                    <a:pt x="151345" y="66566"/>
                    <a:pt x="151605" y="87412"/>
                    <a:pt x="144136" y="101895"/>
                  </a:cubicBezTo>
                  <a:cubicBezTo>
                    <a:pt x="136669" y="116377"/>
                    <a:pt x="123420" y="127092"/>
                    <a:pt x="113418" y="140016"/>
                  </a:cubicBezTo>
                  <a:cubicBezTo>
                    <a:pt x="110171" y="143855"/>
                    <a:pt x="107898" y="148459"/>
                    <a:pt x="106924" y="153395"/>
                  </a:cubicBezTo>
                  <a:cubicBezTo>
                    <a:pt x="106470" y="158668"/>
                    <a:pt x="107379" y="163967"/>
                    <a:pt x="109587" y="168786"/>
                  </a:cubicBezTo>
                  <a:cubicBezTo>
                    <a:pt x="114653" y="181937"/>
                    <a:pt x="121991" y="194094"/>
                    <a:pt x="131278" y="204699"/>
                  </a:cubicBezTo>
                  <a:cubicBezTo>
                    <a:pt x="131278" y="182424"/>
                    <a:pt x="131992" y="157616"/>
                    <a:pt x="147774" y="141900"/>
                  </a:cubicBezTo>
                  <a:cubicBezTo>
                    <a:pt x="156087" y="134360"/>
                    <a:pt x="166282" y="129184"/>
                    <a:pt x="177322" y="126898"/>
                  </a:cubicBezTo>
                  <a:cubicBezTo>
                    <a:pt x="187454" y="139198"/>
                    <a:pt x="189792" y="156135"/>
                    <a:pt x="183427" y="170734"/>
                  </a:cubicBezTo>
                  <a:cubicBezTo>
                    <a:pt x="178297" y="182164"/>
                    <a:pt x="168360" y="190607"/>
                    <a:pt x="159853" y="199764"/>
                  </a:cubicBezTo>
                  <a:cubicBezTo>
                    <a:pt x="151345" y="208921"/>
                    <a:pt x="143487" y="220416"/>
                    <a:pt x="144462" y="232950"/>
                  </a:cubicBezTo>
                  <a:cubicBezTo>
                    <a:pt x="146280" y="243231"/>
                    <a:pt x="151086" y="252764"/>
                    <a:pt x="158164" y="260421"/>
                  </a:cubicBezTo>
                  <a:cubicBezTo>
                    <a:pt x="164464" y="269922"/>
                    <a:pt x="172777" y="277871"/>
                    <a:pt x="182583" y="283671"/>
                  </a:cubicBezTo>
                  <a:cubicBezTo>
                    <a:pt x="170374" y="254797"/>
                    <a:pt x="182388" y="221397"/>
                    <a:pt x="210119" y="206843"/>
                  </a:cubicBezTo>
                  <a:cubicBezTo>
                    <a:pt x="222003" y="218643"/>
                    <a:pt x="227524" y="235372"/>
                    <a:pt x="225056" y="251913"/>
                  </a:cubicBezTo>
                  <a:cubicBezTo>
                    <a:pt x="222458" y="268318"/>
                    <a:pt x="213885" y="283183"/>
                    <a:pt x="201027" y="293672"/>
                  </a:cubicBezTo>
                  <a:cubicBezTo>
                    <a:pt x="196676" y="296419"/>
                    <a:pt x="193299" y="300491"/>
                    <a:pt x="191415" y="305296"/>
                  </a:cubicBezTo>
                  <a:cubicBezTo>
                    <a:pt x="190961" y="308011"/>
                    <a:pt x="191155" y="310804"/>
                    <a:pt x="192065" y="313414"/>
                  </a:cubicBezTo>
                  <a:cubicBezTo>
                    <a:pt x="196351" y="328222"/>
                    <a:pt x="208755" y="339392"/>
                    <a:pt x="220575" y="349068"/>
                  </a:cubicBezTo>
                  <a:lnTo>
                    <a:pt x="210768" y="364655"/>
                  </a:lnTo>
                  <a:lnTo>
                    <a:pt x="180765" y="334391"/>
                  </a:lnTo>
                  <a:cubicBezTo>
                    <a:pt x="176219" y="328890"/>
                    <a:pt x="170244" y="324695"/>
                    <a:pt x="163554" y="322247"/>
                  </a:cubicBezTo>
                  <a:cubicBezTo>
                    <a:pt x="152449" y="319389"/>
                    <a:pt x="141474" y="326208"/>
                    <a:pt x="130499" y="329196"/>
                  </a:cubicBezTo>
                  <a:cubicBezTo>
                    <a:pt x="114393" y="333436"/>
                    <a:pt x="97248" y="329715"/>
                    <a:pt x="84389" y="319194"/>
                  </a:cubicBezTo>
                  <a:cubicBezTo>
                    <a:pt x="80882" y="305232"/>
                    <a:pt x="93026" y="292308"/>
                    <a:pt x="106470" y="2889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23"/>
            <p:cNvSpPr/>
            <p:nvPr/>
          </p:nvSpPr>
          <p:spPr>
            <a:xfrm rot="-428935">
              <a:off x="7972815" y="4466109"/>
              <a:ext cx="1900904" cy="1202953"/>
            </a:xfrm>
            <a:custGeom>
              <a:avLst/>
              <a:gdLst/>
              <a:ahLst/>
              <a:cxnLst/>
              <a:rect l="l" t="t" r="r" b="b"/>
              <a:pathLst>
                <a:path w="2557459" h="1618443" extrusionOk="0">
                  <a:moveTo>
                    <a:pt x="3002" y="894533"/>
                  </a:moveTo>
                  <a:cubicBezTo>
                    <a:pt x="11250" y="877193"/>
                    <a:pt x="34239" y="873166"/>
                    <a:pt x="53333" y="875050"/>
                  </a:cubicBezTo>
                  <a:cubicBezTo>
                    <a:pt x="72426" y="876933"/>
                    <a:pt x="92299" y="882648"/>
                    <a:pt x="110288" y="876154"/>
                  </a:cubicBezTo>
                  <a:cubicBezTo>
                    <a:pt x="78011" y="866334"/>
                    <a:pt x="48852" y="848163"/>
                    <a:pt x="25862" y="823485"/>
                  </a:cubicBezTo>
                  <a:cubicBezTo>
                    <a:pt x="22615" y="820777"/>
                    <a:pt x="20601" y="816900"/>
                    <a:pt x="20277" y="812704"/>
                  </a:cubicBezTo>
                  <a:cubicBezTo>
                    <a:pt x="20666" y="805171"/>
                    <a:pt x="30083" y="802184"/>
                    <a:pt x="37551" y="801469"/>
                  </a:cubicBezTo>
                  <a:cubicBezTo>
                    <a:pt x="76193" y="797696"/>
                    <a:pt x="115159" y="802125"/>
                    <a:pt x="151981" y="814458"/>
                  </a:cubicBezTo>
                  <a:cubicBezTo>
                    <a:pt x="140551" y="785032"/>
                    <a:pt x="137499" y="753041"/>
                    <a:pt x="143019" y="721979"/>
                  </a:cubicBezTo>
                  <a:cubicBezTo>
                    <a:pt x="161529" y="742449"/>
                    <a:pt x="185817" y="756834"/>
                    <a:pt x="212639" y="763218"/>
                  </a:cubicBezTo>
                  <a:cubicBezTo>
                    <a:pt x="204586" y="754957"/>
                    <a:pt x="198611" y="744864"/>
                    <a:pt x="195234" y="733798"/>
                  </a:cubicBezTo>
                  <a:cubicBezTo>
                    <a:pt x="193675" y="730188"/>
                    <a:pt x="193805" y="726057"/>
                    <a:pt x="195624" y="722563"/>
                  </a:cubicBezTo>
                  <a:cubicBezTo>
                    <a:pt x="197507" y="720290"/>
                    <a:pt x="200039" y="718673"/>
                    <a:pt x="202897" y="717952"/>
                  </a:cubicBezTo>
                  <a:cubicBezTo>
                    <a:pt x="220562" y="711646"/>
                    <a:pt x="239330" y="709126"/>
                    <a:pt x="258034" y="710548"/>
                  </a:cubicBezTo>
                  <a:cubicBezTo>
                    <a:pt x="234849" y="701632"/>
                    <a:pt x="212963" y="689566"/>
                    <a:pt x="193091" y="674700"/>
                  </a:cubicBezTo>
                  <a:cubicBezTo>
                    <a:pt x="190882" y="673323"/>
                    <a:pt x="189129" y="671336"/>
                    <a:pt x="188025" y="668985"/>
                  </a:cubicBezTo>
                  <a:cubicBezTo>
                    <a:pt x="187181" y="664420"/>
                    <a:pt x="188804" y="659743"/>
                    <a:pt x="192312" y="656711"/>
                  </a:cubicBezTo>
                  <a:cubicBezTo>
                    <a:pt x="209846" y="637228"/>
                    <a:pt x="237058" y="627811"/>
                    <a:pt x="263749" y="627421"/>
                  </a:cubicBezTo>
                  <a:cubicBezTo>
                    <a:pt x="290246" y="628097"/>
                    <a:pt x="316353" y="633532"/>
                    <a:pt x="340902" y="643462"/>
                  </a:cubicBezTo>
                  <a:cubicBezTo>
                    <a:pt x="318107" y="620258"/>
                    <a:pt x="305832" y="588741"/>
                    <a:pt x="306871" y="556243"/>
                  </a:cubicBezTo>
                  <a:cubicBezTo>
                    <a:pt x="307456" y="569232"/>
                    <a:pt x="319860" y="578000"/>
                    <a:pt x="330835" y="584169"/>
                  </a:cubicBezTo>
                  <a:cubicBezTo>
                    <a:pt x="342590" y="590644"/>
                    <a:pt x="354735" y="596411"/>
                    <a:pt x="367138" y="601444"/>
                  </a:cubicBezTo>
                  <a:cubicBezTo>
                    <a:pt x="366100" y="591696"/>
                    <a:pt x="370385" y="582149"/>
                    <a:pt x="378373" y="576441"/>
                  </a:cubicBezTo>
                  <a:cubicBezTo>
                    <a:pt x="390128" y="568388"/>
                    <a:pt x="405520" y="568583"/>
                    <a:pt x="419807" y="569102"/>
                  </a:cubicBezTo>
                  <a:cubicBezTo>
                    <a:pt x="398506" y="549132"/>
                    <a:pt x="381231" y="525259"/>
                    <a:pt x="368892" y="498769"/>
                  </a:cubicBezTo>
                  <a:cubicBezTo>
                    <a:pt x="366100" y="494444"/>
                    <a:pt x="365515" y="489040"/>
                    <a:pt x="367333" y="484222"/>
                  </a:cubicBezTo>
                  <a:cubicBezTo>
                    <a:pt x="370775" y="478377"/>
                    <a:pt x="379348" y="478961"/>
                    <a:pt x="386037" y="480390"/>
                  </a:cubicBezTo>
                  <a:cubicBezTo>
                    <a:pt x="416755" y="486884"/>
                    <a:pt x="451694" y="496431"/>
                    <a:pt x="465267" y="524811"/>
                  </a:cubicBezTo>
                  <a:cubicBezTo>
                    <a:pt x="470009" y="486196"/>
                    <a:pt x="502545" y="457010"/>
                    <a:pt x="541446" y="456426"/>
                  </a:cubicBezTo>
                  <a:cubicBezTo>
                    <a:pt x="540731" y="472636"/>
                    <a:pt x="543978" y="488774"/>
                    <a:pt x="550928" y="503445"/>
                  </a:cubicBezTo>
                  <a:cubicBezTo>
                    <a:pt x="554045" y="488014"/>
                    <a:pt x="561838" y="473909"/>
                    <a:pt x="573268" y="463050"/>
                  </a:cubicBezTo>
                  <a:cubicBezTo>
                    <a:pt x="529302" y="452464"/>
                    <a:pt x="491115" y="415447"/>
                    <a:pt x="484036" y="370246"/>
                  </a:cubicBezTo>
                  <a:lnTo>
                    <a:pt x="582165" y="379793"/>
                  </a:lnTo>
                  <a:cubicBezTo>
                    <a:pt x="574956" y="370766"/>
                    <a:pt x="563526" y="366415"/>
                    <a:pt x="554435" y="359336"/>
                  </a:cubicBezTo>
                  <a:cubicBezTo>
                    <a:pt x="545343" y="352257"/>
                    <a:pt x="538393" y="338944"/>
                    <a:pt x="544823" y="329332"/>
                  </a:cubicBezTo>
                  <a:cubicBezTo>
                    <a:pt x="549174" y="324143"/>
                    <a:pt x="555279" y="320779"/>
                    <a:pt x="561968" y="319915"/>
                  </a:cubicBezTo>
                  <a:cubicBezTo>
                    <a:pt x="583854" y="315103"/>
                    <a:pt x="606649" y="316408"/>
                    <a:pt x="627820" y="323682"/>
                  </a:cubicBezTo>
                  <a:cubicBezTo>
                    <a:pt x="597037" y="289346"/>
                    <a:pt x="586127" y="241516"/>
                    <a:pt x="599116" y="197238"/>
                  </a:cubicBezTo>
                  <a:cubicBezTo>
                    <a:pt x="631197" y="208161"/>
                    <a:pt x="657240" y="231924"/>
                    <a:pt x="671138" y="262830"/>
                  </a:cubicBezTo>
                  <a:cubicBezTo>
                    <a:pt x="675229" y="233664"/>
                    <a:pt x="692439" y="207966"/>
                    <a:pt x="717831" y="193081"/>
                  </a:cubicBezTo>
                  <a:cubicBezTo>
                    <a:pt x="732184" y="211902"/>
                    <a:pt x="742185" y="233658"/>
                    <a:pt x="747121" y="256790"/>
                  </a:cubicBezTo>
                  <a:cubicBezTo>
                    <a:pt x="762447" y="217578"/>
                    <a:pt x="794789" y="187470"/>
                    <a:pt x="834989" y="174962"/>
                  </a:cubicBezTo>
                  <a:cubicBezTo>
                    <a:pt x="833366" y="188535"/>
                    <a:pt x="831807" y="202043"/>
                    <a:pt x="830183" y="215617"/>
                  </a:cubicBezTo>
                  <a:cubicBezTo>
                    <a:pt x="832261" y="193757"/>
                    <a:pt x="843951" y="173968"/>
                    <a:pt x="862200" y="161714"/>
                  </a:cubicBezTo>
                  <a:lnTo>
                    <a:pt x="843432" y="152687"/>
                  </a:lnTo>
                  <a:cubicBezTo>
                    <a:pt x="833301" y="147816"/>
                    <a:pt x="821351" y="139243"/>
                    <a:pt x="824338" y="128398"/>
                  </a:cubicBezTo>
                  <a:cubicBezTo>
                    <a:pt x="827066" y="118657"/>
                    <a:pt x="839990" y="116318"/>
                    <a:pt x="849861" y="118267"/>
                  </a:cubicBezTo>
                  <a:cubicBezTo>
                    <a:pt x="859732" y="120215"/>
                    <a:pt x="870059" y="124761"/>
                    <a:pt x="879605" y="121254"/>
                  </a:cubicBezTo>
                  <a:cubicBezTo>
                    <a:pt x="862395" y="110409"/>
                    <a:pt x="848108" y="95485"/>
                    <a:pt x="838041" y="77807"/>
                  </a:cubicBezTo>
                  <a:cubicBezTo>
                    <a:pt x="834664" y="71832"/>
                    <a:pt x="832002" y="63780"/>
                    <a:pt x="836483" y="58324"/>
                  </a:cubicBezTo>
                  <a:cubicBezTo>
                    <a:pt x="840574" y="54876"/>
                    <a:pt x="845964" y="53486"/>
                    <a:pt x="851225" y="54557"/>
                  </a:cubicBezTo>
                  <a:cubicBezTo>
                    <a:pt x="891230" y="57532"/>
                    <a:pt x="928897" y="74579"/>
                    <a:pt x="957537" y="102680"/>
                  </a:cubicBezTo>
                  <a:cubicBezTo>
                    <a:pt x="949744" y="80067"/>
                    <a:pt x="946497" y="56155"/>
                    <a:pt x="947860" y="32282"/>
                  </a:cubicBezTo>
                  <a:cubicBezTo>
                    <a:pt x="947665" y="26138"/>
                    <a:pt x="949419" y="20099"/>
                    <a:pt x="952991" y="15072"/>
                  </a:cubicBezTo>
                  <a:cubicBezTo>
                    <a:pt x="962148" y="4551"/>
                    <a:pt x="979553" y="11046"/>
                    <a:pt x="990593" y="19618"/>
                  </a:cubicBezTo>
                  <a:cubicBezTo>
                    <a:pt x="1015531" y="39029"/>
                    <a:pt x="1034299" y="65234"/>
                    <a:pt x="1044691" y="95082"/>
                  </a:cubicBezTo>
                  <a:cubicBezTo>
                    <a:pt x="1041573" y="60922"/>
                    <a:pt x="1055147" y="27359"/>
                    <a:pt x="1081189" y="5006"/>
                  </a:cubicBezTo>
                  <a:cubicBezTo>
                    <a:pt x="1084630" y="1285"/>
                    <a:pt x="1089696" y="-534"/>
                    <a:pt x="1094697" y="135"/>
                  </a:cubicBezTo>
                  <a:cubicBezTo>
                    <a:pt x="1098788" y="2135"/>
                    <a:pt x="1101905" y="5798"/>
                    <a:pt x="1103140" y="10201"/>
                  </a:cubicBezTo>
                  <a:cubicBezTo>
                    <a:pt x="1114310" y="36250"/>
                    <a:pt x="1121064" y="64007"/>
                    <a:pt x="1123012" y="92290"/>
                  </a:cubicBezTo>
                  <a:cubicBezTo>
                    <a:pt x="1144574" y="79483"/>
                    <a:pt x="1168602" y="71527"/>
                    <a:pt x="1193540" y="68975"/>
                  </a:cubicBezTo>
                  <a:cubicBezTo>
                    <a:pt x="1191527" y="90043"/>
                    <a:pt x="1192502" y="111292"/>
                    <a:pt x="1196333" y="132099"/>
                  </a:cubicBezTo>
                  <a:lnTo>
                    <a:pt x="1196852" y="132099"/>
                  </a:lnTo>
                  <a:cubicBezTo>
                    <a:pt x="1204840" y="133658"/>
                    <a:pt x="1212114" y="138594"/>
                    <a:pt x="1220297" y="138983"/>
                  </a:cubicBezTo>
                  <a:cubicBezTo>
                    <a:pt x="1211530" y="126352"/>
                    <a:pt x="1205945" y="111779"/>
                    <a:pt x="1204061" y="96511"/>
                  </a:cubicBezTo>
                  <a:cubicBezTo>
                    <a:pt x="1203477" y="91185"/>
                    <a:pt x="1204061" y="84821"/>
                    <a:pt x="1208347" y="82029"/>
                  </a:cubicBezTo>
                  <a:cubicBezTo>
                    <a:pt x="1211790" y="80567"/>
                    <a:pt x="1215751" y="80567"/>
                    <a:pt x="1219193" y="82029"/>
                  </a:cubicBezTo>
                  <a:cubicBezTo>
                    <a:pt x="1241858" y="88464"/>
                    <a:pt x="1260692" y="104402"/>
                    <a:pt x="1270758" y="125735"/>
                  </a:cubicBezTo>
                  <a:cubicBezTo>
                    <a:pt x="1276084" y="92322"/>
                    <a:pt x="1286474" y="59915"/>
                    <a:pt x="1301541" y="29619"/>
                  </a:cubicBezTo>
                  <a:cubicBezTo>
                    <a:pt x="1302190" y="27840"/>
                    <a:pt x="1303424" y="26333"/>
                    <a:pt x="1305048" y="25333"/>
                  </a:cubicBezTo>
                  <a:cubicBezTo>
                    <a:pt x="1307905" y="23904"/>
                    <a:pt x="1311542" y="25983"/>
                    <a:pt x="1313620" y="27996"/>
                  </a:cubicBezTo>
                  <a:cubicBezTo>
                    <a:pt x="1344988" y="54278"/>
                    <a:pt x="1364276" y="92277"/>
                    <a:pt x="1366939" y="133139"/>
                  </a:cubicBezTo>
                  <a:cubicBezTo>
                    <a:pt x="1379278" y="127164"/>
                    <a:pt x="1387655" y="115539"/>
                    <a:pt x="1397787" y="106317"/>
                  </a:cubicBezTo>
                  <a:cubicBezTo>
                    <a:pt x="1407918" y="97095"/>
                    <a:pt x="1422530" y="89886"/>
                    <a:pt x="1435064" y="95472"/>
                  </a:cubicBezTo>
                  <a:cubicBezTo>
                    <a:pt x="1445260" y="101083"/>
                    <a:pt x="1451300" y="112104"/>
                    <a:pt x="1450521" y="123722"/>
                  </a:cubicBezTo>
                  <a:cubicBezTo>
                    <a:pt x="1449612" y="135041"/>
                    <a:pt x="1446429" y="146076"/>
                    <a:pt x="1441299" y="156194"/>
                  </a:cubicBezTo>
                  <a:lnTo>
                    <a:pt x="1435519" y="169572"/>
                  </a:lnTo>
                  <a:cubicBezTo>
                    <a:pt x="1467601" y="157200"/>
                    <a:pt x="1503255" y="158116"/>
                    <a:pt x="1534622" y="172105"/>
                  </a:cubicBezTo>
                  <a:cubicBezTo>
                    <a:pt x="1528453" y="180827"/>
                    <a:pt x="1522803" y="189918"/>
                    <a:pt x="1517737" y="199316"/>
                  </a:cubicBezTo>
                  <a:cubicBezTo>
                    <a:pt x="1518062" y="199517"/>
                    <a:pt x="1518386" y="199731"/>
                    <a:pt x="1518646" y="199965"/>
                  </a:cubicBezTo>
                  <a:cubicBezTo>
                    <a:pt x="1529362" y="207713"/>
                    <a:pt x="1538259" y="217766"/>
                    <a:pt x="1544623" y="229385"/>
                  </a:cubicBezTo>
                  <a:cubicBezTo>
                    <a:pt x="1566379" y="175807"/>
                    <a:pt x="1632492" y="144959"/>
                    <a:pt x="1687498" y="162753"/>
                  </a:cubicBezTo>
                  <a:cubicBezTo>
                    <a:pt x="1690031" y="163233"/>
                    <a:pt x="1692239" y="164766"/>
                    <a:pt x="1693603" y="166974"/>
                  </a:cubicBezTo>
                  <a:cubicBezTo>
                    <a:pt x="1694317" y="169481"/>
                    <a:pt x="1693928" y="172157"/>
                    <a:pt x="1692564" y="174378"/>
                  </a:cubicBezTo>
                  <a:cubicBezTo>
                    <a:pt x="1679835" y="203057"/>
                    <a:pt x="1663210" y="229846"/>
                    <a:pt x="1643142" y="253998"/>
                  </a:cubicBezTo>
                  <a:cubicBezTo>
                    <a:pt x="1675094" y="230761"/>
                    <a:pt x="1718086" y="229677"/>
                    <a:pt x="1751207" y="251270"/>
                  </a:cubicBezTo>
                  <a:cubicBezTo>
                    <a:pt x="1754910" y="253803"/>
                    <a:pt x="1758871" y="257765"/>
                    <a:pt x="1758416" y="262051"/>
                  </a:cubicBezTo>
                  <a:cubicBezTo>
                    <a:pt x="1757767" y="264954"/>
                    <a:pt x="1756143" y="267545"/>
                    <a:pt x="1753805" y="269389"/>
                  </a:cubicBezTo>
                  <a:cubicBezTo>
                    <a:pt x="1738089" y="284813"/>
                    <a:pt x="1719061" y="296490"/>
                    <a:pt x="1698214" y="303550"/>
                  </a:cubicBezTo>
                  <a:cubicBezTo>
                    <a:pt x="1728737" y="305115"/>
                    <a:pt x="1758741" y="312518"/>
                    <a:pt x="1786472" y="325370"/>
                  </a:cubicBezTo>
                  <a:cubicBezTo>
                    <a:pt x="1786407" y="317818"/>
                    <a:pt x="1790563" y="310849"/>
                    <a:pt x="1797188" y="307251"/>
                  </a:cubicBezTo>
                  <a:cubicBezTo>
                    <a:pt x="1810176" y="301277"/>
                    <a:pt x="1824074" y="314265"/>
                    <a:pt x="1832841" y="325890"/>
                  </a:cubicBezTo>
                  <a:cubicBezTo>
                    <a:pt x="1828230" y="304556"/>
                    <a:pt x="1827321" y="282593"/>
                    <a:pt x="1830113" y="260947"/>
                  </a:cubicBezTo>
                  <a:cubicBezTo>
                    <a:pt x="1830178" y="257719"/>
                    <a:pt x="1831542" y="254654"/>
                    <a:pt x="1833945" y="252504"/>
                  </a:cubicBezTo>
                  <a:cubicBezTo>
                    <a:pt x="1836803" y="251173"/>
                    <a:pt x="1840180" y="251173"/>
                    <a:pt x="1843037" y="252504"/>
                  </a:cubicBezTo>
                  <a:cubicBezTo>
                    <a:pt x="1874469" y="262473"/>
                    <a:pt x="1896940" y="290256"/>
                    <a:pt x="1900122" y="323098"/>
                  </a:cubicBezTo>
                  <a:cubicBezTo>
                    <a:pt x="1915774" y="293061"/>
                    <a:pt x="1940907" y="269013"/>
                    <a:pt x="1971560" y="254648"/>
                  </a:cubicBezTo>
                  <a:cubicBezTo>
                    <a:pt x="1978443" y="251400"/>
                    <a:pt x="1988510" y="249712"/>
                    <a:pt x="1991887" y="256531"/>
                  </a:cubicBezTo>
                  <a:cubicBezTo>
                    <a:pt x="1992926" y="259135"/>
                    <a:pt x="1993186" y="261966"/>
                    <a:pt x="1992666" y="264714"/>
                  </a:cubicBezTo>
                  <a:cubicBezTo>
                    <a:pt x="1989549" y="295588"/>
                    <a:pt x="1980002" y="325474"/>
                    <a:pt x="1964676" y="352452"/>
                  </a:cubicBezTo>
                  <a:cubicBezTo>
                    <a:pt x="1981366" y="343061"/>
                    <a:pt x="1999291" y="336151"/>
                    <a:pt x="2017994" y="331930"/>
                  </a:cubicBezTo>
                  <a:cubicBezTo>
                    <a:pt x="2036892" y="327754"/>
                    <a:pt x="2056700" y="331917"/>
                    <a:pt x="2072287" y="343360"/>
                  </a:cubicBezTo>
                  <a:lnTo>
                    <a:pt x="2019228" y="397263"/>
                  </a:lnTo>
                  <a:cubicBezTo>
                    <a:pt x="2055596" y="375455"/>
                    <a:pt x="2100342" y="373020"/>
                    <a:pt x="2138854" y="390768"/>
                  </a:cubicBezTo>
                  <a:cubicBezTo>
                    <a:pt x="2120864" y="401120"/>
                    <a:pt x="2108395" y="418947"/>
                    <a:pt x="2104823" y="439411"/>
                  </a:cubicBezTo>
                  <a:cubicBezTo>
                    <a:pt x="2120345" y="440190"/>
                    <a:pt x="2135476" y="434845"/>
                    <a:pt x="2147102" y="424539"/>
                  </a:cubicBezTo>
                  <a:cubicBezTo>
                    <a:pt x="2161714" y="412329"/>
                    <a:pt x="2171844" y="395834"/>
                    <a:pt x="2183340" y="380637"/>
                  </a:cubicBezTo>
                  <a:cubicBezTo>
                    <a:pt x="2184963" y="377663"/>
                    <a:pt x="2187561" y="375357"/>
                    <a:pt x="2190743" y="374143"/>
                  </a:cubicBezTo>
                  <a:cubicBezTo>
                    <a:pt x="2195679" y="372909"/>
                    <a:pt x="2200355" y="376741"/>
                    <a:pt x="2203732" y="380637"/>
                  </a:cubicBezTo>
                  <a:cubicBezTo>
                    <a:pt x="2231268" y="412394"/>
                    <a:pt x="2239256" y="456653"/>
                    <a:pt x="2224578" y="496041"/>
                  </a:cubicBezTo>
                  <a:cubicBezTo>
                    <a:pt x="2243282" y="480429"/>
                    <a:pt x="2264064" y="467473"/>
                    <a:pt x="2286274" y="457530"/>
                  </a:cubicBezTo>
                  <a:cubicBezTo>
                    <a:pt x="2289782" y="455276"/>
                    <a:pt x="2294197" y="454867"/>
                    <a:pt x="2298094" y="456426"/>
                  </a:cubicBezTo>
                  <a:cubicBezTo>
                    <a:pt x="2300107" y="457861"/>
                    <a:pt x="2301601" y="459849"/>
                    <a:pt x="2302445" y="462141"/>
                  </a:cubicBezTo>
                  <a:cubicBezTo>
                    <a:pt x="2318227" y="498009"/>
                    <a:pt x="2309460" y="539917"/>
                    <a:pt x="2280689" y="566505"/>
                  </a:cubicBezTo>
                  <a:cubicBezTo>
                    <a:pt x="2292574" y="565414"/>
                    <a:pt x="2304524" y="566407"/>
                    <a:pt x="2316019" y="569427"/>
                  </a:cubicBezTo>
                  <a:cubicBezTo>
                    <a:pt x="2322448" y="571564"/>
                    <a:pt x="2328228" y="575265"/>
                    <a:pt x="2332839" y="580207"/>
                  </a:cubicBezTo>
                  <a:lnTo>
                    <a:pt x="2371805" y="531630"/>
                  </a:lnTo>
                  <a:cubicBezTo>
                    <a:pt x="2373883" y="528260"/>
                    <a:pt x="2377260" y="525902"/>
                    <a:pt x="2381156" y="525136"/>
                  </a:cubicBezTo>
                  <a:cubicBezTo>
                    <a:pt x="2384273" y="525292"/>
                    <a:pt x="2387261" y="526584"/>
                    <a:pt x="2389534" y="528773"/>
                  </a:cubicBezTo>
                  <a:cubicBezTo>
                    <a:pt x="2423175" y="555789"/>
                    <a:pt x="2428500" y="605081"/>
                    <a:pt x="2423175" y="647814"/>
                  </a:cubicBezTo>
                  <a:cubicBezTo>
                    <a:pt x="2439411" y="618083"/>
                    <a:pt x="2470713" y="599690"/>
                    <a:pt x="2504613" y="599950"/>
                  </a:cubicBezTo>
                  <a:cubicBezTo>
                    <a:pt x="2509030" y="599638"/>
                    <a:pt x="2513380" y="600879"/>
                    <a:pt x="2516953" y="603457"/>
                  </a:cubicBezTo>
                  <a:cubicBezTo>
                    <a:pt x="2520590" y="607718"/>
                    <a:pt x="2522148" y="613322"/>
                    <a:pt x="2521369" y="618849"/>
                  </a:cubicBezTo>
                  <a:cubicBezTo>
                    <a:pt x="2519875" y="654470"/>
                    <a:pt x="2502470" y="687520"/>
                    <a:pt x="2473830" y="708795"/>
                  </a:cubicBezTo>
                  <a:cubicBezTo>
                    <a:pt x="2496106" y="703671"/>
                    <a:pt x="2519030" y="702288"/>
                    <a:pt x="2541761" y="704704"/>
                  </a:cubicBezTo>
                  <a:cubicBezTo>
                    <a:pt x="2545917" y="704788"/>
                    <a:pt x="2549944" y="706172"/>
                    <a:pt x="2553321" y="708665"/>
                  </a:cubicBezTo>
                  <a:cubicBezTo>
                    <a:pt x="2556893" y="713029"/>
                    <a:pt x="2558321" y="718790"/>
                    <a:pt x="2557153" y="724316"/>
                  </a:cubicBezTo>
                  <a:cubicBezTo>
                    <a:pt x="2552282" y="764218"/>
                    <a:pt x="2521823" y="796196"/>
                    <a:pt x="2482208" y="802963"/>
                  </a:cubicBezTo>
                  <a:cubicBezTo>
                    <a:pt x="2508900" y="822446"/>
                    <a:pt x="2537410" y="844267"/>
                    <a:pt x="2544879" y="876284"/>
                  </a:cubicBezTo>
                  <a:cubicBezTo>
                    <a:pt x="2546761" y="884597"/>
                    <a:pt x="2546112" y="895182"/>
                    <a:pt x="2538384" y="899144"/>
                  </a:cubicBezTo>
                  <a:cubicBezTo>
                    <a:pt x="2533318" y="901059"/>
                    <a:pt x="2527798" y="901059"/>
                    <a:pt x="2522733" y="899144"/>
                  </a:cubicBezTo>
                  <a:cubicBezTo>
                    <a:pt x="2491235" y="890708"/>
                    <a:pt x="2461491" y="876556"/>
                    <a:pt x="2435124" y="857385"/>
                  </a:cubicBezTo>
                  <a:cubicBezTo>
                    <a:pt x="2436034" y="868166"/>
                    <a:pt x="2443567" y="876868"/>
                    <a:pt x="2447269" y="887259"/>
                  </a:cubicBezTo>
                  <a:cubicBezTo>
                    <a:pt x="2450970" y="897650"/>
                    <a:pt x="2448502" y="910379"/>
                    <a:pt x="2439216" y="913236"/>
                  </a:cubicBezTo>
                  <a:cubicBezTo>
                    <a:pt x="2460582" y="932297"/>
                    <a:pt x="2485065" y="947539"/>
                    <a:pt x="2511628" y="958307"/>
                  </a:cubicBezTo>
                  <a:cubicBezTo>
                    <a:pt x="2515134" y="959261"/>
                    <a:pt x="2518251" y="961392"/>
                    <a:pt x="2520395" y="964347"/>
                  </a:cubicBezTo>
                  <a:cubicBezTo>
                    <a:pt x="2521953" y="967951"/>
                    <a:pt x="2521758" y="972055"/>
                    <a:pt x="2519940" y="975517"/>
                  </a:cubicBezTo>
                  <a:cubicBezTo>
                    <a:pt x="2511693" y="995974"/>
                    <a:pt x="2489027" y="1005975"/>
                    <a:pt x="2468505" y="1014028"/>
                  </a:cubicBezTo>
                  <a:cubicBezTo>
                    <a:pt x="2477857" y="1022795"/>
                    <a:pt x="2491820" y="1023899"/>
                    <a:pt x="2504289" y="1027017"/>
                  </a:cubicBezTo>
                  <a:cubicBezTo>
                    <a:pt x="2516758" y="1030134"/>
                    <a:pt x="2530266" y="1037992"/>
                    <a:pt x="2531046" y="1050851"/>
                  </a:cubicBezTo>
                  <a:cubicBezTo>
                    <a:pt x="2531825" y="1063710"/>
                    <a:pt x="2519486" y="1072477"/>
                    <a:pt x="2508055" y="1077607"/>
                  </a:cubicBezTo>
                  <a:cubicBezTo>
                    <a:pt x="2487209" y="1087044"/>
                    <a:pt x="2464349" y="1091362"/>
                    <a:pt x="2441489" y="1090206"/>
                  </a:cubicBezTo>
                  <a:cubicBezTo>
                    <a:pt x="2448632" y="1099194"/>
                    <a:pt x="2453893" y="1109534"/>
                    <a:pt x="2456945" y="1120600"/>
                  </a:cubicBezTo>
                  <a:cubicBezTo>
                    <a:pt x="2459867" y="1131056"/>
                    <a:pt x="2458244" y="1145733"/>
                    <a:pt x="2447593" y="1147941"/>
                  </a:cubicBezTo>
                  <a:cubicBezTo>
                    <a:pt x="2441099" y="1149305"/>
                    <a:pt x="2434604" y="1144369"/>
                    <a:pt x="2429344" y="1139758"/>
                  </a:cubicBezTo>
                  <a:lnTo>
                    <a:pt x="2395379" y="1109689"/>
                  </a:lnTo>
                  <a:lnTo>
                    <a:pt x="2403172" y="1150149"/>
                  </a:lnTo>
                  <a:cubicBezTo>
                    <a:pt x="2404146" y="1153215"/>
                    <a:pt x="2404146" y="1156501"/>
                    <a:pt x="2403172" y="1159566"/>
                  </a:cubicBezTo>
                  <a:cubicBezTo>
                    <a:pt x="2402458" y="1161053"/>
                    <a:pt x="2401224" y="1162248"/>
                    <a:pt x="2399730" y="1162943"/>
                  </a:cubicBezTo>
                  <a:cubicBezTo>
                    <a:pt x="2413628" y="1172548"/>
                    <a:pt x="2428954" y="1179887"/>
                    <a:pt x="2445190" y="1184699"/>
                  </a:cubicBezTo>
                  <a:cubicBezTo>
                    <a:pt x="2450061" y="1185731"/>
                    <a:pt x="2454347" y="1188647"/>
                    <a:pt x="2457075" y="1192817"/>
                  </a:cubicBezTo>
                  <a:cubicBezTo>
                    <a:pt x="2458439" y="1197148"/>
                    <a:pt x="2457920" y="1201850"/>
                    <a:pt x="2455711" y="1205805"/>
                  </a:cubicBezTo>
                  <a:cubicBezTo>
                    <a:pt x="2439411" y="1239024"/>
                    <a:pt x="2400380" y="1254123"/>
                    <a:pt x="2365960" y="1240550"/>
                  </a:cubicBezTo>
                  <a:cubicBezTo>
                    <a:pt x="2381936" y="1258799"/>
                    <a:pt x="2395638" y="1279061"/>
                    <a:pt x="2406614" y="1300687"/>
                  </a:cubicBezTo>
                  <a:cubicBezTo>
                    <a:pt x="2409277" y="1305104"/>
                    <a:pt x="2410771" y="1310104"/>
                    <a:pt x="2410901" y="1315235"/>
                  </a:cubicBezTo>
                  <a:cubicBezTo>
                    <a:pt x="2410251" y="1325885"/>
                    <a:pt x="2398431" y="1332964"/>
                    <a:pt x="2387781" y="1332185"/>
                  </a:cubicBezTo>
                  <a:cubicBezTo>
                    <a:pt x="2377195" y="1330496"/>
                    <a:pt x="2367388" y="1325626"/>
                    <a:pt x="2359660" y="1318287"/>
                  </a:cubicBezTo>
                  <a:cubicBezTo>
                    <a:pt x="2342710" y="1304584"/>
                    <a:pt x="2327513" y="1288932"/>
                    <a:pt x="2314200" y="1271658"/>
                  </a:cubicBezTo>
                  <a:lnTo>
                    <a:pt x="2314589" y="1333678"/>
                  </a:lnTo>
                  <a:cubicBezTo>
                    <a:pt x="2314785" y="1338095"/>
                    <a:pt x="2314005" y="1342576"/>
                    <a:pt x="2312382" y="1346667"/>
                  </a:cubicBezTo>
                  <a:cubicBezTo>
                    <a:pt x="2332060" y="1363488"/>
                    <a:pt x="2356478" y="1373619"/>
                    <a:pt x="2382261" y="1375697"/>
                  </a:cubicBezTo>
                  <a:cubicBezTo>
                    <a:pt x="2390248" y="1398492"/>
                    <a:pt x="2373818" y="1424599"/>
                    <a:pt x="2351478" y="1433821"/>
                  </a:cubicBezTo>
                  <a:cubicBezTo>
                    <a:pt x="2329137" y="1443043"/>
                    <a:pt x="2303354" y="1438821"/>
                    <a:pt x="2280689" y="1430184"/>
                  </a:cubicBezTo>
                  <a:cubicBezTo>
                    <a:pt x="2288028" y="1463954"/>
                    <a:pt x="2355309" y="1461227"/>
                    <a:pt x="2352841" y="1495647"/>
                  </a:cubicBezTo>
                  <a:cubicBezTo>
                    <a:pt x="2351997" y="1507012"/>
                    <a:pt x="2342190" y="1515974"/>
                    <a:pt x="2331670" y="1520520"/>
                  </a:cubicBezTo>
                  <a:cubicBezTo>
                    <a:pt x="2293159" y="1537276"/>
                    <a:pt x="2250491" y="1511233"/>
                    <a:pt x="2216720" y="1486360"/>
                  </a:cubicBezTo>
                  <a:cubicBezTo>
                    <a:pt x="2225813" y="1513376"/>
                    <a:pt x="2221786" y="1543056"/>
                    <a:pt x="2205745" y="1566630"/>
                  </a:cubicBezTo>
                  <a:cubicBezTo>
                    <a:pt x="2185223" y="1547861"/>
                    <a:pt x="2168337" y="1525325"/>
                    <a:pt x="2156129" y="1500322"/>
                  </a:cubicBezTo>
                  <a:cubicBezTo>
                    <a:pt x="2156778" y="1519805"/>
                    <a:pt x="2157362" y="1539288"/>
                    <a:pt x="2158012" y="1558252"/>
                  </a:cubicBezTo>
                  <a:cubicBezTo>
                    <a:pt x="2158012" y="1569033"/>
                    <a:pt x="2157232" y="1582346"/>
                    <a:pt x="2147426" y="1586827"/>
                  </a:cubicBezTo>
                  <a:cubicBezTo>
                    <a:pt x="2137619" y="1591308"/>
                    <a:pt x="2126904" y="1583450"/>
                    <a:pt x="2118981" y="1576111"/>
                  </a:cubicBezTo>
                  <a:lnTo>
                    <a:pt x="2059428" y="1521105"/>
                  </a:lnTo>
                  <a:cubicBezTo>
                    <a:pt x="2070858" y="1549030"/>
                    <a:pt x="2078976" y="1578124"/>
                    <a:pt x="2083782" y="1607934"/>
                  </a:cubicBezTo>
                  <a:cubicBezTo>
                    <a:pt x="2046505" y="1600725"/>
                    <a:pt x="2012734" y="1581112"/>
                    <a:pt x="1987926" y="1552277"/>
                  </a:cubicBezTo>
                  <a:cubicBezTo>
                    <a:pt x="1993576" y="1564551"/>
                    <a:pt x="1988185" y="1579034"/>
                    <a:pt x="1975976" y="1584684"/>
                  </a:cubicBezTo>
                  <a:cubicBezTo>
                    <a:pt x="1975911" y="1584684"/>
                    <a:pt x="1975846" y="1584749"/>
                    <a:pt x="1975781" y="1584749"/>
                  </a:cubicBezTo>
                  <a:cubicBezTo>
                    <a:pt x="1961104" y="1590399"/>
                    <a:pt x="1943959" y="1581891"/>
                    <a:pt x="1934997" y="1569033"/>
                  </a:cubicBezTo>
                  <a:cubicBezTo>
                    <a:pt x="1926944" y="1555459"/>
                    <a:pt x="1922462" y="1540068"/>
                    <a:pt x="1922008" y="1524287"/>
                  </a:cubicBezTo>
                  <a:cubicBezTo>
                    <a:pt x="1919540" y="1543315"/>
                    <a:pt x="1915514" y="1564746"/>
                    <a:pt x="1899538" y="1575137"/>
                  </a:cubicBezTo>
                  <a:cubicBezTo>
                    <a:pt x="1883562" y="1585528"/>
                    <a:pt x="1855116" y="1569357"/>
                    <a:pt x="1863819" y="1552277"/>
                  </a:cubicBezTo>
                  <a:cubicBezTo>
                    <a:pt x="1842128" y="1565656"/>
                    <a:pt x="1818294" y="1575267"/>
                    <a:pt x="1793355" y="1580527"/>
                  </a:cubicBezTo>
                  <a:cubicBezTo>
                    <a:pt x="1791148" y="1591049"/>
                    <a:pt x="1785172" y="1600465"/>
                    <a:pt x="1776600" y="1606959"/>
                  </a:cubicBezTo>
                  <a:cubicBezTo>
                    <a:pt x="1759455" y="1619364"/>
                    <a:pt x="1736465" y="1619948"/>
                    <a:pt x="1715554" y="1616896"/>
                  </a:cubicBezTo>
                  <a:cubicBezTo>
                    <a:pt x="1634505" y="1604362"/>
                    <a:pt x="1563716" y="1540912"/>
                    <a:pt x="1481758" y="1546692"/>
                  </a:cubicBezTo>
                  <a:cubicBezTo>
                    <a:pt x="1450456" y="1548900"/>
                    <a:pt x="1420841" y="1561239"/>
                    <a:pt x="1389993" y="1566889"/>
                  </a:cubicBezTo>
                  <a:cubicBezTo>
                    <a:pt x="1292189" y="1584749"/>
                    <a:pt x="1195943" y="1534418"/>
                    <a:pt x="1097230" y="1522273"/>
                  </a:cubicBezTo>
                  <a:cubicBezTo>
                    <a:pt x="1037547" y="1515130"/>
                    <a:pt x="973253" y="1521170"/>
                    <a:pt x="917792" y="1502790"/>
                  </a:cubicBezTo>
                  <a:lnTo>
                    <a:pt x="922792" y="1511818"/>
                  </a:lnTo>
                  <a:cubicBezTo>
                    <a:pt x="873176" y="1490906"/>
                    <a:pt x="831677" y="1454408"/>
                    <a:pt x="804595" y="1407908"/>
                  </a:cubicBezTo>
                  <a:cubicBezTo>
                    <a:pt x="808752" y="1431353"/>
                    <a:pt x="817584" y="1453694"/>
                    <a:pt x="830573" y="1473631"/>
                  </a:cubicBezTo>
                  <a:cubicBezTo>
                    <a:pt x="785567" y="1470968"/>
                    <a:pt x="746797" y="1440835"/>
                    <a:pt x="733158" y="1397842"/>
                  </a:cubicBezTo>
                  <a:lnTo>
                    <a:pt x="740952" y="1458824"/>
                  </a:lnTo>
                  <a:cubicBezTo>
                    <a:pt x="695556" y="1456681"/>
                    <a:pt x="658019" y="1422716"/>
                    <a:pt x="651330" y="1377775"/>
                  </a:cubicBezTo>
                  <a:cubicBezTo>
                    <a:pt x="645290" y="1405116"/>
                    <a:pt x="618988" y="1423105"/>
                    <a:pt x="591322" y="1418819"/>
                  </a:cubicBezTo>
                  <a:cubicBezTo>
                    <a:pt x="584244" y="1418234"/>
                    <a:pt x="578074" y="1413688"/>
                    <a:pt x="575411" y="1407129"/>
                  </a:cubicBezTo>
                  <a:cubicBezTo>
                    <a:pt x="574762" y="1402258"/>
                    <a:pt x="575801" y="1397323"/>
                    <a:pt x="578204" y="1393037"/>
                  </a:cubicBezTo>
                  <a:lnTo>
                    <a:pt x="594764" y="1355435"/>
                  </a:lnTo>
                  <a:cubicBezTo>
                    <a:pt x="576645" y="1363292"/>
                    <a:pt x="556318" y="1364137"/>
                    <a:pt x="537614" y="1357902"/>
                  </a:cubicBezTo>
                  <a:cubicBezTo>
                    <a:pt x="544303" y="1369397"/>
                    <a:pt x="553331" y="1379334"/>
                    <a:pt x="564111" y="1387127"/>
                  </a:cubicBezTo>
                  <a:cubicBezTo>
                    <a:pt x="543264" y="1394985"/>
                    <a:pt x="520145" y="1394401"/>
                    <a:pt x="499752" y="1385438"/>
                  </a:cubicBezTo>
                  <a:cubicBezTo>
                    <a:pt x="479620" y="1376411"/>
                    <a:pt x="460787" y="1364851"/>
                    <a:pt x="443641" y="1350954"/>
                  </a:cubicBezTo>
                  <a:cubicBezTo>
                    <a:pt x="442472" y="1370436"/>
                    <a:pt x="441369" y="1389919"/>
                    <a:pt x="440199" y="1409402"/>
                  </a:cubicBezTo>
                  <a:cubicBezTo>
                    <a:pt x="439485" y="1422391"/>
                    <a:pt x="436758" y="1437458"/>
                    <a:pt x="424743" y="1441874"/>
                  </a:cubicBezTo>
                  <a:cubicBezTo>
                    <a:pt x="416560" y="1443757"/>
                    <a:pt x="407988" y="1441549"/>
                    <a:pt x="401688" y="1435964"/>
                  </a:cubicBezTo>
                  <a:cubicBezTo>
                    <a:pt x="383439" y="1422326"/>
                    <a:pt x="373632" y="1400180"/>
                    <a:pt x="375711" y="1377515"/>
                  </a:cubicBezTo>
                  <a:cubicBezTo>
                    <a:pt x="368697" y="1393686"/>
                    <a:pt x="355449" y="1406415"/>
                    <a:pt x="339018" y="1412779"/>
                  </a:cubicBezTo>
                  <a:cubicBezTo>
                    <a:pt x="333238" y="1415637"/>
                    <a:pt x="326484" y="1415637"/>
                    <a:pt x="320704" y="1412779"/>
                  </a:cubicBezTo>
                  <a:cubicBezTo>
                    <a:pt x="318366" y="1411221"/>
                    <a:pt x="316548" y="1408948"/>
                    <a:pt x="315639" y="1406285"/>
                  </a:cubicBezTo>
                  <a:cubicBezTo>
                    <a:pt x="274984" y="1394530"/>
                    <a:pt x="244980" y="1360110"/>
                    <a:pt x="238745" y="1318287"/>
                  </a:cubicBezTo>
                  <a:lnTo>
                    <a:pt x="229004" y="1387322"/>
                  </a:lnTo>
                  <a:cubicBezTo>
                    <a:pt x="228940" y="1388555"/>
                    <a:pt x="228550" y="1389724"/>
                    <a:pt x="227835" y="1390699"/>
                  </a:cubicBezTo>
                  <a:cubicBezTo>
                    <a:pt x="226472" y="1392257"/>
                    <a:pt x="224004" y="1391997"/>
                    <a:pt x="221925" y="1391543"/>
                  </a:cubicBezTo>
                  <a:cubicBezTo>
                    <a:pt x="196792" y="1386218"/>
                    <a:pt x="172699" y="1370956"/>
                    <a:pt x="161983" y="1347576"/>
                  </a:cubicBezTo>
                  <a:cubicBezTo>
                    <a:pt x="151267" y="1324197"/>
                    <a:pt x="157242" y="1292829"/>
                    <a:pt x="178868" y="1278866"/>
                  </a:cubicBezTo>
                  <a:cubicBezTo>
                    <a:pt x="164970" y="1287439"/>
                    <a:pt x="149774" y="1293674"/>
                    <a:pt x="133863" y="1297375"/>
                  </a:cubicBezTo>
                  <a:cubicBezTo>
                    <a:pt x="128083" y="1299453"/>
                    <a:pt x="121653" y="1298739"/>
                    <a:pt x="116523" y="1295362"/>
                  </a:cubicBezTo>
                  <a:cubicBezTo>
                    <a:pt x="109054" y="1288413"/>
                    <a:pt x="115743" y="1275879"/>
                    <a:pt x="122498" y="1268476"/>
                  </a:cubicBezTo>
                  <a:lnTo>
                    <a:pt x="157307" y="1229055"/>
                  </a:lnTo>
                  <a:cubicBezTo>
                    <a:pt x="128537" y="1232250"/>
                    <a:pt x="99508" y="1225366"/>
                    <a:pt x="75219" y="1209572"/>
                  </a:cubicBezTo>
                  <a:cubicBezTo>
                    <a:pt x="71062" y="1207390"/>
                    <a:pt x="67815" y="1203863"/>
                    <a:pt x="65932" y="1199571"/>
                  </a:cubicBezTo>
                  <a:cubicBezTo>
                    <a:pt x="64828" y="1194258"/>
                    <a:pt x="65867" y="1188719"/>
                    <a:pt x="68855" y="1184179"/>
                  </a:cubicBezTo>
                  <a:cubicBezTo>
                    <a:pt x="85805" y="1152922"/>
                    <a:pt x="116588" y="1131523"/>
                    <a:pt x="151787" y="1126445"/>
                  </a:cubicBezTo>
                  <a:cubicBezTo>
                    <a:pt x="153411" y="1117197"/>
                    <a:pt x="157956" y="1108722"/>
                    <a:pt x="164776" y="1102286"/>
                  </a:cubicBezTo>
                  <a:cubicBezTo>
                    <a:pt x="153216" y="1107624"/>
                    <a:pt x="141071" y="1111501"/>
                    <a:pt x="128602" y="1113846"/>
                  </a:cubicBezTo>
                  <a:cubicBezTo>
                    <a:pt x="124901" y="1115080"/>
                    <a:pt x="120809" y="1114372"/>
                    <a:pt x="117756" y="1111962"/>
                  </a:cubicBezTo>
                  <a:cubicBezTo>
                    <a:pt x="116068" y="1109534"/>
                    <a:pt x="115483" y="1106533"/>
                    <a:pt x="116068" y="1103650"/>
                  </a:cubicBezTo>
                  <a:cubicBezTo>
                    <a:pt x="117886" y="1078289"/>
                    <a:pt x="126524" y="1053897"/>
                    <a:pt x="141201" y="1033122"/>
                  </a:cubicBezTo>
                  <a:cubicBezTo>
                    <a:pt x="118276" y="1058787"/>
                    <a:pt x="81064" y="1065918"/>
                    <a:pt x="50281" y="1050526"/>
                  </a:cubicBezTo>
                  <a:cubicBezTo>
                    <a:pt x="61256" y="1047091"/>
                    <a:pt x="70153" y="1038986"/>
                    <a:pt x="74570" y="1028380"/>
                  </a:cubicBezTo>
                  <a:cubicBezTo>
                    <a:pt x="65347" y="1029757"/>
                    <a:pt x="55931" y="1028978"/>
                    <a:pt x="47034" y="1026108"/>
                  </a:cubicBezTo>
                  <a:cubicBezTo>
                    <a:pt x="34045" y="1021302"/>
                    <a:pt x="23199" y="1006625"/>
                    <a:pt x="27551" y="993636"/>
                  </a:cubicBezTo>
                  <a:cubicBezTo>
                    <a:pt x="32616" y="977790"/>
                    <a:pt x="54437" y="972789"/>
                    <a:pt x="60867" y="957398"/>
                  </a:cubicBezTo>
                  <a:cubicBezTo>
                    <a:pt x="44890" y="953501"/>
                    <a:pt x="28395" y="949345"/>
                    <a:pt x="15406" y="938954"/>
                  </a:cubicBezTo>
                  <a:cubicBezTo>
                    <a:pt x="2418" y="928563"/>
                    <a:pt x="-4077" y="909404"/>
                    <a:pt x="3002" y="8945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9" name="Google Shape;1199;p23"/>
          <p:cNvGrpSpPr/>
          <p:nvPr/>
        </p:nvGrpSpPr>
        <p:grpSpPr>
          <a:xfrm>
            <a:off x="-587965" y="-612369"/>
            <a:ext cx="10204958" cy="2442671"/>
            <a:chOff x="-587965" y="-612369"/>
            <a:chExt cx="10204958" cy="2442671"/>
          </a:xfrm>
        </p:grpSpPr>
        <p:grpSp>
          <p:nvGrpSpPr>
            <p:cNvPr id="1200" name="Google Shape;1200;p23"/>
            <p:cNvGrpSpPr/>
            <p:nvPr/>
          </p:nvGrpSpPr>
          <p:grpSpPr>
            <a:xfrm rot="10800000" flipH="1">
              <a:off x="-587965" y="-297494"/>
              <a:ext cx="2830220" cy="2127796"/>
              <a:chOff x="-249198" y="3171921"/>
              <a:chExt cx="2830220" cy="2127796"/>
            </a:xfrm>
          </p:grpSpPr>
          <p:sp>
            <p:nvSpPr>
              <p:cNvPr id="1201" name="Google Shape;1201;p23"/>
              <p:cNvSpPr/>
              <p:nvPr/>
            </p:nvSpPr>
            <p:spPr>
              <a:xfrm flipH="1">
                <a:off x="763345" y="4519466"/>
                <a:ext cx="105816" cy="115393"/>
              </a:xfrm>
              <a:custGeom>
                <a:avLst/>
                <a:gdLst/>
                <a:ahLst/>
                <a:cxnLst/>
                <a:rect l="l" t="t" r="r" b="b"/>
                <a:pathLst>
                  <a:path w="71137" h="77575" extrusionOk="0">
                    <a:moveTo>
                      <a:pt x="8493" y="3929"/>
                    </a:moveTo>
                    <a:cubicBezTo>
                      <a:pt x="5180" y="17346"/>
                      <a:pt x="5635" y="31432"/>
                      <a:pt x="9921" y="44583"/>
                    </a:cubicBezTo>
                    <a:cubicBezTo>
                      <a:pt x="13753" y="56273"/>
                      <a:pt x="20702" y="67443"/>
                      <a:pt x="32262" y="70885"/>
                    </a:cubicBezTo>
                    <a:cubicBezTo>
                      <a:pt x="37587" y="72515"/>
                      <a:pt x="43237" y="72398"/>
                      <a:pt x="48498" y="70561"/>
                    </a:cubicBezTo>
                    <a:cubicBezTo>
                      <a:pt x="53628" y="68723"/>
                      <a:pt x="58174" y="65430"/>
                      <a:pt x="61486" y="61079"/>
                    </a:cubicBezTo>
                    <a:cubicBezTo>
                      <a:pt x="65448" y="56741"/>
                      <a:pt x="67266" y="50844"/>
                      <a:pt x="66357" y="45038"/>
                    </a:cubicBezTo>
                    <a:cubicBezTo>
                      <a:pt x="64929" y="39888"/>
                      <a:pt x="60772" y="35920"/>
                      <a:pt x="55576" y="34647"/>
                    </a:cubicBezTo>
                    <a:cubicBezTo>
                      <a:pt x="53043" y="34024"/>
                      <a:pt x="50381" y="34231"/>
                      <a:pt x="47978" y="35231"/>
                    </a:cubicBezTo>
                    <a:cubicBezTo>
                      <a:pt x="45770" y="36167"/>
                      <a:pt x="44016" y="37946"/>
                      <a:pt x="43107" y="40167"/>
                    </a:cubicBezTo>
                    <a:cubicBezTo>
                      <a:pt x="42263" y="42219"/>
                      <a:pt x="42003" y="44466"/>
                      <a:pt x="42328" y="46661"/>
                    </a:cubicBezTo>
                    <a:cubicBezTo>
                      <a:pt x="42328" y="46142"/>
                      <a:pt x="42328" y="47051"/>
                      <a:pt x="42328" y="47051"/>
                    </a:cubicBezTo>
                    <a:cubicBezTo>
                      <a:pt x="42263" y="47421"/>
                      <a:pt x="42263" y="47785"/>
                      <a:pt x="42328" y="48155"/>
                    </a:cubicBezTo>
                    <a:lnTo>
                      <a:pt x="42328" y="48934"/>
                    </a:lnTo>
                    <a:cubicBezTo>
                      <a:pt x="42328" y="48480"/>
                      <a:pt x="42328" y="49454"/>
                      <a:pt x="42328" y="49519"/>
                    </a:cubicBezTo>
                    <a:cubicBezTo>
                      <a:pt x="42783" y="50389"/>
                      <a:pt x="43432" y="51143"/>
                      <a:pt x="44211" y="51727"/>
                    </a:cubicBezTo>
                    <a:cubicBezTo>
                      <a:pt x="45510" y="52558"/>
                      <a:pt x="45965" y="54234"/>
                      <a:pt x="45316" y="55624"/>
                    </a:cubicBezTo>
                    <a:cubicBezTo>
                      <a:pt x="44796" y="56916"/>
                      <a:pt x="43302" y="57520"/>
                      <a:pt x="42003" y="56981"/>
                    </a:cubicBezTo>
                    <a:cubicBezTo>
                      <a:pt x="41938" y="56948"/>
                      <a:pt x="41808" y="56903"/>
                      <a:pt x="41743" y="56858"/>
                    </a:cubicBezTo>
                    <a:cubicBezTo>
                      <a:pt x="34860" y="51214"/>
                      <a:pt x="33886" y="41063"/>
                      <a:pt x="39536" y="34192"/>
                    </a:cubicBezTo>
                    <a:cubicBezTo>
                      <a:pt x="41743" y="31465"/>
                      <a:pt x="44796" y="29549"/>
                      <a:pt x="48238" y="28737"/>
                    </a:cubicBezTo>
                    <a:cubicBezTo>
                      <a:pt x="54602" y="27523"/>
                      <a:pt x="61161" y="29653"/>
                      <a:pt x="65578" y="34387"/>
                    </a:cubicBezTo>
                    <a:cubicBezTo>
                      <a:pt x="68111" y="36998"/>
                      <a:pt x="69864" y="40219"/>
                      <a:pt x="70773" y="43739"/>
                    </a:cubicBezTo>
                    <a:cubicBezTo>
                      <a:pt x="71617" y="47688"/>
                      <a:pt x="71293" y="51805"/>
                      <a:pt x="69799" y="55559"/>
                    </a:cubicBezTo>
                    <a:cubicBezTo>
                      <a:pt x="65058" y="68521"/>
                      <a:pt x="52848" y="77263"/>
                      <a:pt x="39081" y="77574"/>
                    </a:cubicBezTo>
                    <a:cubicBezTo>
                      <a:pt x="32262" y="77471"/>
                      <a:pt x="25703" y="75197"/>
                      <a:pt x="20248" y="71080"/>
                    </a:cubicBezTo>
                    <a:cubicBezTo>
                      <a:pt x="14598" y="66651"/>
                      <a:pt x="10116" y="60897"/>
                      <a:pt x="7259" y="54325"/>
                    </a:cubicBezTo>
                    <a:cubicBezTo>
                      <a:pt x="635" y="39816"/>
                      <a:pt x="-1444" y="23665"/>
                      <a:pt x="1219" y="7955"/>
                    </a:cubicBezTo>
                    <a:cubicBezTo>
                      <a:pt x="1544" y="6007"/>
                      <a:pt x="1933" y="4124"/>
                      <a:pt x="2388" y="2305"/>
                    </a:cubicBezTo>
                    <a:cubicBezTo>
                      <a:pt x="2648" y="818"/>
                      <a:pt x="4012" y="-202"/>
                      <a:pt x="5505" y="32"/>
                    </a:cubicBezTo>
                    <a:cubicBezTo>
                      <a:pt x="5505" y="32"/>
                      <a:pt x="5505" y="32"/>
                      <a:pt x="5505" y="32"/>
                    </a:cubicBezTo>
                    <a:cubicBezTo>
                      <a:pt x="6999" y="474"/>
                      <a:pt x="7908" y="1961"/>
                      <a:pt x="7583" y="3474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3"/>
              <p:cNvSpPr/>
              <p:nvPr/>
            </p:nvSpPr>
            <p:spPr>
              <a:xfrm flipH="1">
                <a:off x="589218" y="4921044"/>
                <a:ext cx="93123" cy="150645"/>
              </a:xfrm>
              <a:custGeom>
                <a:avLst/>
                <a:gdLst/>
                <a:ahLst/>
                <a:cxnLst/>
                <a:rect l="l" t="t" r="r" b="b"/>
                <a:pathLst>
                  <a:path w="62604" h="101274" extrusionOk="0">
                    <a:moveTo>
                      <a:pt x="26719" y="4775"/>
                    </a:moveTo>
                    <a:cubicBezTo>
                      <a:pt x="18017" y="14049"/>
                      <a:pt x="12237" y="25719"/>
                      <a:pt x="10159" y="38286"/>
                    </a:cubicBezTo>
                    <a:cubicBezTo>
                      <a:pt x="8665" y="44780"/>
                      <a:pt x="7497" y="51794"/>
                      <a:pt x="6457" y="58613"/>
                    </a:cubicBezTo>
                    <a:cubicBezTo>
                      <a:pt x="4834" y="65965"/>
                      <a:pt x="5223" y="73634"/>
                      <a:pt x="7691" y="80759"/>
                    </a:cubicBezTo>
                    <a:cubicBezTo>
                      <a:pt x="12432" y="91617"/>
                      <a:pt x="24252" y="97540"/>
                      <a:pt x="35812" y="94851"/>
                    </a:cubicBezTo>
                    <a:cubicBezTo>
                      <a:pt x="41721" y="93280"/>
                      <a:pt x="47047" y="89948"/>
                      <a:pt x="51008" y="85305"/>
                    </a:cubicBezTo>
                    <a:cubicBezTo>
                      <a:pt x="55879" y="80720"/>
                      <a:pt x="58087" y="73953"/>
                      <a:pt x="56788" y="67380"/>
                    </a:cubicBezTo>
                    <a:cubicBezTo>
                      <a:pt x="55749" y="64218"/>
                      <a:pt x="54125" y="61295"/>
                      <a:pt x="51917" y="58808"/>
                    </a:cubicBezTo>
                    <a:cubicBezTo>
                      <a:pt x="50164" y="56106"/>
                      <a:pt x="47761" y="53879"/>
                      <a:pt x="44903" y="52313"/>
                    </a:cubicBezTo>
                    <a:cubicBezTo>
                      <a:pt x="42241" y="51339"/>
                      <a:pt x="39643" y="53677"/>
                      <a:pt x="37760" y="55626"/>
                    </a:cubicBezTo>
                    <a:cubicBezTo>
                      <a:pt x="36461" y="56762"/>
                      <a:pt x="35357" y="58048"/>
                      <a:pt x="34382" y="59457"/>
                    </a:cubicBezTo>
                    <a:cubicBezTo>
                      <a:pt x="33668" y="60379"/>
                      <a:pt x="33279" y="61490"/>
                      <a:pt x="33279" y="62639"/>
                    </a:cubicBezTo>
                    <a:cubicBezTo>
                      <a:pt x="33279" y="63159"/>
                      <a:pt x="33279" y="62964"/>
                      <a:pt x="33279" y="63289"/>
                    </a:cubicBezTo>
                    <a:cubicBezTo>
                      <a:pt x="33279" y="63614"/>
                      <a:pt x="33279" y="64068"/>
                      <a:pt x="33279" y="63808"/>
                    </a:cubicBezTo>
                    <a:cubicBezTo>
                      <a:pt x="33409" y="64179"/>
                      <a:pt x="33668" y="64484"/>
                      <a:pt x="33993" y="64653"/>
                    </a:cubicBezTo>
                    <a:cubicBezTo>
                      <a:pt x="37110" y="66471"/>
                      <a:pt x="34577" y="71537"/>
                      <a:pt x="31525" y="69783"/>
                    </a:cubicBezTo>
                    <a:cubicBezTo>
                      <a:pt x="28278" y="67621"/>
                      <a:pt x="26850" y="63568"/>
                      <a:pt x="28018" y="59847"/>
                    </a:cubicBezTo>
                    <a:cubicBezTo>
                      <a:pt x="29447" y="56028"/>
                      <a:pt x="31914" y="52677"/>
                      <a:pt x="35097" y="50170"/>
                    </a:cubicBezTo>
                    <a:cubicBezTo>
                      <a:pt x="37825" y="46995"/>
                      <a:pt x="42176" y="45676"/>
                      <a:pt x="46202" y="46793"/>
                    </a:cubicBezTo>
                    <a:cubicBezTo>
                      <a:pt x="49839" y="48456"/>
                      <a:pt x="52957" y="51054"/>
                      <a:pt x="55230" y="54327"/>
                    </a:cubicBezTo>
                    <a:cubicBezTo>
                      <a:pt x="58087" y="57444"/>
                      <a:pt x="60295" y="61081"/>
                      <a:pt x="61724" y="65042"/>
                    </a:cubicBezTo>
                    <a:cubicBezTo>
                      <a:pt x="63023" y="69101"/>
                      <a:pt x="63023" y="73453"/>
                      <a:pt x="61724" y="77511"/>
                    </a:cubicBezTo>
                    <a:cubicBezTo>
                      <a:pt x="59126" y="84993"/>
                      <a:pt x="54190" y="91403"/>
                      <a:pt x="47566" y="95760"/>
                    </a:cubicBezTo>
                    <a:cubicBezTo>
                      <a:pt x="41462" y="99891"/>
                      <a:pt x="34188" y="101794"/>
                      <a:pt x="26850" y="101151"/>
                    </a:cubicBezTo>
                    <a:cubicBezTo>
                      <a:pt x="19965" y="100287"/>
                      <a:pt x="13601" y="97072"/>
                      <a:pt x="8795" y="92059"/>
                    </a:cubicBezTo>
                    <a:cubicBezTo>
                      <a:pt x="3405" y="86298"/>
                      <a:pt x="287" y="78732"/>
                      <a:pt x="93" y="70822"/>
                    </a:cubicBezTo>
                    <a:cubicBezTo>
                      <a:pt x="158" y="62230"/>
                      <a:pt x="1196" y="53671"/>
                      <a:pt x="3145" y="45300"/>
                    </a:cubicBezTo>
                    <a:cubicBezTo>
                      <a:pt x="4899" y="30597"/>
                      <a:pt x="10354" y="16582"/>
                      <a:pt x="19056" y="4580"/>
                    </a:cubicBezTo>
                    <a:cubicBezTo>
                      <a:pt x="20225" y="3262"/>
                      <a:pt x="21394" y="2002"/>
                      <a:pt x="22693" y="813"/>
                    </a:cubicBezTo>
                    <a:cubicBezTo>
                      <a:pt x="23732" y="-245"/>
                      <a:pt x="25420" y="-278"/>
                      <a:pt x="26459" y="749"/>
                    </a:cubicBezTo>
                    <a:cubicBezTo>
                      <a:pt x="26459" y="768"/>
                      <a:pt x="26524" y="788"/>
                      <a:pt x="26524" y="813"/>
                    </a:cubicBezTo>
                    <a:cubicBezTo>
                      <a:pt x="27564" y="1976"/>
                      <a:pt x="27564" y="3742"/>
                      <a:pt x="26524" y="490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3"/>
              <p:cNvSpPr/>
              <p:nvPr/>
            </p:nvSpPr>
            <p:spPr>
              <a:xfrm flipH="1">
                <a:off x="422331" y="4393057"/>
                <a:ext cx="72742" cy="126848"/>
              </a:xfrm>
              <a:custGeom>
                <a:avLst/>
                <a:gdLst/>
                <a:ahLst/>
                <a:cxnLst/>
                <a:rect l="l" t="t" r="r" b="b"/>
                <a:pathLst>
                  <a:path w="48902" h="85276" extrusionOk="0">
                    <a:moveTo>
                      <a:pt x="48996" y="3270"/>
                    </a:moveTo>
                    <a:cubicBezTo>
                      <a:pt x="45749" y="9342"/>
                      <a:pt x="43541" y="15934"/>
                      <a:pt x="42502" y="22753"/>
                    </a:cubicBezTo>
                    <a:cubicBezTo>
                      <a:pt x="41982" y="26059"/>
                      <a:pt x="41722" y="29403"/>
                      <a:pt x="41722" y="32754"/>
                    </a:cubicBezTo>
                    <a:cubicBezTo>
                      <a:pt x="42242" y="35891"/>
                      <a:pt x="41917" y="39106"/>
                      <a:pt x="40878" y="42106"/>
                    </a:cubicBezTo>
                    <a:cubicBezTo>
                      <a:pt x="39060" y="45418"/>
                      <a:pt x="35748" y="45158"/>
                      <a:pt x="32695" y="46003"/>
                    </a:cubicBezTo>
                    <a:cubicBezTo>
                      <a:pt x="30033" y="46711"/>
                      <a:pt x="27500" y="47847"/>
                      <a:pt x="25162" y="49380"/>
                    </a:cubicBezTo>
                    <a:cubicBezTo>
                      <a:pt x="20226" y="52724"/>
                      <a:pt x="16200" y="57173"/>
                      <a:pt x="13277" y="62368"/>
                    </a:cubicBezTo>
                    <a:cubicBezTo>
                      <a:pt x="9771" y="68850"/>
                      <a:pt x="7173" y="75773"/>
                      <a:pt x="5484" y="82955"/>
                    </a:cubicBezTo>
                    <a:cubicBezTo>
                      <a:pt x="5224" y="84475"/>
                      <a:pt x="3796" y="85495"/>
                      <a:pt x="2237" y="85235"/>
                    </a:cubicBezTo>
                    <a:cubicBezTo>
                      <a:pt x="2237" y="85228"/>
                      <a:pt x="2237" y="85228"/>
                      <a:pt x="2237" y="85228"/>
                    </a:cubicBezTo>
                    <a:cubicBezTo>
                      <a:pt x="743" y="84813"/>
                      <a:pt x="-166" y="83306"/>
                      <a:pt x="158" y="81786"/>
                    </a:cubicBezTo>
                    <a:cubicBezTo>
                      <a:pt x="2626" y="68525"/>
                      <a:pt x="9186" y="56374"/>
                      <a:pt x="18927" y="47042"/>
                    </a:cubicBezTo>
                    <a:cubicBezTo>
                      <a:pt x="21395" y="45009"/>
                      <a:pt x="24058" y="43327"/>
                      <a:pt x="26980" y="42041"/>
                    </a:cubicBezTo>
                    <a:cubicBezTo>
                      <a:pt x="28149" y="41450"/>
                      <a:pt x="29383" y="40996"/>
                      <a:pt x="30682" y="40677"/>
                    </a:cubicBezTo>
                    <a:cubicBezTo>
                      <a:pt x="32306" y="40223"/>
                      <a:pt x="33994" y="40158"/>
                      <a:pt x="35553" y="39703"/>
                    </a:cubicBezTo>
                    <a:cubicBezTo>
                      <a:pt x="35553" y="39703"/>
                      <a:pt x="36267" y="39184"/>
                      <a:pt x="36007" y="39703"/>
                    </a:cubicBezTo>
                    <a:cubicBezTo>
                      <a:pt x="35748" y="40223"/>
                      <a:pt x="36007" y="39314"/>
                      <a:pt x="36007" y="38664"/>
                    </a:cubicBezTo>
                    <a:cubicBezTo>
                      <a:pt x="36072" y="38125"/>
                      <a:pt x="36072" y="37580"/>
                      <a:pt x="36007" y="37040"/>
                    </a:cubicBezTo>
                    <a:cubicBezTo>
                      <a:pt x="36007" y="36131"/>
                      <a:pt x="36007" y="35222"/>
                      <a:pt x="36007" y="34248"/>
                    </a:cubicBezTo>
                    <a:cubicBezTo>
                      <a:pt x="35942" y="30735"/>
                      <a:pt x="36137" y="27215"/>
                      <a:pt x="36592" y="23727"/>
                    </a:cubicBezTo>
                    <a:cubicBezTo>
                      <a:pt x="37631" y="15856"/>
                      <a:pt x="40034" y="8232"/>
                      <a:pt x="43736" y="1192"/>
                    </a:cubicBezTo>
                    <a:cubicBezTo>
                      <a:pt x="44645" y="-75"/>
                      <a:pt x="46334" y="-380"/>
                      <a:pt x="47632" y="503"/>
                    </a:cubicBezTo>
                    <a:cubicBezTo>
                      <a:pt x="48672" y="1257"/>
                      <a:pt x="49126" y="2647"/>
                      <a:pt x="48607" y="38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3"/>
              <p:cNvSpPr/>
              <p:nvPr/>
            </p:nvSpPr>
            <p:spPr>
              <a:xfrm flipH="1">
                <a:off x="960152" y="4321657"/>
                <a:ext cx="29383" cy="123327"/>
              </a:xfrm>
              <a:custGeom>
                <a:avLst/>
                <a:gdLst/>
                <a:ahLst/>
                <a:cxnLst/>
                <a:rect l="l" t="t" r="r" b="b"/>
                <a:pathLst>
                  <a:path w="19753" h="82909" extrusionOk="0">
                    <a:moveTo>
                      <a:pt x="18062" y="2508"/>
                    </a:moveTo>
                    <a:cubicBezTo>
                      <a:pt x="18062" y="9002"/>
                      <a:pt x="18646" y="15497"/>
                      <a:pt x="18971" y="21991"/>
                    </a:cubicBezTo>
                    <a:cubicBezTo>
                      <a:pt x="18971" y="25238"/>
                      <a:pt x="18971" y="28485"/>
                      <a:pt x="19425" y="31733"/>
                    </a:cubicBezTo>
                    <a:cubicBezTo>
                      <a:pt x="19880" y="34980"/>
                      <a:pt x="19880" y="38227"/>
                      <a:pt x="19815" y="40954"/>
                    </a:cubicBezTo>
                    <a:cubicBezTo>
                      <a:pt x="19815" y="42461"/>
                      <a:pt x="19360" y="43935"/>
                      <a:pt x="18387" y="45111"/>
                    </a:cubicBezTo>
                    <a:cubicBezTo>
                      <a:pt x="17543" y="46078"/>
                      <a:pt x="16568" y="46949"/>
                      <a:pt x="15529" y="47709"/>
                    </a:cubicBezTo>
                    <a:cubicBezTo>
                      <a:pt x="13970" y="49131"/>
                      <a:pt x="12542" y="50722"/>
                      <a:pt x="11307" y="52449"/>
                    </a:cubicBezTo>
                    <a:cubicBezTo>
                      <a:pt x="8840" y="55969"/>
                      <a:pt x="7022" y="59937"/>
                      <a:pt x="6047" y="64139"/>
                    </a:cubicBezTo>
                    <a:cubicBezTo>
                      <a:pt x="4878" y="69068"/>
                      <a:pt x="4878" y="74212"/>
                      <a:pt x="6047" y="79141"/>
                    </a:cubicBezTo>
                    <a:cubicBezTo>
                      <a:pt x="6502" y="80609"/>
                      <a:pt x="5787" y="82180"/>
                      <a:pt x="4359" y="82778"/>
                    </a:cubicBezTo>
                    <a:cubicBezTo>
                      <a:pt x="2995" y="83226"/>
                      <a:pt x="1501" y="82486"/>
                      <a:pt x="1047" y="81128"/>
                    </a:cubicBezTo>
                    <a:cubicBezTo>
                      <a:pt x="1047" y="81089"/>
                      <a:pt x="1047" y="81057"/>
                      <a:pt x="1047" y="81024"/>
                    </a:cubicBezTo>
                    <a:cubicBezTo>
                      <a:pt x="-1096" y="71283"/>
                      <a:pt x="397" y="61100"/>
                      <a:pt x="5268" y="52384"/>
                    </a:cubicBezTo>
                    <a:cubicBezTo>
                      <a:pt x="6437" y="50300"/>
                      <a:pt x="7801" y="48326"/>
                      <a:pt x="9360" y="46475"/>
                    </a:cubicBezTo>
                    <a:cubicBezTo>
                      <a:pt x="10983" y="44773"/>
                      <a:pt x="12672" y="43169"/>
                      <a:pt x="14490" y="41669"/>
                    </a:cubicBezTo>
                    <a:cubicBezTo>
                      <a:pt x="14490" y="41669"/>
                      <a:pt x="14945" y="40954"/>
                      <a:pt x="14490" y="41279"/>
                    </a:cubicBezTo>
                    <a:cubicBezTo>
                      <a:pt x="14490" y="40740"/>
                      <a:pt x="14490" y="40195"/>
                      <a:pt x="14490" y="39656"/>
                    </a:cubicBezTo>
                    <a:cubicBezTo>
                      <a:pt x="14490" y="37967"/>
                      <a:pt x="14490" y="36214"/>
                      <a:pt x="14490" y="34460"/>
                    </a:cubicBezTo>
                    <a:lnTo>
                      <a:pt x="14100" y="24978"/>
                    </a:lnTo>
                    <a:cubicBezTo>
                      <a:pt x="13710" y="17705"/>
                      <a:pt x="13386" y="10496"/>
                      <a:pt x="13061" y="3222"/>
                    </a:cubicBezTo>
                    <a:cubicBezTo>
                      <a:pt x="12737" y="1787"/>
                      <a:pt x="13645" y="371"/>
                      <a:pt x="15075" y="60"/>
                    </a:cubicBezTo>
                    <a:cubicBezTo>
                      <a:pt x="16568" y="-252"/>
                      <a:pt x="17932" y="664"/>
                      <a:pt x="18257" y="2105"/>
                    </a:cubicBezTo>
                    <a:cubicBezTo>
                      <a:pt x="18322" y="2346"/>
                      <a:pt x="18322" y="2586"/>
                      <a:pt x="18322" y="2833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3"/>
              <p:cNvSpPr/>
              <p:nvPr/>
            </p:nvSpPr>
            <p:spPr>
              <a:xfrm flipH="1">
                <a:off x="-243525" y="3171921"/>
                <a:ext cx="2824547" cy="2127796"/>
              </a:xfrm>
              <a:custGeom>
                <a:avLst/>
                <a:gdLst/>
                <a:ahLst/>
                <a:cxnLst/>
                <a:rect l="l" t="t" r="r" b="b"/>
                <a:pathLst>
                  <a:path w="1898855" h="1430451" extrusionOk="0">
                    <a:moveTo>
                      <a:pt x="93" y="1390765"/>
                    </a:moveTo>
                    <a:cubicBezTo>
                      <a:pt x="202132" y="1419145"/>
                      <a:pt x="412093" y="1448369"/>
                      <a:pt x="623548" y="1416742"/>
                    </a:cubicBezTo>
                    <a:cubicBezTo>
                      <a:pt x="677905" y="1408754"/>
                      <a:pt x="732003" y="1396739"/>
                      <a:pt x="786945" y="1387777"/>
                    </a:cubicBezTo>
                    <a:cubicBezTo>
                      <a:pt x="1061525" y="1343031"/>
                      <a:pt x="1351951" y="1374789"/>
                      <a:pt x="1649391" y="1381283"/>
                    </a:cubicBezTo>
                    <a:cubicBezTo>
                      <a:pt x="1706930" y="1382647"/>
                      <a:pt x="1766288" y="1382842"/>
                      <a:pt x="1820451" y="1361215"/>
                    </a:cubicBezTo>
                    <a:cubicBezTo>
                      <a:pt x="1835193" y="1355799"/>
                      <a:pt x="1848701" y="1347519"/>
                      <a:pt x="1860196" y="1336862"/>
                    </a:cubicBezTo>
                    <a:cubicBezTo>
                      <a:pt x="1877536" y="1319652"/>
                      <a:pt x="1886627" y="1295103"/>
                      <a:pt x="1891304" y="1270555"/>
                    </a:cubicBezTo>
                    <a:cubicBezTo>
                      <a:pt x="1910462" y="1170347"/>
                      <a:pt x="1865327" y="1068192"/>
                      <a:pt x="1869028" y="966166"/>
                    </a:cubicBezTo>
                    <a:cubicBezTo>
                      <a:pt x="1871107" y="904990"/>
                      <a:pt x="1890460" y="845631"/>
                      <a:pt x="1896629" y="784650"/>
                    </a:cubicBezTo>
                    <a:cubicBezTo>
                      <a:pt x="1902604" y="725097"/>
                      <a:pt x="1895915" y="665284"/>
                      <a:pt x="1889225" y="606121"/>
                    </a:cubicBezTo>
                    <a:cubicBezTo>
                      <a:pt x="1880069" y="525678"/>
                      <a:pt x="1870977" y="445300"/>
                      <a:pt x="1861885" y="364987"/>
                    </a:cubicBezTo>
                    <a:cubicBezTo>
                      <a:pt x="1859417" y="351055"/>
                      <a:pt x="1859547" y="336787"/>
                      <a:pt x="1862274" y="322904"/>
                    </a:cubicBezTo>
                    <a:cubicBezTo>
                      <a:pt x="1866430" y="306863"/>
                      <a:pt x="1877016" y="293290"/>
                      <a:pt x="1883835" y="278158"/>
                    </a:cubicBezTo>
                    <a:cubicBezTo>
                      <a:pt x="1902409" y="237244"/>
                      <a:pt x="1883251" y="189121"/>
                      <a:pt x="1875652" y="148791"/>
                    </a:cubicBezTo>
                    <a:cubicBezTo>
                      <a:pt x="1866301" y="99239"/>
                      <a:pt x="1845844" y="58910"/>
                      <a:pt x="1808566" y="27023"/>
                    </a:cubicBezTo>
                    <a:cubicBezTo>
                      <a:pt x="1791811" y="12670"/>
                      <a:pt x="1772003" y="396"/>
                      <a:pt x="1750118" y="6"/>
                    </a:cubicBezTo>
                    <a:cubicBezTo>
                      <a:pt x="1728232" y="-383"/>
                      <a:pt x="1703748" y="14683"/>
                      <a:pt x="1698877" y="37543"/>
                    </a:cubicBezTo>
                    <a:cubicBezTo>
                      <a:pt x="1659911" y="36050"/>
                      <a:pt x="1619322" y="61118"/>
                      <a:pt x="1600618" y="98525"/>
                    </a:cubicBezTo>
                    <a:cubicBezTo>
                      <a:pt x="1590162" y="93795"/>
                      <a:pt x="1578342" y="93191"/>
                      <a:pt x="1567432" y="96837"/>
                    </a:cubicBezTo>
                    <a:cubicBezTo>
                      <a:pt x="1550157" y="102487"/>
                      <a:pt x="1535870" y="115540"/>
                      <a:pt x="1521972" y="128269"/>
                    </a:cubicBezTo>
                    <a:cubicBezTo>
                      <a:pt x="1517491" y="119632"/>
                      <a:pt x="1505671" y="119761"/>
                      <a:pt x="1496514" y="122879"/>
                    </a:cubicBezTo>
                    <a:cubicBezTo>
                      <a:pt x="1458262" y="135867"/>
                      <a:pt x="1434299" y="186198"/>
                      <a:pt x="1447612" y="225099"/>
                    </a:cubicBezTo>
                    <a:cubicBezTo>
                      <a:pt x="1432155" y="239409"/>
                      <a:pt x="1422479" y="258846"/>
                      <a:pt x="1420336" y="279781"/>
                    </a:cubicBezTo>
                    <a:lnTo>
                      <a:pt x="1417868" y="280821"/>
                    </a:lnTo>
                    <a:cubicBezTo>
                      <a:pt x="1407152" y="286192"/>
                      <a:pt x="1397930" y="294245"/>
                      <a:pt x="1391241" y="304200"/>
                    </a:cubicBezTo>
                    <a:cubicBezTo>
                      <a:pt x="1389877" y="298420"/>
                      <a:pt x="1387474" y="292925"/>
                      <a:pt x="1384227" y="287964"/>
                    </a:cubicBezTo>
                    <a:cubicBezTo>
                      <a:pt x="1366563" y="261403"/>
                      <a:pt x="1325778" y="258220"/>
                      <a:pt x="1302594" y="281470"/>
                    </a:cubicBezTo>
                    <a:cubicBezTo>
                      <a:pt x="1299672" y="284880"/>
                      <a:pt x="1296425" y="287932"/>
                      <a:pt x="1292787" y="290562"/>
                    </a:cubicBezTo>
                    <a:cubicBezTo>
                      <a:pt x="1288956" y="292409"/>
                      <a:pt x="1284865" y="293804"/>
                      <a:pt x="1280708" y="294718"/>
                    </a:cubicBezTo>
                    <a:cubicBezTo>
                      <a:pt x="1264407" y="300950"/>
                      <a:pt x="1251614" y="313999"/>
                      <a:pt x="1245769" y="330437"/>
                    </a:cubicBezTo>
                    <a:cubicBezTo>
                      <a:pt x="1239729" y="347046"/>
                      <a:pt x="1237196" y="364754"/>
                      <a:pt x="1238495" y="382392"/>
                    </a:cubicBezTo>
                    <a:cubicBezTo>
                      <a:pt x="1239534" y="389477"/>
                      <a:pt x="1238495" y="396710"/>
                      <a:pt x="1235572" y="403238"/>
                    </a:cubicBezTo>
                    <a:cubicBezTo>
                      <a:pt x="1231221" y="410577"/>
                      <a:pt x="1222583" y="412980"/>
                      <a:pt x="1214856" y="415318"/>
                    </a:cubicBezTo>
                    <a:cubicBezTo>
                      <a:pt x="1205504" y="417584"/>
                      <a:pt x="1196866" y="422036"/>
                      <a:pt x="1189593" y="428307"/>
                    </a:cubicBezTo>
                    <a:cubicBezTo>
                      <a:pt x="1182059" y="435172"/>
                      <a:pt x="1178553" y="445411"/>
                      <a:pt x="1180306" y="455453"/>
                    </a:cubicBezTo>
                    <a:cubicBezTo>
                      <a:pt x="1161797" y="467472"/>
                      <a:pt x="1150822" y="488248"/>
                      <a:pt x="1151341" y="510330"/>
                    </a:cubicBezTo>
                    <a:cubicBezTo>
                      <a:pt x="1151796" y="522585"/>
                      <a:pt x="1155887" y="534424"/>
                      <a:pt x="1163161" y="544295"/>
                    </a:cubicBezTo>
                    <a:cubicBezTo>
                      <a:pt x="1160823" y="546840"/>
                      <a:pt x="1158615" y="549553"/>
                      <a:pt x="1156667" y="552413"/>
                    </a:cubicBezTo>
                    <a:cubicBezTo>
                      <a:pt x="1146535" y="568610"/>
                      <a:pt x="1139911" y="586750"/>
                      <a:pt x="1137184" y="605666"/>
                    </a:cubicBezTo>
                    <a:cubicBezTo>
                      <a:pt x="1134196" y="618748"/>
                      <a:pt x="1133677" y="632268"/>
                      <a:pt x="1135625" y="645541"/>
                    </a:cubicBezTo>
                    <a:cubicBezTo>
                      <a:pt x="1136794" y="652224"/>
                      <a:pt x="1139262" y="658621"/>
                      <a:pt x="1142899" y="664375"/>
                    </a:cubicBezTo>
                    <a:lnTo>
                      <a:pt x="1140041" y="665674"/>
                    </a:lnTo>
                    <a:cubicBezTo>
                      <a:pt x="1124195" y="673402"/>
                      <a:pt x="1110816" y="686521"/>
                      <a:pt x="1095036" y="694249"/>
                    </a:cubicBezTo>
                    <a:cubicBezTo>
                      <a:pt x="1088606" y="696723"/>
                      <a:pt x="1082501" y="700042"/>
                      <a:pt x="1076916" y="704120"/>
                    </a:cubicBezTo>
                    <a:cubicBezTo>
                      <a:pt x="1067954" y="711978"/>
                      <a:pt x="1064772" y="724577"/>
                      <a:pt x="1063213" y="737241"/>
                    </a:cubicBezTo>
                    <a:cubicBezTo>
                      <a:pt x="1059576" y="733916"/>
                      <a:pt x="1055096" y="731669"/>
                      <a:pt x="1050225" y="730747"/>
                    </a:cubicBezTo>
                    <a:cubicBezTo>
                      <a:pt x="1036781" y="729649"/>
                      <a:pt x="1023663" y="735118"/>
                      <a:pt x="1015025" y="745424"/>
                    </a:cubicBezTo>
                    <a:cubicBezTo>
                      <a:pt x="1005998" y="755977"/>
                      <a:pt x="998594" y="767791"/>
                      <a:pt x="993009" y="780493"/>
                    </a:cubicBezTo>
                    <a:lnTo>
                      <a:pt x="958784" y="848944"/>
                    </a:lnTo>
                    <a:cubicBezTo>
                      <a:pt x="941250" y="842423"/>
                      <a:pt x="921507" y="846826"/>
                      <a:pt x="908453" y="860179"/>
                    </a:cubicBezTo>
                    <a:cubicBezTo>
                      <a:pt x="894945" y="874596"/>
                      <a:pt x="889490" y="894826"/>
                      <a:pt x="893971" y="914082"/>
                    </a:cubicBezTo>
                    <a:cubicBezTo>
                      <a:pt x="887477" y="913627"/>
                      <a:pt x="882736" y="923109"/>
                      <a:pt x="884620" y="930317"/>
                    </a:cubicBezTo>
                    <a:cubicBezTo>
                      <a:pt x="885918" y="934617"/>
                      <a:pt x="888386" y="938474"/>
                      <a:pt x="891763" y="941488"/>
                    </a:cubicBezTo>
                    <a:cubicBezTo>
                      <a:pt x="870917" y="944767"/>
                      <a:pt x="852278" y="956165"/>
                      <a:pt x="839809" y="973180"/>
                    </a:cubicBezTo>
                    <a:cubicBezTo>
                      <a:pt x="836042" y="964835"/>
                      <a:pt x="830067" y="957704"/>
                      <a:pt x="822469" y="952593"/>
                    </a:cubicBezTo>
                    <a:cubicBezTo>
                      <a:pt x="804155" y="941728"/>
                      <a:pt x="781165" y="942851"/>
                      <a:pt x="764020" y="955450"/>
                    </a:cubicBezTo>
                    <a:cubicBezTo>
                      <a:pt x="763110" y="956054"/>
                      <a:pt x="762267" y="956775"/>
                      <a:pt x="761487" y="957593"/>
                    </a:cubicBezTo>
                    <a:cubicBezTo>
                      <a:pt x="753369" y="938163"/>
                      <a:pt x="739861" y="921466"/>
                      <a:pt x="722521" y="909471"/>
                    </a:cubicBezTo>
                    <a:cubicBezTo>
                      <a:pt x="708559" y="899989"/>
                      <a:pt x="691544" y="894339"/>
                      <a:pt x="675632" y="898950"/>
                    </a:cubicBezTo>
                    <a:cubicBezTo>
                      <a:pt x="658422" y="904353"/>
                      <a:pt x="647122" y="920881"/>
                      <a:pt x="648421" y="938890"/>
                    </a:cubicBezTo>
                    <a:cubicBezTo>
                      <a:pt x="638615" y="929337"/>
                      <a:pt x="623548" y="927804"/>
                      <a:pt x="612053" y="935188"/>
                    </a:cubicBezTo>
                    <a:cubicBezTo>
                      <a:pt x="600493" y="942988"/>
                      <a:pt x="591466" y="954009"/>
                      <a:pt x="586076" y="966880"/>
                    </a:cubicBezTo>
                    <a:cubicBezTo>
                      <a:pt x="579387" y="980525"/>
                      <a:pt x="574516" y="994975"/>
                      <a:pt x="571593" y="1009873"/>
                    </a:cubicBezTo>
                    <a:cubicBezTo>
                      <a:pt x="569515" y="1020199"/>
                      <a:pt x="568931" y="1032603"/>
                      <a:pt x="575879" y="1039876"/>
                    </a:cubicBezTo>
                    <a:cubicBezTo>
                      <a:pt x="564709" y="1042292"/>
                      <a:pt x="555617" y="1050332"/>
                      <a:pt x="551786" y="1061113"/>
                    </a:cubicBezTo>
                    <a:cubicBezTo>
                      <a:pt x="544966" y="1061230"/>
                      <a:pt x="538277" y="1062964"/>
                      <a:pt x="532303" y="1066178"/>
                    </a:cubicBezTo>
                    <a:cubicBezTo>
                      <a:pt x="512171" y="1078102"/>
                      <a:pt x="499117" y="1099137"/>
                      <a:pt x="497428" y="1122484"/>
                    </a:cubicBezTo>
                    <a:cubicBezTo>
                      <a:pt x="496779" y="1122484"/>
                      <a:pt x="496129" y="1121900"/>
                      <a:pt x="495480" y="1121705"/>
                    </a:cubicBezTo>
                    <a:cubicBezTo>
                      <a:pt x="481128" y="1117419"/>
                      <a:pt x="466190" y="1124757"/>
                      <a:pt x="453527" y="1133395"/>
                    </a:cubicBezTo>
                    <a:cubicBezTo>
                      <a:pt x="438914" y="1143266"/>
                      <a:pt x="423653" y="1159762"/>
                      <a:pt x="427549" y="1178855"/>
                    </a:cubicBezTo>
                    <a:cubicBezTo>
                      <a:pt x="425926" y="1179264"/>
                      <a:pt x="424302" y="1179829"/>
                      <a:pt x="422744" y="1180543"/>
                    </a:cubicBezTo>
                    <a:cubicBezTo>
                      <a:pt x="422679" y="1169925"/>
                      <a:pt x="417288" y="1160041"/>
                      <a:pt x="408456" y="1154177"/>
                    </a:cubicBezTo>
                    <a:cubicBezTo>
                      <a:pt x="396376" y="1147033"/>
                      <a:pt x="381569" y="1149371"/>
                      <a:pt x="368906" y="1154826"/>
                    </a:cubicBezTo>
                    <a:cubicBezTo>
                      <a:pt x="353384" y="1161535"/>
                      <a:pt x="339746" y="1171977"/>
                      <a:pt x="329225" y="1185219"/>
                    </a:cubicBezTo>
                    <a:cubicBezTo>
                      <a:pt x="321107" y="1195286"/>
                      <a:pt x="314548" y="1206975"/>
                      <a:pt x="305781" y="1216392"/>
                    </a:cubicBezTo>
                    <a:cubicBezTo>
                      <a:pt x="296884" y="1226211"/>
                      <a:pt x="285389" y="1233342"/>
                      <a:pt x="272660" y="1236979"/>
                    </a:cubicBezTo>
                    <a:cubicBezTo>
                      <a:pt x="259671" y="1240486"/>
                      <a:pt x="246683" y="1240096"/>
                      <a:pt x="233694" y="1242954"/>
                    </a:cubicBezTo>
                    <a:cubicBezTo>
                      <a:pt x="223953" y="1244883"/>
                      <a:pt x="215056" y="1249831"/>
                      <a:pt x="208236" y="1257111"/>
                    </a:cubicBezTo>
                    <a:cubicBezTo>
                      <a:pt x="206418" y="1254709"/>
                      <a:pt x="204210" y="1252624"/>
                      <a:pt x="201742" y="1250942"/>
                    </a:cubicBezTo>
                    <a:cubicBezTo>
                      <a:pt x="191416" y="1244447"/>
                      <a:pt x="178947" y="1244447"/>
                      <a:pt x="167192" y="1244772"/>
                    </a:cubicBezTo>
                    <a:cubicBezTo>
                      <a:pt x="168037" y="1237310"/>
                      <a:pt x="164335" y="1230076"/>
                      <a:pt x="157840" y="1226328"/>
                    </a:cubicBezTo>
                    <a:cubicBezTo>
                      <a:pt x="151801" y="1223296"/>
                      <a:pt x="144917" y="1222536"/>
                      <a:pt x="138357" y="1224185"/>
                    </a:cubicBezTo>
                    <a:cubicBezTo>
                      <a:pt x="93611" y="1232498"/>
                      <a:pt x="66400" y="1287960"/>
                      <a:pt x="23473" y="1302767"/>
                    </a:cubicBezTo>
                    <a:close/>
                    <a:moveTo>
                      <a:pt x="1072630" y="758997"/>
                    </a:moveTo>
                    <a:lnTo>
                      <a:pt x="1073864" y="760491"/>
                    </a:lnTo>
                    <a:lnTo>
                      <a:pt x="1072500" y="760491"/>
                    </a:lnTo>
                    <a:cubicBezTo>
                      <a:pt x="1072565" y="760101"/>
                      <a:pt x="1072565" y="759452"/>
                      <a:pt x="1072630" y="758997"/>
                    </a:cubicBezTo>
                    <a:close/>
                  </a:path>
                </a:pathLst>
              </a:custGeom>
              <a:solidFill>
                <a:srgbClr val="FFFFFF">
                  <a:alpha val="639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3"/>
              <p:cNvSpPr/>
              <p:nvPr/>
            </p:nvSpPr>
            <p:spPr>
              <a:xfrm flipH="1">
                <a:off x="-89296" y="3797537"/>
                <a:ext cx="654652" cy="541306"/>
              </a:xfrm>
              <a:custGeom>
                <a:avLst/>
                <a:gdLst/>
                <a:ahLst/>
                <a:cxnLst/>
                <a:rect l="l" t="t" r="r" b="b"/>
                <a:pathLst>
                  <a:path w="440102" h="363903" extrusionOk="0">
                    <a:moveTo>
                      <a:pt x="440196" y="31783"/>
                    </a:moveTo>
                    <a:cubicBezTo>
                      <a:pt x="410516" y="19978"/>
                      <a:pt x="376876" y="24168"/>
                      <a:pt x="351028" y="42888"/>
                    </a:cubicBezTo>
                    <a:cubicBezTo>
                      <a:pt x="318232" y="-755"/>
                      <a:pt x="257900" y="-12852"/>
                      <a:pt x="210816" y="14768"/>
                    </a:cubicBezTo>
                    <a:cubicBezTo>
                      <a:pt x="181917" y="1065"/>
                      <a:pt x="144964" y="14054"/>
                      <a:pt x="124377" y="40031"/>
                    </a:cubicBezTo>
                    <a:cubicBezTo>
                      <a:pt x="104374" y="67848"/>
                      <a:pt x="98270" y="103321"/>
                      <a:pt x="107881" y="136212"/>
                    </a:cubicBezTo>
                    <a:cubicBezTo>
                      <a:pt x="88788" y="138739"/>
                      <a:pt x="72357" y="151044"/>
                      <a:pt x="64564" y="168683"/>
                    </a:cubicBezTo>
                    <a:cubicBezTo>
                      <a:pt x="56641" y="186704"/>
                      <a:pt x="58070" y="207473"/>
                      <a:pt x="68461" y="224210"/>
                    </a:cubicBezTo>
                    <a:cubicBezTo>
                      <a:pt x="45731" y="220313"/>
                      <a:pt x="24754" y="240381"/>
                      <a:pt x="13909" y="262266"/>
                    </a:cubicBezTo>
                    <a:cubicBezTo>
                      <a:pt x="-1613" y="293933"/>
                      <a:pt x="-4146" y="330385"/>
                      <a:pt x="6765" y="363902"/>
                    </a:cubicBezTo>
                    <a:cubicBezTo>
                      <a:pt x="11376" y="337925"/>
                      <a:pt x="16311" y="311298"/>
                      <a:pt x="30144" y="289218"/>
                    </a:cubicBezTo>
                    <a:cubicBezTo>
                      <a:pt x="43977" y="267137"/>
                      <a:pt x="69110" y="250836"/>
                      <a:pt x="93269" y="256746"/>
                    </a:cubicBezTo>
                    <a:cubicBezTo>
                      <a:pt x="89827" y="236666"/>
                      <a:pt x="92750" y="216025"/>
                      <a:pt x="101517" y="197648"/>
                    </a:cubicBezTo>
                    <a:cubicBezTo>
                      <a:pt x="110803" y="179789"/>
                      <a:pt x="128663" y="166021"/>
                      <a:pt x="147756" y="165826"/>
                    </a:cubicBezTo>
                    <a:cubicBezTo>
                      <a:pt x="150614" y="133354"/>
                      <a:pt x="166784" y="100298"/>
                      <a:pt x="194321" y="84842"/>
                    </a:cubicBezTo>
                    <a:cubicBezTo>
                      <a:pt x="221857" y="69385"/>
                      <a:pt x="260823" y="76789"/>
                      <a:pt x="275500" y="105234"/>
                    </a:cubicBezTo>
                    <a:cubicBezTo>
                      <a:pt x="301087" y="85184"/>
                      <a:pt x="337715" y="88004"/>
                      <a:pt x="359926" y="111728"/>
                    </a:cubicBezTo>
                    <a:cubicBezTo>
                      <a:pt x="376486" y="93145"/>
                      <a:pt x="399021" y="80962"/>
                      <a:pt x="423635" y="77308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3"/>
              <p:cNvSpPr/>
              <p:nvPr/>
            </p:nvSpPr>
            <p:spPr>
              <a:xfrm flipH="1">
                <a:off x="349405" y="4279606"/>
                <a:ext cx="519079" cy="288652"/>
              </a:xfrm>
              <a:custGeom>
                <a:avLst/>
                <a:gdLst/>
                <a:ahLst/>
                <a:cxnLst/>
                <a:rect l="l" t="t" r="r" b="b"/>
                <a:pathLst>
                  <a:path w="348961" h="194052" extrusionOk="0">
                    <a:moveTo>
                      <a:pt x="8428" y="138655"/>
                    </a:moveTo>
                    <a:cubicBezTo>
                      <a:pt x="17390" y="122302"/>
                      <a:pt x="33690" y="111223"/>
                      <a:pt x="52199" y="108846"/>
                    </a:cubicBezTo>
                    <a:cubicBezTo>
                      <a:pt x="48497" y="89870"/>
                      <a:pt x="52134" y="70198"/>
                      <a:pt x="62330" y="53774"/>
                    </a:cubicBezTo>
                    <a:cubicBezTo>
                      <a:pt x="73046" y="38253"/>
                      <a:pt x="93178" y="29550"/>
                      <a:pt x="109739" y="36694"/>
                    </a:cubicBezTo>
                    <a:cubicBezTo>
                      <a:pt x="108439" y="26518"/>
                      <a:pt x="112726" y="16432"/>
                      <a:pt x="120974" y="10327"/>
                    </a:cubicBezTo>
                    <a:cubicBezTo>
                      <a:pt x="128897" y="4833"/>
                      <a:pt x="138249" y="1599"/>
                      <a:pt x="147860" y="975"/>
                    </a:cubicBezTo>
                    <a:cubicBezTo>
                      <a:pt x="164875" y="-1077"/>
                      <a:pt x="182151" y="112"/>
                      <a:pt x="198776" y="4482"/>
                    </a:cubicBezTo>
                    <a:cubicBezTo>
                      <a:pt x="204686" y="6041"/>
                      <a:pt x="211764" y="10977"/>
                      <a:pt x="209426" y="17081"/>
                    </a:cubicBezTo>
                    <a:cubicBezTo>
                      <a:pt x="241898" y="17127"/>
                      <a:pt x="272032" y="34109"/>
                      <a:pt x="288917" y="61892"/>
                    </a:cubicBezTo>
                    <a:cubicBezTo>
                      <a:pt x="290151" y="61275"/>
                      <a:pt x="291515" y="60730"/>
                      <a:pt x="292813" y="60269"/>
                    </a:cubicBezTo>
                    <a:cubicBezTo>
                      <a:pt x="310608" y="51034"/>
                      <a:pt x="331909" y="51696"/>
                      <a:pt x="349054" y="62022"/>
                    </a:cubicBezTo>
                    <a:cubicBezTo>
                      <a:pt x="325220" y="57320"/>
                      <a:pt x="301191" y="69302"/>
                      <a:pt x="290605" y="91181"/>
                    </a:cubicBezTo>
                    <a:cubicBezTo>
                      <a:pt x="280994" y="80550"/>
                      <a:pt x="264563" y="79732"/>
                      <a:pt x="253912" y="89363"/>
                    </a:cubicBezTo>
                    <a:cubicBezTo>
                      <a:pt x="253133" y="90097"/>
                      <a:pt x="252354" y="90876"/>
                      <a:pt x="251639" y="91701"/>
                    </a:cubicBezTo>
                    <a:cubicBezTo>
                      <a:pt x="244171" y="76777"/>
                      <a:pt x="231962" y="64743"/>
                      <a:pt x="216960" y="57476"/>
                    </a:cubicBezTo>
                    <a:cubicBezTo>
                      <a:pt x="201504" y="50826"/>
                      <a:pt x="183514" y="55443"/>
                      <a:pt x="173188" y="68711"/>
                    </a:cubicBezTo>
                    <a:cubicBezTo>
                      <a:pt x="138898" y="46111"/>
                      <a:pt x="87333" y="64230"/>
                      <a:pt x="71487" y="104170"/>
                    </a:cubicBezTo>
                    <a:cubicBezTo>
                      <a:pt x="66551" y="116574"/>
                      <a:pt x="63824" y="131576"/>
                      <a:pt x="53109" y="138460"/>
                    </a:cubicBezTo>
                    <a:cubicBezTo>
                      <a:pt x="48043" y="141025"/>
                      <a:pt x="42717" y="142967"/>
                      <a:pt x="37197" y="144240"/>
                    </a:cubicBezTo>
                    <a:cubicBezTo>
                      <a:pt x="16935" y="152390"/>
                      <a:pt x="3751" y="172205"/>
                      <a:pt x="4141" y="194052"/>
                    </a:cubicBezTo>
                    <a:cubicBezTo>
                      <a:pt x="-2483" y="175835"/>
                      <a:pt x="-925" y="155638"/>
                      <a:pt x="8428" y="1386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3"/>
              <p:cNvSpPr/>
              <p:nvPr/>
            </p:nvSpPr>
            <p:spPr>
              <a:xfrm flipH="1">
                <a:off x="1003245" y="4784438"/>
                <a:ext cx="563707" cy="310480"/>
              </a:xfrm>
              <a:custGeom>
                <a:avLst/>
                <a:gdLst/>
                <a:ahLst/>
                <a:cxnLst/>
                <a:rect l="l" t="t" r="r" b="b"/>
                <a:pathLst>
                  <a:path w="378963" h="208726" extrusionOk="0">
                    <a:moveTo>
                      <a:pt x="4788" y="155082"/>
                    </a:moveTo>
                    <a:cubicBezTo>
                      <a:pt x="10504" y="138132"/>
                      <a:pt x="24726" y="123325"/>
                      <a:pt x="41092" y="124169"/>
                    </a:cubicBezTo>
                    <a:cubicBezTo>
                      <a:pt x="48690" y="101179"/>
                      <a:pt x="71745" y="85787"/>
                      <a:pt x="93825" y="89165"/>
                    </a:cubicBezTo>
                    <a:cubicBezTo>
                      <a:pt x="94995" y="79131"/>
                      <a:pt x="99085" y="69669"/>
                      <a:pt x="105580" y="61953"/>
                    </a:cubicBezTo>
                    <a:cubicBezTo>
                      <a:pt x="100190" y="47276"/>
                      <a:pt x="101943" y="30930"/>
                      <a:pt x="110321" y="17727"/>
                    </a:cubicBezTo>
                    <a:cubicBezTo>
                      <a:pt x="119478" y="4134"/>
                      <a:pt x="136038" y="-2464"/>
                      <a:pt x="152014" y="1102"/>
                    </a:cubicBezTo>
                    <a:cubicBezTo>
                      <a:pt x="171043" y="-2211"/>
                      <a:pt x="190591" y="2004"/>
                      <a:pt x="206567" y="12856"/>
                    </a:cubicBezTo>
                    <a:cubicBezTo>
                      <a:pt x="217217" y="20130"/>
                      <a:pt x="226894" y="30456"/>
                      <a:pt x="239038" y="32339"/>
                    </a:cubicBezTo>
                    <a:cubicBezTo>
                      <a:pt x="245078" y="32826"/>
                      <a:pt x="251183" y="32696"/>
                      <a:pt x="257223" y="31950"/>
                    </a:cubicBezTo>
                    <a:cubicBezTo>
                      <a:pt x="282875" y="31352"/>
                      <a:pt x="307034" y="43925"/>
                      <a:pt x="321257" y="65266"/>
                    </a:cubicBezTo>
                    <a:cubicBezTo>
                      <a:pt x="340739" y="52277"/>
                      <a:pt x="369250" y="61564"/>
                      <a:pt x="379056" y="83839"/>
                    </a:cubicBezTo>
                    <a:cubicBezTo>
                      <a:pt x="357560" y="73585"/>
                      <a:pt x="332881" y="72227"/>
                      <a:pt x="310346" y="80073"/>
                    </a:cubicBezTo>
                    <a:cubicBezTo>
                      <a:pt x="297357" y="60590"/>
                      <a:pt x="273523" y="55069"/>
                      <a:pt x="251897" y="50783"/>
                    </a:cubicBezTo>
                    <a:cubicBezTo>
                      <a:pt x="228907" y="46237"/>
                      <a:pt x="200852" y="43639"/>
                      <a:pt x="186954" y="63772"/>
                    </a:cubicBezTo>
                    <a:cubicBezTo>
                      <a:pt x="164873" y="58187"/>
                      <a:pt x="140909" y="79878"/>
                      <a:pt x="141493" y="104751"/>
                    </a:cubicBezTo>
                    <a:cubicBezTo>
                      <a:pt x="147988" y="98257"/>
                      <a:pt x="158314" y="100465"/>
                      <a:pt x="166042" y="104751"/>
                    </a:cubicBezTo>
                    <a:cubicBezTo>
                      <a:pt x="173770" y="109037"/>
                      <a:pt x="181109" y="115596"/>
                      <a:pt x="189812" y="116765"/>
                    </a:cubicBezTo>
                    <a:cubicBezTo>
                      <a:pt x="195721" y="116993"/>
                      <a:pt x="201631" y="116532"/>
                      <a:pt x="207476" y="115402"/>
                    </a:cubicBezTo>
                    <a:cubicBezTo>
                      <a:pt x="224166" y="114609"/>
                      <a:pt x="240078" y="122838"/>
                      <a:pt x="249040" y="136963"/>
                    </a:cubicBezTo>
                    <a:cubicBezTo>
                      <a:pt x="228257" y="129689"/>
                      <a:pt x="205203" y="122545"/>
                      <a:pt x="185525" y="132352"/>
                    </a:cubicBezTo>
                    <a:cubicBezTo>
                      <a:pt x="180914" y="135248"/>
                      <a:pt x="176044" y="137749"/>
                      <a:pt x="171043" y="139820"/>
                    </a:cubicBezTo>
                    <a:cubicBezTo>
                      <a:pt x="159353" y="143457"/>
                      <a:pt x="144156" y="138197"/>
                      <a:pt x="136688" y="148653"/>
                    </a:cubicBezTo>
                    <a:cubicBezTo>
                      <a:pt x="127271" y="131527"/>
                      <a:pt x="105710" y="125292"/>
                      <a:pt x="88630" y="134722"/>
                    </a:cubicBezTo>
                    <a:cubicBezTo>
                      <a:pt x="86487" y="135885"/>
                      <a:pt x="84473" y="137268"/>
                      <a:pt x="82655" y="138846"/>
                    </a:cubicBezTo>
                    <a:cubicBezTo>
                      <a:pt x="79083" y="143334"/>
                      <a:pt x="74667" y="147068"/>
                      <a:pt x="69667" y="149821"/>
                    </a:cubicBezTo>
                    <a:cubicBezTo>
                      <a:pt x="64990" y="150854"/>
                      <a:pt x="60119" y="151010"/>
                      <a:pt x="55379" y="150276"/>
                    </a:cubicBezTo>
                    <a:cubicBezTo>
                      <a:pt x="28298" y="149821"/>
                      <a:pt x="11477" y="181319"/>
                      <a:pt x="437" y="208725"/>
                    </a:cubicBezTo>
                    <a:cubicBezTo>
                      <a:pt x="-17" y="190736"/>
                      <a:pt x="-927" y="171967"/>
                      <a:pt x="4788" y="1550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3"/>
              <p:cNvSpPr/>
              <p:nvPr/>
            </p:nvSpPr>
            <p:spPr>
              <a:xfrm flipH="1">
                <a:off x="1749184" y="4930529"/>
                <a:ext cx="370057" cy="208597"/>
              </a:xfrm>
              <a:custGeom>
                <a:avLst/>
                <a:gdLst/>
                <a:ahLst/>
                <a:cxnLst/>
                <a:rect l="l" t="t" r="r" b="b"/>
                <a:pathLst>
                  <a:path w="248778" h="140233" extrusionOk="0">
                    <a:moveTo>
                      <a:pt x="108919" y="8398"/>
                    </a:moveTo>
                    <a:cubicBezTo>
                      <a:pt x="131324" y="2689"/>
                      <a:pt x="154768" y="13002"/>
                      <a:pt x="165744" y="33401"/>
                    </a:cubicBezTo>
                    <a:cubicBezTo>
                      <a:pt x="170745" y="28076"/>
                      <a:pt x="179187" y="31647"/>
                      <a:pt x="184448" y="36713"/>
                    </a:cubicBezTo>
                    <a:cubicBezTo>
                      <a:pt x="189708" y="41779"/>
                      <a:pt x="194709" y="48533"/>
                      <a:pt x="201593" y="49702"/>
                    </a:cubicBezTo>
                    <a:cubicBezTo>
                      <a:pt x="205555" y="49741"/>
                      <a:pt x="209516" y="49195"/>
                      <a:pt x="213282" y="48078"/>
                    </a:cubicBezTo>
                    <a:cubicBezTo>
                      <a:pt x="229843" y="46500"/>
                      <a:pt x="245040" y="57397"/>
                      <a:pt x="248871" y="73601"/>
                    </a:cubicBezTo>
                    <a:cubicBezTo>
                      <a:pt x="231986" y="63898"/>
                      <a:pt x="211854" y="61547"/>
                      <a:pt x="193215" y="67106"/>
                    </a:cubicBezTo>
                    <a:cubicBezTo>
                      <a:pt x="179707" y="56040"/>
                      <a:pt x="164316" y="47481"/>
                      <a:pt x="147755" y="41844"/>
                    </a:cubicBezTo>
                    <a:cubicBezTo>
                      <a:pt x="143338" y="39973"/>
                      <a:pt x="138468" y="39454"/>
                      <a:pt x="133727" y="40350"/>
                    </a:cubicBezTo>
                    <a:cubicBezTo>
                      <a:pt x="127233" y="42103"/>
                      <a:pt x="122752" y="48338"/>
                      <a:pt x="116453" y="49961"/>
                    </a:cubicBezTo>
                    <a:cubicBezTo>
                      <a:pt x="112166" y="50539"/>
                      <a:pt x="107750" y="50539"/>
                      <a:pt x="103464" y="49961"/>
                    </a:cubicBezTo>
                    <a:cubicBezTo>
                      <a:pt x="87357" y="49961"/>
                      <a:pt x="73070" y="67431"/>
                      <a:pt x="74694" y="85550"/>
                    </a:cubicBezTo>
                    <a:cubicBezTo>
                      <a:pt x="80279" y="81160"/>
                      <a:pt x="88072" y="80667"/>
                      <a:pt x="94177" y="84316"/>
                    </a:cubicBezTo>
                    <a:cubicBezTo>
                      <a:pt x="99697" y="87693"/>
                      <a:pt x="103723" y="94123"/>
                      <a:pt x="109763" y="96201"/>
                    </a:cubicBezTo>
                    <a:cubicBezTo>
                      <a:pt x="114050" y="97039"/>
                      <a:pt x="118400" y="97234"/>
                      <a:pt x="122752" y="96785"/>
                    </a:cubicBezTo>
                    <a:cubicBezTo>
                      <a:pt x="136065" y="97760"/>
                      <a:pt x="147430" y="106774"/>
                      <a:pt x="151392" y="119516"/>
                    </a:cubicBezTo>
                    <a:cubicBezTo>
                      <a:pt x="137494" y="110170"/>
                      <a:pt x="120284" y="107170"/>
                      <a:pt x="104048" y="111268"/>
                    </a:cubicBezTo>
                    <a:cubicBezTo>
                      <a:pt x="88397" y="104773"/>
                      <a:pt x="71577" y="99773"/>
                      <a:pt x="55536" y="104773"/>
                    </a:cubicBezTo>
                    <a:cubicBezTo>
                      <a:pt x="39624" y="110664"/>
                      <a:pt x="27545" y="123867"/>
                      <a:pt x="23064" y="140232"/>
                    </a:cubicBezTo>
                    <a:cubicBezTo>
                      <a:pt x="21765" y="129699"/>
                      <a:pt x="22479" y="119016"/>
                      <a:pt x="25077" y="108735"/>
                    </a:cubicBezTo>
                    <a:cubicBezTo>
                      <a:pt x="28324" y="98799"/>
                      <a:pt x="36507" y="90161"/>
                      <a:pt x="45859" y="90876"/>
                    </a:cubicBezTo>
                    <a:cubicBezTo>
                      <a:pt x="27091" y="88408"/>
                      <a:pt x="7997" y="103280"/>
                      <a:pt x="3191" y="123932"/>
                    </a:cubicBezTo>
                    <a:cubicBezTo>
                      <a:pt x="-4017" y="110943"/>
                      <a:pt x="2347" y="93798"/>
                      <a:pt x="12088" y="83732"/>
                    </a:cubicBezTo>
                    <a:cubicBezTo>
                      <a:pt x="21830" y="73666"/>
                      <a:pt x="34559" y="67691"/>
                      <a:pt x="44560" y="57755"/>
                    </a:cubicBezTo>
                    <a:cubicBezTo>
                      <a:pt x="58393" y="43662"/>
                      <a:pt x="65862" y="22361"/>
                      <a:pt x="80993" y="10021"/>
                    </a:cubicBezTo>
                    <a:cubicBezTo>
                      <a:pt x="89825" y="2741"/>
                      <a:pt x="101125" y="-798"/>
                      <a:pt x="112555" y="150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3"/>
              <p:cNvSpPr/>
              <p:nvPr/>
            </p:nvSpPr>
            <p:spPr>
              <a:xfrm flipH="1">
                <a:off x="-249198" y="3274498"/>
                <a:ext cx="86941" cy="65303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43901" extrusionOk="0">
                    <a:moveTo>
                      <a:pt x="21264" y="43900"/>
                    </a:moveTo>
                    <a:cubicBezTo>
                      <a:pt x="16004" y="28469"/>
                      <a:pt x="8860" y="13729"/>
                      <a:pt x="93" y="-1"/>
                    </a:cubicBezTo>
                    <a:cubicBezTo>
                      <a:pt x="20939" y="1410"/>
                      <a:pt x="41007" y="8116"/>
                      <a:pt x="58542" y="194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23"/>
              <p:cNvSpPr/>
              <p:nvPr/>
            </p:nvSpPr>
            <p:spPr>
              <a:xfrm flipH="1">
                <a:off x="-162943" y="3172789"/>
                <a:ext cx="2564518" cy="1962886"/>
              </a:xfrm>
              <a:custGeom>
                <a:avLst/>
                <a:gdLst/>
                <a:ahLst/>
                <a:cxnLst/>
                <a:rect l="l" t="t" r="r" b="b"/>
                <a:pathLst>
                  <a:path w="1724046" h="1319587" extrusionOk="0">
                    <a:moveTo>
                      <a:pt x="93" y="1230290"/>
                    </a:moveTo>
                    <a:cubicBezTo>
                      <a:pt x="6327" y="1230647"/>
                      <a:pt x="11458" y="1235395"/>
                      <a:pt x="12237" y="1241590"/>
                    </a:cubicBezTo>
                    <a:cubicBezTo>
                      <a:pt x="25226" y="1237116"/>
                      <a:pt x="39448" y="1243551"/>
                      <a:pt x="44709" y="1256267"/>
                    </a:cubicBezTo>
                    <a:cubicBezTo>
                      <a:pt x="55425" y="1251845"/>
                      <a:pt x="67763" y="1255046"/>
                      <a:pt x="74973" y="1264125"/>
                    </a:cubicBezTo>
                    <a:cubicBezTo>
                      <a:pt x="65750" y="1269860"/>
                      <a:pt x="61010" y="1280744"/>
                      <a:pt x="63218" y="1291401"/>
                    </a:cubicBezTo>
                    <a:cubicBezTo>
                      <a:pt x="49775" y="1294064"/>
                      <a:pt x="40033" y="1305851"/>
                      <a:pt x="39968" y="1319587"/>
                    </a:cubicBezTo>
                    <a:cubicBezTo>
                      <a:pt x="47047" y="1309650"/>
                      <a:pt x="60815" y="1307326"/>
                      <a:pt x="70751" y="1314391"/>
                    </a:cubicBezTo>
                    <a:cubicBezTo>
                      <a:pt x="71140" y="1314638"/>
                      <a:pt x="71465" y="1314898"/>
                      <a:pt x="71790" y="1315171"/>
                    </a:cubicBezTo>
                    <a:cubicBezTo>
                      <a:pt x="74063" y="1307378"/>
                      <a:pt x="83285" y="1306728"/>
                      <a:pt x="90493" y="1307442"/>
                    </a:cubicBezTo>
                    <a:lnTo>
                      <a:pt x="123809" y="1310884"/>
                    </a:lnTo>
                    <a:cubicBezTo>
                      <a:pt x="112055" y="1298610"/>
                      <a:pt x="96923" y="1285362"/>
                      <a:pt x="81986" y="1291012"/>
                    </a:cubicBezTo>
                    <a:cubicBezTo>
                      <a:pt x="101664" y="1262190"/>
                      <a:pt x="134915" y="1245668"/>
                      <a:pt x="169790" y="1247370"/>
                    </a:cubicBezTo>
                    <a:cubicBezTo>
                      <a:pt x="173621" y="1236161"/>
                      <a:pt x="182518" y="1227419"/>
                      <a:pt x="193818" y="1223796"/>
                    </a:cubicBezTo>
                    <a:cubicBezTo>
                      <a:pt x="196870" y="1226056"/>
                      <a:pt x="200768" y="1226861"/>
                      <a:pt x="204469" y="1226004"/>
                    </a:cubicBezTo>
                    <a:cubicBezTo>
                      <a:pt x="206807" y="1224711"/>
                      <a:pt x="208755" y="1222776"/>
                      <a:pt x="209989" y="1220419"/>
                    </a:cubicBezTo>
                    <a:cubicBezTo>
                      <a:pt x="216873" y="1208638"/>
                      <a:pt x="224406" y="1197260"/>
                      <a:pt x="232589" y="1186323"/>
                    </a:cubicBezTo>
                    <a:cubicBezTo>
                      <a:pt x="241357" y="1176062"/>
                      <a:pt x="253306" y="1168139"/>
                      <a:pt x="265905" y="1169243"/>
                    </a:cubicBezTo>
                    <a:cubicBezTo>
                      <a:pt x="279868" y="1171036"/>
                      <a:pt x="290064" y="1183420"/>
                      <a:pt x="289090" y="1197494"/>
                    </a:cubicBezTo>
                    <a:cubicBezTo>
                      <a:pt x="296753" y="1202098"/>
                      <a:pt x="306624" y="1200864"/>
                      <a:pt x="312924" y="1194506"/>
                    </a:cubicBezTo>
                    <a:cubicBezTo>
                      <a:pt x="319483" y="1188129"/>
                      <a:pt x="325263" y="1181076"/>
                      <a:pt x="330329" y="1173465"/>
                    </a:cubicBezTo>
                    <a:cubicBezTo>
                      <a:pt x="342343" y="1158073"/>
                      <a:pt x="363840" y="1146773"/>
                      <a:pt x="378387" y="1159502"/>
                    </a:cubicBezTo>
                    <a:cubicBezTo>
                      <a:pt x="385336" y="1133525"/>
                      <a:pt x="405209" y="1114366"/>
                      <a:pt x="425601" y="1099429"/>
                    </a:cubicBezTo>
                    <a:cubicBezTo>
                      <a:pt x="435212" y="1092416"/>
                      <a:pt x="447487" y="1085791"/>
                      <a:pt x="457682" y="1091766"/>
                    </a:cubicBezTo>
                    <a:cubicBezTo>
                      <a:pt x="460995" y="1069088"/>
                      <a:pt x="474632" y="1049222"/>
                      <a:pt x="494570" y="1037928"/>
                    </a:cubicBezTo>
                    <a:cubicBezTo>
                      <a:pt x="485998" y="1018114"/>
                      <a:pt x="490803" y="995066"/>
                      <a:pt x="506585" y="980324"/>
                    </a:cubicBezTo>
                    <a:cubicBezTo>
                      <a:pt x="519183" y="969803"/>
                      <a:pt x="533406" y="970712"/>
                      <a:pt x="547629" y="975193"/>
                    </a:cubicBezTo>
                    <a:cubicBezTo>
                      <a:pt x="557695" y="978440"/>
                      <a:pt x="556071" y="979739"/>
                      <a:pt x="565618" y="977531"/>
                    </a:cubicBezTo>
                    <a:cubicBezTo>
                      <a:pt x="571398" y="976232"/>
                      <a:pt x="577178" y="971037"/>
                      <a:pt x="583607" y="969348"/>
                    </a:cubicBezTo>
                    <a:cubicBezTo>
                      <a:pt x="619066" y="962432"/>
                      <a:pt x="655564" y="974635"/>
                      <a:pt x="679788" y="1001495"/>
                    </a:cubicBezTo>
                    <a:cubicBezTo>
                      <a:pt x="684724" y="993085"/>
                      <a:pt x="694660" y="988955"/>
                      <a:pt x="704077" y="991364"/>
                    </a:cubicBezTo>
                    <a:cubicBezTo>
                      <a:pt x="713559" y="994689"/>
                      <a:pt x="720118" y="1003456"/>
                      <a:pt x="720572" y="1013510"/>
                    </a:cubicBezTo>
                    <a:cubicBezTo>
                      <a:pt x="739341" y="984350"/>
                      <a:pt x="769540" y="964432"/>
                      <a:pt x="803700" y="958633"/>
                    </a:cubicBezTo>
                    <a:cubicBezTo>
                      <a:pt x="801492" y="943319"/>
                      <a:pt x="803116" y="927707"/>
                      <a:pt x="808441" y="913172"/>
                    </a:cubicBezTo>
                    <a:cubicBezTo>
                      <a:pt x="811038" y="905964"/>
                      <a:pt x="818766" y="898106"/>
                      <a:pt x="823962" y="903301"/>
                    </a:cubicBezTo>
                    <a:cubicBezTo>
                      <a:pt x="830456" y="875051"/>
                      <a:pt x="865526" y="860049"/>
                      <a:pt x="887412" y="876479"/>
                    </a:cubicBezTo>
                    <a:cubicBezTo>
                      <a:pt x="889945" y="852385"/>
                      <a:pt x="892932" y="826993"/>
                      <a:pt x="906310" y="807380"/>
                    </a:cubicBezTo>
                    <a:cubicBezTo>
                      <a:pt x="919688" y="787767"/>
                      <a:pt x="947224" y="777246"/>
                      <a:pt x="964758" y="791858"/>
                    </a:cubicBezTo>
                    <a:cubicBezTo>
                      <a:pt x="965798" y="772473"/>
                      <a:pt x="978007" y="755471"/>
                      <a:pt x="996062" y="748347"/>
                    </a:cubicBezTo>
                    <a:cubicBezTo>
                      <a:pt x="1003140" y="745749"/>
                      <a:pt x="1014051" y="748801"/>
                      <a:pt x="1019831" y="745164"/>
                    </a:cubicBezTo>
                    <a:cubicBezTo>
                      <a:pt x="1025610" y="741528"/>
                      <a:pt x="1030222" y="726591"/>
                      <a:pt x="1034767" y="721200"/>
                    </a:cubicBezTo>
                    <a:cubicBezTo>
                      <a:pt x="1046912" y="706640"/>
                      <a:pt x="1063083" y="695937"/>
                      <a:pt x="1081202" y="690417"/>
                    </a:cubicBezTo>
                    <a:cubicBezTo>
                      <a:pt x="1089710" y="687884"/>
                      <a:pt x="1123805" y="680676"/>
                      <a:pt x="1129974" y="690417"/>
                    </a:cubicBezTo>
                    <a:cubicBezTo>
                      <a:pt x="1116076" y="668304"/>
                      <a:pt x="1089385" y="657783"/>
                      <a:pt x="1064122" y="664440"/>
                    </a:cubicBezTo>
                    <a:cubicBezTo>
                      <a:pt x="1062693" y="664992"/>
                      <a:pt x="1061135" y="664992"/>
                      <a:pt x="1059705" y="664440"/>
                    </a:cubicBezTo>
                    <a:cubicBezTo>
                      <a:pt x="1057953" y="663531"/>
                      <a:pt x="1057563" y="661128"/>
                      <a:pt x="1057368" y="659050"/>
                    </a:cubicBezTo>
                    <a:cubicBezTo>
                      <a:pt x="1056199" y="648529"/>
                      <a:pt x="1055095" y="638073"/>
                      <a:pt x="1053991" y="627552"/>
                    </a:cubicBezTo>
                    <a:cubicBezTo>
                      <a:pt x="1052238" y="617756"/>
                      <a:pt x="1052627" y="607693"/>
                      <a:pt x="1055160" y="598068"/>
                    </a:cubicBezTo>
                    <a:cubicBezTo>
                      <a:pt x="1058407" y="588651"/>
                      <a:pt x="1067369" y="580598"/>
                      <a:pt x="1076331" y="582482"/>
                    </a:cubicBezTo>
                    <a:cubicBezTo>
                      <a:pt x="1073279" y="572780"/>
                      <a:pt x="1073279" y="562374"/>
                      <a:pt x="1076331" y="552673"/>
                    </a:cubicBezTo>
                    <a:cubicBezTo>
                      <a:pt x="1079708" y="540155"/>
                      <a:pt x="1087956" y="529513"/>
                      <a:pt x="1099256" y="523124"/>
                    </a:cubicBezTo>
                    <a:cubicBezTo>
                      <a:pt x="1095619" y="507732"/>
                      <a:pt x="1094581" y="483119"/>
                      <a:pt x="1107439" y="472078"/>
                    </a:cubicBezTo>
                    <a:cubicBezTo>
                      <a:pt x="1112959" y="467402"/>
                      <a:pt x="1145755" y="458440"/>
                      <a:pt x="1145171" y="474416"/>
                    </a:cubicBezTo>
                    <a:cubicBezTo>
                      <a:pt x="1146664" y="436165"/>
                      <a:pt x="1187774" y="415318"/>
                      <a:pt x="1222193" y="403563"/>
                    </a:cubicBezTo>
                    <a:cubicBezTo>
                      <a:pt x="1236091" y="398757"/>
                      <a:pt x="1251159" y="394017"/>
                      <a:pt x="1264731" y="398822"/>
                    </a:cubicBezTo>
                    <a:cubicBezTo>
                      <a:pt x="1272914" y="402169"/>
                      <a:pt x="1279084" y="409164"/>
                      <a:pt x="1281357" y="417721"/>
                    </a:cubicBezTo>
                    <a:cubicBezTo>
                      <a:pt x="1282851" y="422716"/>
                      <a:pt x="1282396" y="428080"/>
                      <a:pt x="1280188" y="432788"/>
                    </a:cubicBezTo>
                    <a:cubicBezTo>
                      <a:pt x="1292592" y="413305"/>
                      <a:pt x="1320908" y="407330"/>
                      <a:pt x="1338118" y="421293"/>
                    </a:cubicBezTo>
                    <a:cubicBezTo>
                      <a:pt x="1359029" y="401810"/>
                      <a:pt x="1389357" y="397978"/>
                      <a:pt x="1416049" y="404018"/>
                    </a:cubicBezTo>
                    <a:cubicBezTo>
                      <a:pt x="1442741" y="410058"/>
                      <a:pt x="1466575" y="424994"/>
                      <a:pt x="1490019" y="439737"/>
                    </a:cubicBezTo>
                    <a:cubicBezTo>
                      <a:pt x="1483590" y="405571"/>
                      <a:pt x="1455600" y="379602"/>
                      <a:pt x="1421049" y="375703"/>
                    </a:cubicBezTo>
                    <a:cubicBezTo>
                      <a:pt x="1406957" y="374534"/>
                      <a:pt x="1392020" y="377391"/>
                      <a:pt x="1379161" y="371676"/>
                    </a:cubicBezTo>
                    <a:cubicBezTo>
                      <a:pt x="1374096" y="369248"/>
                      <a:pt x="1369420" y="366097"/>
                      <a:pt x="1365263" y="362324"/>
                    </a:cubicBezTo>
                    <a:cubicBezTo>
                      <a:pt x="1361886" y="359597"/>
                      <a:pt x="1358769" y="356674"/>
                      <a:pt x="1355133" y="354141"/>
                    </a:cubicBezTo>
                    <a:cubicBezTo>
                      <a:pt x="1338247" y="341972"/>
                      <a:pt x="1316686" y="338260"/>
                      <a:pt x="1296684" y="344075"/>
                    </a:cubicBezTo>
                    <a:cubicBezTo>
                      <a:pt x="1317205" y="306460"/>
                      <a:pt x="1349223" y="276383"/>
                      <a:pt x="1388059" y="258220"/>
                    </a:cubicBezTo>
                    <a:cubicBezTo>
                      <a:pt x="1395137" y="216174"/>
                      <a:pt x="1417413" y="178190"/>
                      <a:pt x="1450664" y="151454"/>
                    </a:cubicBezTo>
                    <a:cubicBezTo>
                      <a:pt x="1485148" y="124178"/>
                      <a:pt x="1538012" y="114566"/>
                      <a:pt x="1566522" y="146063"/>
                    </a:cubicBezTo>
                    <a:cubicBezTo>
                      <a:pt x="1561197" y="111644"/>
                      <a:pt x="1604320" y="78652"/>
                      <a:pt x="1633219" y="95213"/>
                    </a:cubicBezTo>
                    <a:cubicBezTo>
                      <a:pt x="1659326" y="75631"/>
                      <a:pt x="1691603" y="66109"/>
                      <a:pt x="1724140" y="68391"/>
                    </a:cubicBezTo>
                    <a:cubicBezTo>
                      <a:pt x="1714073" y="52929"/>
                      <a:pt x="1701799" y="38997"/>
                      <a:pt x="1687771" y="27023"/>
                    </a:cubicBezTo>
                    <a:cubicBezTo>
                      <a:pt x="1671016" y="12670"/>
                      <a:pt x="1651208" y="396"/>
                      <a:pt x="1629323" y="6"/>
                    </a:cubicBezTo>
                    <a:cubicBezTo>
                      <a:pt x="1607437" y="-383"/>
                      <a:pt x="1582953" y="14683"/>
                      <a:pt x="1578082" y="37543"/>
                    </a:cubicBezTo>
                    <a:cubicBezTo>
                      <a:pt x="1539116" y="36050"/>
                      <a:pt x="1498527" y="61118"/>
                      <a:pt x="1479823" y="98525"/>
                    </a:cubicBezTo>
                    <a:cubicBezTo>
                      <a:pt x="1469368" y="93795"/>
                      <a:pt x="1457547" y="93191"/>
                      <a:pt x="1446637" y="96837"/>
                    </a:cubicBezTo>
                    <a:cubicBezTo>
                      <a:pt x="1429362" y="102487"/>
                      <a:pt x="1415075" y="115540"/>
                      <a:pt x="1401177" y="128269"/>
                    </a:cubicBezTo>
                    <a:cubicBezTo>
                      <a:pt x="1396696" y="119632"/>
                      <a:pt x="1384876" y="119761"/>
                      <a:pt x="1375719" y="122879"/>
                    </a:cubicBezTo>
                    <a:cubicBezTo>
                      <a:pt x="1337468" y="135867"/>
                      <a:pt x="1313504" y="186198"/>
                      <a:pt x="1326817" y="225099"/>
                    </a:cubicBezTo>
                    <a:cubicBezTo>
                      <a:pt x="1311360" y="239409"/>
                      <a:pt x="1301684" y="258846"/>
                      <a:pt x="1299541" y="279781"/>
                    </a:cubicBezTo>
                    <a:lnTo>
                      <a:pt x="1297073" y="280821"/>
                    </a:lnTo>
                    <a:cubicBezTo>
                      <a:pt x="1286357" y="286192"/>
                      <a:pt x="1277136" y="294245"/>
                      <a:pt x="1270447" y="304200"/>
                    </a:cubicBezTo>
                    <a:cubicBezTo>
                      <a:pt x="1269083" y="298420"/>
                      <a:pt x="1266680" y="292925"/>
                      <a:pt x="1263433" y="287964"/>
                    </a:cubicBezTo>
                    <a:cubicBezTo>
                      <a:pt x="1245768" y="261403"/>
                      <a:pt x="1204984" y="258220"/>
                      <a:pt x="1181799" y="281470"/>
                    </a:cubicBezTo>
                    <a:cubicBezTo>
                      <a:pt x="1178877" y="284880"/>
                      <a:pt x="1175630" y="287932"/>
                      <a:pt x="1171992" y="290562"/>
                    </a:cubicBezTo>
                    <a:cubicBezTo>
                      <a:pt x="1168161" y="292409"/>
                      <a:pt x="1164070" y="293804"/>
                      <a:pt x="1159913" y="294718"/>
                    </a:cubicBezTo>
                    <a:cubicBezTo>
                      <a:pt x="1143612" y="300950"/>
                      <a:pt x="1130819" y="313999"/>
                      <a:pt x="1124974" y="330437"/>
                    </a:cubicBezTo>
                    <a:cubicBezTo>
                      <a:pt x="1118934" y="347046"/>
                      <a:pt x="1116401" y="364754"/>
                      <a:pt x="1117700" y="382392"/>
                    </a:cubicBezTo>
                    <a:cubicBezTo>
                      <a:pt x="1118739" y="389477"/>
                      <a:pt x="1117700" y="396710"/>
                      <a:pt x="1114778" y="403238"/>
                    </a:cubicBezTo>
                    <a:cubicBezTo>
                      <a:pt x="1110426" y="410577"/>
                      <a:pt x="1101789" y="412980"/>
                      <a:pt x="1094061" y="415318"/>
                    </a:cubicBezTo>
                    <a:cubicBezTo>
                      <a:pt x="1084709" y="417584"/>
                      <a:pt x="1076071" y="422036"/>
                      <a:pt x="1068798" y="428307"/>
                    </a:cubicBezTo>
                    <a:cubicBezTo>
                      <a:pt x="1061265" y="435172"/>
                      <a:pt x="1057758" y="445411"/>
                      <a:pt x="1059511" y="455453"/>
                    </a:cubicBezTo>
                    <a:cubicBezTo>
                      <a:pt x="1041003" y="467472"/>
                      <a:pt x="1030027" y="488248"/>
                      <a:pt x="1030546" y="510330"/>
                    </a:cubicBezTo>
                    <a:cubicBezTo>
                      <a:pt x="1031001" y="522585"/>
                      <a:pt x="1035092" y="534424"/>
                      <a:pt x="1042366" y="544295"/>
                    </a:cubicBezTo>
                    <a:cubicBezTo>
                      <a:pt x="1040028" y="546840"/>
                      <a:pt x="1037820" y="549553"/>
                      <a:pt x="1035872" y="552413"/>
                    </a:cubicBezTo>
                    <a:cubicBezTo>
                      <a:pt x="1028403" y="563877"/>
                      <a:pt x="1023013" y="576559"/>
                      <a:pt x="1019896" y="589885"/>
                    </a:cubicBezTo>
                    <a:cubicBezTo>
                      <a:pt x="1018532" y="595081"/>
                      <a:pt x="1017363" y="600341"/>
                      <a:pt x="1016454" y="605666"/>
                    </a:cubicBezTo>
                    <a:cubicBezTo>
                      <a:pt x="1013466" y="618748"/>
                      <a:pt x="1012947" y="632268"/>
                      <a:pt x="1014895" y="645542"/>
                    </a:cubicBezTo>
                    <a:cubicBezTo>
                      <a:pt x="1016064" y="652224"/>
                      <a:pt x="1018532" y="658621"/>
                      <a:pt x="1022169" y="664375"/>
                    </a:cubicBezTo>
                    <a:lnTo>
                      <a:pt x="1019311" y="665674"/>
                    </a:lnTo>
                    <a:cubicBezTo>
                      <a:pt x="1003465" y="673402"/>
                      <a:pt x="990086" y="686521"/>
                      <a:pt x="974306" y="694249"/>
                    </a:cubicBezTo>
                    <a:cubicBezTo>
                      <a:pt x="967876" y="696723"/>
                      <a:pt x="961771" y="700042"/>
                      <a:pt x="956186" y="704120"/>
                    </a:cubicBezTo>
                    <a:cubicBezTo>
                      <a:pt x="947224" y="711978"/>
                      <a:pt x="944042" y="724577"/>
                      <a:pt x="942483" y="737241"/>
                    </a:cubicBezTo>
                    <a:cubicBezTo>
                      <a:pt x="938846" y="733916"/>
                      <a:pt x="934366" y="731669"/>
                      <a:pt x="929495" y="730747"/>
                    </a:cubicBezTo>
                    <a:cubicBezTo>
                      <a:pt x="916051" y="729649"/>
                      <a:pt x="902933" y="735118"/>
                      <a:pt x="894295" y="745424"/>
                    </a:cubicBezTo>
                    <a:cubicBezTo>
                      <a:pt x="885268" y="755977"/>
                      <a:pt x="877864" y="767791"/>
                      <a:pt x="872279" y="780493"/>
                    </a:cubicBezTo>
                    <a:lnTo>
                      <a:pt x="838055" y="848944"/>
                    </a:lnTo>
                    <a:cubicBezTo>
                      <a:pt x="820520" y="842423"/>
                      <a:pt x="800842" y="846826"/>
                      <a:pt x="787724" y="860179"/>
                    </a:cubicBezTo>
                    <a:cubicBezTo>
                      <a:pt x="774215" y="874596"/>
                      <a:pt x="768760" y="894826"/>
                      <a:pt x="773241" y="914082"/>
                    </a:cubicBezTo>
                    <a:cubicBezTo>
                      <a:pt x="766747" y="913627"/>
                      <a:pt x="762006" y="923109"/>
                      <a:pt x="763890" y="930317"/>
                    </a:cubicBezTo>
                    <a:cubicBezTo>
                      <a:pt x="765188" y="934617"/>
                      <a:pt x="767656" y="938474"/>
                      <a:pt x="771033" y="941488"/>
                    </a:cubicBezTo>
                    <a:cubicBezTo>
                      <a:pt x="750187" y="944767"/>
                      <a:pt x="731548" y="956165"/>
                      <a:pt x="719079" y="973180"/>
                    </a:cubicBezTo>
                    <a:cubicBezTo>
                      <a:pt x="715312" y="964835"/>
                      <a:pt x="709337" y="957704"/>
                      <a:pt x="701739" y="952593"/>
                    </a:cubicBezTo>
                    <a:cubicBezTo>
                      <a:pt x="683425" y="941728"/>
                      <a:pt x="660435" y="942851"/>
                      <a:pt x="643290" y="955450"/>
                    </a:cubicBezTo>
                    <a:cubicBezTo>
                      <a:pt x="642381" y="956054"/>
                      <a:pt x="641537" y="956775"/>
                      <a:pt x="640758" y="957594"/>
                    </a:cubicBezTo>
                    <a:cubicBezTo>
                      <a:pt x="632640" y="938162"/>
                      <a:pt x="619131" y="921466"/>
                      <a:pt x="601792" y="909471"/>
                    </a:cubicBezTo>
                    <a:cubicBezTo>
                      <a:pt x="587829" y="899989"/>
                      <a:pt x="570814" y="894339"/>
                      <a:pt x="554902" y="898950"/>
                    </a:cubicBezTo>
                    <a:cubicBezTo>
                      <a:pt x="537693" y="904353"/>
                      <a:pt x="526392" y="920881"/>
                      <a:pt x="527691" y="938890"/>
                    </a:cubicBezTo>
                    <a:cubicBezTo>
                      <a:pt x="520742" y="931707"/>
                      <a:pt x="510416" y="928869"/>
                      <a:pt x="500805" y="931486"/>
                    </a:cubicBezTo>
                    <a:cubicBezTo>
                      <a:pt x="497493" y="932233"/>
                      <a:pt x="494310" y="933480"/>
                      <a:pt x="491323" y="935188"/>
                    </a:cubicBezTo>
                    <a:cubicBezTo>
                      <a:pt x="486388" y="938046"/>
                      <a:pt x="482036" y="941715"/>
                      <a:pt x="478335" y="946034"/>
                    </a:cubicBezTo>
                    <a:cubicBezTo>
                      <a:pt x="473139" y="952404"/>
                      <a:pt x="468787" y="959412"/>
                      <a:pt x="465346" y="966880"/>
                    </a:cubicBezTo>
                    <a:cubicBezTo>
                      <a:pt x="458657" y="980525"/>
                      <a:pt x="453786" y="994975"/>
                      <a:pt x="450863" y="1009873"/>
                    </a:cubicBezTo>
                    <a:cubicBezTo>
                      <a:pt x="448785" y="1020199"/>
                      <a:pt x="448201" y="1032603"/>
                      <a:pt x="455150" y="1039877"/>
                    </a:cubicBezTo>
                    <a:cubicBezTo>
                      <a:pt x="443979" y="1042292"/>
                      <a:pt x="434887" y="1050332"/>
                      <a:pt x="431056" y="1061113"/>
                    </a:cubicBezTo>
                    <a:cubicBezTo>
                      <a:pt x="424236" y="1061230"/>
                      <a:pt x="417548" y="1062964"/>
                      <a:pt x="411573" y="1066179"/>
                    </a:cubicBezTo>
                    <a:cubicBezTo>
                      <a:pt x="391441" y="1078102"/>
                      <a:pt x="378387" y="1099137"/>
                      <a:pt x="376698" y="1122484"/>
                    </a:cubicBezTo>
                    <a:cubicBezTo>
                      <a:pt x="376049" y="1122484"/>
                      <a:pt x="375399" y="1121900"/>
                      <a:pt x="374750" y="1121705"/>
                    </a:cubicBezTo>
                    <a:cubicBezTo>
                      <a:pt x="360398" y="1117419"/>
                      <a:pt x="345460" y="1124757"/>
                      <a:pt x="332797" y="1133395"/>
                    </a:cubicBezTo>
                    <a:cubicBezTo>
                      <a:pt x="318185" y="1143266"/>
                      <a:pt x="302923" y="1159762"/>
                      <a:pt x="306819" y="1178855"/>
                    </a:cubicBezTo>
                    <a:cubicBezTo>
                      <a:pt x="305196" y="1179264"/>
                      <a:pt x="303572" y="1179829"/>
                      <a:pt x="302014" y="1180543"/>
                    </a:cubicBezTo>
                    <a:cubicBezTo>
                      <a:pt x="301949" y="1169925"/>
                      <a:pt x="296559" y="1160041"/>
                      <a:pt x="287726" y="1154176"/>
                    </a:cubicBezTo>
                    <a:cubicBezTo>
                      <a:pt x="275646" y="1147033"/>
                      <a:pt x="260840" y="1149371"/>
                      <a:pt x="248176" y="1154826"/>
                    </a:cubicBezTo>
                    <a:cubicBezTo>
                      <a:pt x="232654" y="1161535"/>
                      <a:pt x="219016" y="1171977"/>
                      <a:pt x="208495" y="1185219"/>
                    </a:cubicBezTo>
                    <a:cubicBezTo>
                      <a:pt x="200378" y="1195286"/>
                      <a:pt x="193818" y="1206975"/>
                      <a:pt x="185051" y="1216392"/>
                    </a:cubicBezTo>
                    <a:cubicBezTo>
                      <a:pt x="184272" y="1217282"/>
                      <a:pt x="183427" y="1218133"/>
                      <a:pt x="182518" y="1218925"/>
                    </a:cubicBezTo>
                    <a:cubicBezTo>
                      <a:pt x="181999" y="1219496"/>
                      <a:pt x="181414" y="1220042"/>
                      <a:pt x="180830" y="1220548"/>
                    </a:cubicBezTo>
                    <a:cubicBezTo>
                      <a:pt x="171218" y="1220055"/>
                      <a:pt x="161866" y="1224120"/>
                      <a:pt x="155697" y="1231524"/>
                    </a:cubicBezTo>
                    <a:cubicBezTo>
                      <a:pt x="154073" y="1233706"/>
                      <a:pt x="152189" y="1235687"/>
                      <a:pt x="150112" y="1237434"/>
                    </a:cubicBezTo>
                    <a:lnTo>
                      <a:pt x="151930" y="1236979"/>
                    </a:lnTo>
                    <a:lnTo>
                      <a:pt x="150112" y="1237434"/>
                    </a:lnTo>
                    <a:lnTo>
                      <a:pt x="150112" y="1237434"/>
                    </a:lnTo>
                    <a:cubicBezTo>
                      <a:pt x="147644" y="1238018"/>
                      <a:pt x="145176" y="1238538"/>
                      <a:pt x="142643" y="1238927"/>
                    </a:cubicBezTo>
                    <a:lnTo>
                      <a:pt x="142643" y="1238927"/>
                    </a:lnTo>
                    <a:cubicBezTo>
                      <a:pt x="132836" y="1240486"/>
                      <a:pt x="123160" y="1240746"/>
                      <a:pt x="113094" y="1242954"/>
                    </a:cubicBezTo>
                    <a:cubicBezTo>
                      <a:pt x="103353" y="1244883"/>
                      <a:pt x="94456" y="1249831"/>
                      <a:pt x="87636" y="1257111"/>
                    </a:cubicBezTo>
                    <a:cubicBezTo>
                      <a:pt x="85818" y="1254709"/>
                      <a:pt x="83610" y="1252624"/>
                      <a:pt x="81142" y="1250942"/>
                    </a:cubicBezTo>
                    <a:cubicBezTo>
                      <a:pt x="70816" y="1244448"/>
                      <a:pt x="58347" y="1244448"/>
                      <a:pt x="46592" y="1244772"/>
                    </a:cubicBezTo>
                    <a:cubicBezTo>
                      <a:pt x="47436" y="1237310"/>
                      <a:pt x="43735" y="1230076"/>
                      <a:pt x="37240" y="1226328"/>
                    </a:cubicBezTo>
                    <a:cubicBezTo>
                      <a:pt x="31200" y="1223296"/>
                      <a:pt x="24317" y="1222536"/>
                      <a:pt x="17757" y="1224185"/>
                    </a:cubicBezTo>
                    <a:cubicBezTo>
                      <a:pt x="11588" y="1225406"/>
                      <a:pt x="5678" y="1227465"/>
                      <a:pt x="93" y="1230290"/>
                    </a:cubicBezTo>
                    <a:close/>
                    <a:moveTo>
                      <a:pt x="180635" y="1221198"/>
                    </a:moveTo>
                    <a:lnTo>
                      <a:pt x="180180" y="1221588"/>
                    </a:lnTo>
                    <a:close/>
                    <a:moveTo>
                      <a:pt x="176414" y="1224705"/>
                    </a:moveTo>
                    <a:lnTo>
                      <a:pt x="177193" y="1224120"/>
                    </a:lnTo>
                    <a:close/>
                    <a:moveTo>
                      <a:pt x="168685" y="1229900"/>
                    </a:moveTo>
                    <a:lnTo>
                      <a:pt x="169920" y="1229186"/>
                    </a:lnTo>
                    <a:close/>
                    <a:moveTo>
                      <a:pt x="172582" y="1227497"/>
                    </a:moveTo>
                    <a:lnTo>
                      <a:pt x="173621" y="1226783"/>
                    </a:lnTo>
                    <a:close/>
                    <a:moveTo>
                      <a:pt x="156606" y="1235550"/>
                    </a:moveTo>
                    <a:lnTo>
                      <a:pt x="157839" y="1235096"/>
                    </a:lnTo>
                    <a:close/>
                    <a:moveTo>
                      <a:pt x="164724" y="1232108"/>
                    </a:moveTo>
                    <a:lnTo>
                      <a:pt x="166087" y="1231394"/>
                    </a:lnTo>
                    <a:close/>
                    <a:moveTo>
                      <a:pt x="160697" y="1233992"/>
                    </a:moveTo>
                    <a:lnTo>
                      <a:pt x="162061" y="1233342"/>
                    </a:ln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p23"/>
              <p:cNvSpPr/>
              <p:nvPr/>
            </p:nvSpPr>
            <p:spPr>
              <a:xfrm flipH="1">
                <a:off x="-226594" y="4468974"/>
                <a:ext cx="900436" cy="668811"/>
              </a:xfrm>
              <a:custGeom>
                <a:avLst/>
                <a:gdLst/>
                <a:ahLst/>
                <a:cxnLst/>
                <a:rect l="l" t="t" r="r" b="b"/>
                <a:pathLst>
                  <a:path w="605335" h="449621" extrusionOk="0">
                    <a:moveTo>
                      <a:pt x="605428" y="67300"/>
                    </a:moveTo>
                    <a:cubicBezTo>
                      <a:pt x="573801" y="64014"/>
                      <a:pt x="541914" y="69242"/>
                      <a:pt x="513014" y="82432"/>
                    </a:cubicBezTo>
                    <a:cubicBezTo>
                      <a:pt x="505285" y="70483"/>
                      <a:pt x="488076" y="71392"/>
                      <a:pt x="476321" y="63793"/>
                    </a:cubicBezTo>
                    <a:cubicBezTo>
                      <a:pt x="470087" y="58884"/>
                      <a:pt x="464437" y="53286"/>
                      <a:pt x="459501" y="47103"/>
                    </a:cubicBezTo>
                    <a:cubicBezTo>
                      <a:pt x="432224" y="19502"/>
                      <a:pt x="388713" y="23658"/>
                      <a:pt x="351565" y="30932"/>
                    </a:cubicBezTo>
                    <a:cubicBezTo>
                      <a:pt x="334550" y="8981"/>
                      <a:pt x="307274" y="-2546"/>
                      <a:pt x="279673" y="474"/>
                    </a:cubicBezTo>
                    <a:cubicBezTo>
                      <a:pt x="252007" y="4630"/>
                      <a:pt x="228238" y="22347"/>
                      <a:pt x="216353" y="47687"/>
                    </a:cubicBezTo>
                    <a:cubicBezTo>
                      <a:pt x="193623" y="34699"/>
                      <a:pt x="167322" y="60676"/>
                      <a:pt x="158554" y="86653"/>
                    </a:cubicBezTo>
                    <a:cubicBezTo>
                      <a:pt x="150436" y="111247"/>
                      <a:pt x="148618" y="137504"/>
                      <a:pt x="153424" y="162962"/>
                    </a:cubicBezTo>
                    <a:cubicBezTo>
                      <a:pt x="120367" y="160948"/>
                      <a:pt x="89000" y="192576"/>
                      <a:pt x="89065" y="227905"/>
                    </a:cubicBezTo>
                    <a:cubicBezTo>
                      <a:pt x="63088" y="228619"/>
                      <a:pt x="39513" y="248037"/>
                      <a:pt x="25745" y="271806"/>
                    </a:cubicBezTo>
                    <a:cubicBezTo>
                      <a:pt x="11977" y="295576"/>
                      <a:pt x="6262" y="323371"/>
                      <a:pt x="93" y="350647"/>
                    </a:cubicBezTo>
                    <a:cubicBezTo>
                      <a:pt x="9120" y="322852"/>
                      <a:pt x="31135" y="301193"/>
                      <a:pt x="59061" y="292588"/>
                    </a:cubicBezTo>
                    <a:cubicBezTo>
                      <a:pt x="71010" y="289146"/>
                      <a:pt x="84519" y="288042"/>
                      <a:pt x="93286" y="278690"/>
                    </a:cubicBezTo>
                    <a:cubicBezTo>
                      <a:pt x="99781" y="271482"/>
                      <a:pt x="102313" y="260961"/>
                      <a:pt x="106275" y="251674"/>
                    </a:cubicBezTo>
                    <a:cubicBezTo>
                      <a:pt x="120497" y="217254"/>
                      <a:pt x="160827" y="197901"/>
                      <a:pt x="194662" y="209461"/>
                    </a:cubicBezTo>
                    <a:cubicBezTo>
                      <a:pt x="211873" y="175171"/>
                      <a:pt x="244279" y="151071"/>
                      <a:pt x="282076" y="144518"/>
                    </a:cubicBezTo>
                    <a:cubicBezTo>
                      <a:pt x="289544" y="143894"/>
                      <a:pt x="296948" y="142368"/>
                      <a:pt x="304027" y="139972"/>
                    </a:cubicBezTo>
                    <a:cubicBezTo>
                      <a:pt x="311170" y="136984"/>
                      <a:pt x="317015" y="131594"/>
                      <a:pt x="323965" y="127957"/>
                    </a:cubicBezTo>
                    <a:cubicBezTo>
                      <a:pt x="353708" y="112371"/>
                      <a:pt x="388193" y="133802"/>
                      <a:pt x="414885" y="154389"/>
                    </a:cubicBezTo>
                    <a:cubicBezTo>
                      <a:pt x="390271" y="153785"/>
                      <a:pt x="366502" y="163540"/>
                      <a:pt x="349422" y="181276"/>
                    </a:cubicBezTo>
                    <a:cubicBezTo>
                      <a:pt x="332147" y="200252"/>
                      <a:pt x="327406" y="227554"/>
                      <a:pt x="337407" y="251219"/>
                    </a:cubicBezTo>
                    <a:cubicBezTo>
                      <a:pt x="305455" y="265442"/>
                      <a:pt x="294934" y="315578"/>
                      <a:pt x="317925" y="342984"/>
                    </a:cubicBezTo>
                    <a:cubicBezTo>
                      <a:pt x="288505" y="336633"/>
                      <a:pt x="257852" y="345270"/>
                      <a:pt x="236031" y="366039"/>
                    </a:cubicBezTo>
                    <a:cubicBezTo>
                      <a:pt x="214080" y="388009"/>
                      <a:pt x="203365" y="418773"/>
                      <a:pt x="206872" y="449621"/>
                    </a:cubicBezTo>
                    <a:cubicBezTo>
                      <a:pt x="218302" y="430722"/>
                      <a:pt x="230121" y="411369"/>
                      <a:pt x="246747" y="397666"/>
                    </a:cubicBezTo>
                    <a:cubicBezTo>
                      <a:pt x="263372" y="383963"/>
                      <a:pt x="286232" y="375586"/>
                      <a:pt x="306819" y="382470"/>
                    </a:cubicBezTo>
                    <a:cubicBezTo>
                      <a:pt x="311755" y="384093"/>
                      <a:pt x="317145" y="386496"/>
                      <a:pt x="321691" y="384028"/>
                    </a:cubicBezTo>
                    <a:cubicBezTo>
                      <a:pt x="325263" y="381255"/>
                      <a:pt x="327796" y="377333"/>
                      <a:pt x="328835" y="372923"/>
                    </a:cubicBezTo>
                    <a:cubicBezTo>
                      <a:pt x="338771" y="347621"/>
                      <a:pt x="362605" y="330444"/>
                      <a:pt x="389752" y="328956"/>
                    </a:cubicBezTo>
                    <a:cubicBezTo>
                      <a:pt x="393388" y="302330"/>
                      <a:pt x="397740" y="273885"/>
                      <a:pt x="415015" y="253947"/>
                    </a:cubicBezTo>
                    <a:cubicBezTo>
                      <a:pt x="428847" y="238036"/>
                      <a:pt x="448915" y="229918"/>
                      <a:pt x="468333" y="222644"/>
                    </a:cubicBezTo>
                    <a:cubicBezTo>
                      <a:pt x="495674" y="212383"/>
                      <a:pt x="527106" y="203161"/>
                      <a:pt x="553084" y="217124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3"/>
              <p:cNvSpPr/>
              <p:nvPr/>
            </p:nvSpPr>
            <p:spPr>
              <a:xfrm flipH="1">
                <a:off x="134828" y="3935427"/>
                <a:ext cx="95063" cy="189992"/>
              </a:xfrm>
              <a:custGeom>
                <a:avLst/>
                <a:gdLst/>
                <a:ahLst/>
                <a:cxnLst/>
                <a:rect l="l" t="t" r="r" b="b"/>
                <a:pathLst>
                  <a:path w="63908" h="127726" extrusionOk="0">
                    <a:moveTo>
                      <a:pt x="63043" y="3810"/>
                    </a:moveTo>
                    <a:cubicBezTo>
                      <a:pt x="49341" y="16678"/>
                      <a:pt x="42197" y="35021"/>
                      <a:pt x="43560" y="53752"/>
                    </a:cubicBezTo>
                    <a:cubicBezTo>
                      <a:pt x="44211" y="56364"/>
                      <a:pt x="43886" y="59139"/>
                      <a:pt x="42522" y="61480"/>
                    </a:cubicBezTo>
                    <a:cubicBezTo>
                      <a:pt x="40703" y="63818"/>
                      <a:pt x="37975" y="63363"/>
                      <a:pt x="35508" y="63493"/>
                    </a:cubicBezTo>
                    <a:cubicBezTo>
                      <a:pt x="31481" y="63678"/>
                      <a:pt x="27520" y="64958"/>
                      <a:pt x="24143" y="67195"/>
                    </a:cubicBezTo>
                    <a:cubicBezTo>
                      <a:pt x="16739" y="72321"/>
                      <a:pt x="11349" y="79847"/>
                      <a:pt x="8881" y="88496"/>
                    </a:cubicBezTo>
                    <a:cubicBezTo>
                      <a:pt x="6024" y="100301"/>
                      <a:pt x="4985" y="112490"/>
                      <a:pt x="5959" y="124605"/>
                    </a:cubicBezTo>
                    <a:cubicBezTo>
                      <a:pt x="5959" y="128436"/>
                      <a:pt x="503" y="128891"/>
                      <a:pt x="374" y="125124"/>
                    </a:cubicBezTo>
                    <a:cubicBezTo>
                      <a:pt x="-341" y="113895"/>
                      <a:pt x="309" y="102620"/>
                      <a:pt x="2322" y="91549"/>
                    </a:cubicBezTo>
                    <a:cubicBezTo>
                      <a:pt x="4335" y="81574"/>
                      <a:pt x="9465" y="72488"/>
                      <a:pt x="16934" y="65571"/>
                    </a:cubicBezTo>
                    <a:cubicBezTo>
                      <a:pt x="20311" y="62590"/>
                      <a:pt x="24338" y="60375"/>
                      <a:pt x="28624" y="59077"/>
                    </a:cubicBezTo>
                    <a:cubicBezTo>
                      <a:pt x="30702" y="58422"/>
                      <a:pt x="32910" y="58029"/>
                      <a:pt x="35118" y="57908"/>
                    </a:cubicBezTo>
                    <a:cubicBezTo>
                      <a:pt x="36157" y="57978"/>
                      <a:pt x="37261" y="57978"/>
                      <a:pt x="38301" y="57908"/>
                    </a:cubicBezTo>
                    <a:lnTo>
                      <a:pt x="38301" y="57908"/>
                    </a:lnTo>
                    <a:cubicBezTo>
                      <a:pt x="38301" y="58058"/>
                      <a:pt x="38301" y="58213"/>
                      <a:pt x="38301" y="58363"/>
                    </a:cubicBezTo>
                    <a:cubicBezTo>
                      <a:pt x="38301" y="58363"/>
                      <a:pt x="38301" y="58752"/>
                      <a:pt x="38301" y="58363"/>
                    </a:cubicBezTo>
                    <a:cubicBezTo>
                      <a:pt x="38301" y="57973"/>
                      <a:pt x="38301" y="58363"/>
                      <a:pt x="38301" y="58363"/>
                    </a:cubicBezTo>
                    <a:cubicBezTo>
                      <a:pt x="38366" y="58017"/>
                      <a:pt x="38366" y="57669"/>
                      <a:pt x="38301" y="57324"/>
                    </a:cubicBezTo>
                    <a:cubicBezTo>
                      <a:pt x="37391" y="47612"/>
                      <a:pt x="38496" y="37811"/>
                      <a:pt x="41548" y="28554"/>
                    </a:cubicBezTo>
                    <a:cubicBezTo>
                      <a:pt x="44990" y="17969"/>
                      <a:pt x="51094" y="8430"/>
                      <a:pt x="59212" y="823"/>
                    </a:cubicBezTo>
                    <a:cubicBezTo>
                      <a:pt x="60316" y="-271"/>
                      <a:pt x="62070" y="-276"/>
                      <a:pt x="63173" y="811"/>
                    </a:cubicBezTo>
                    <a:cubicBezTo>
                      <a:pt x="63173" y="815"/>
                      <a:pt x="63173" y="819"/>
                      <a:pt x="63173" y="823"/>
                    </a:cubicBezTo>
                    <a:cubicBezTo>
                      <a:pt x="64278" y="1995"/>
                      <a:pt x="64278" y="3808"/>
                      <a:pt x="63173" y="4979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3"/>
              <p:cNvSpPr/>
              <p:nvPr/>
            </p:nvSpPr>
            <p:spPr>
              <a:xfrm flipH="1">
                <a:off x="807808" y="4885845"/>
                <a:ext cx="225517" cy="116300"/>
              </a:xfrm>
              <a:custGeom>
                <a:avLst/>
                <a:gdLst/>
                <a:ahLst/>
                <a:cxnLst/>
                <a:rect l="l" t="t" r="r" b="b"/>
                <a:pathLst>
                  <a:path w="151608" h="78185" extrusionOk="0">
                    <a:moveTo>
                      <a:pt x="3866" y="-1"/>
                    </a:moveTo>
                    <a:cubicBezTo>
                      <a:pt x="14062" y="5941"/>
                      <a:pt x="23608" y="13020"/>
                      <a:pt x="32246" y="21105"/>
                    </a:cubicBezTo>
                    <a:cubicBezTo>
                      <a:pt x="36662" y="25210"/>
                      <a:pt x="40818" y="29548"/>
                      <a:pt x="44715" y="34094"/>
                    </a:cubicBezTo>
                    <a:cubicBezTo>
                      <a:pt x="48287" y="38315"/>
                      <a:pt x="51209" y="42861"/>
                      <a:pt x="55171" y="47083"/>
                    </a:cubicBezTo>
                    <a:cubicBezTo>
                      <a:pt x="58158" y="50973"/>
                      <a:pt x="62834" y="53194"/>
                      <a:pt x="67705" y="53057"/>
                    </a:cubicBezTo>
                    <a:cubicBezTo>
                      <a:pt x="70757" y="52603"/>
                      <a:pt x="73810" y="51888"/>
                      <a:pt x="76732" y="50914"/>
                    </a:cubicBezTo>
                    <a:cubicBezTo>
                      <a:pt x="79979" y="50070"/>
                      <a:pt x="83226" y="49356"/>
                      <a:pt x="86408" y="48836"/>
                    </a:cubicBezTo>
                    <a:cubicBezTo>
                      <a:pt x="98553" y="46531"/>
                      <a:pt x="111022" y="47381"/>
                      <a:pt x="122711" y="51304"/>
                    </a:cubicBezTo>
                    <a:cubicBezTo>
                      <a:pt x="134466" y="55376"/>
                      <a:pt x="144532" y="63318"/>
                      <a:pt x="151222" y="73839"/>
                    </a:cubicBezTo>
                    <a:cubicBezTo>
                      <a:pt x="153170" y="76892"/>
                      <a:pt x="148689" y="80009"/>
                      <a:pt x="146741" y="76892"/>
                    </a:cubicBezTo>
                    <a:cubicBezTo>
                      <a:pt x="141091" y="68066"/>
                      <a:pt x="132778" y="61247"/>
                      <a:pt x="123036" y="57409"/>
                    </a:cubicBezTo>
                    <a:cubicBezTo>
                      <a:pt x="111996" y="53369"/>
                      <a:pt x="100111" y="52291"/>
                      <a:pt x="88551" y="54291"/>
                    </a:cubicBezTo>
                    <a:cubicBezTo>
                      <a:pt x="85564" y="54726"/>
                      <a:pt x="82577" y="55311"/>
                      <a:pt x="79589" y="56045"/>
                    </a:cubicBezTo>
                    <a:cubicBezTo>
                      <a:pt x="76407" y="56889"/>
                      <a:pt x="73095" y="57928"/>
                      <a:pt x="70108" y="58513"/>
                    </a:cubicBezTo>
                    <a:cubicBezTo>
                      <a:pt x="67185" y="59110"/>
                      <a:pt x="64198" y="58954"/>
                      <a:pt x="61340" y="58058"/>
                    </a:cubicBezTo>
                    <a:cubicBezTo>
                      <a:pt x="58742" y="57097"/>
                      <a:pt x="56405" y="55668"/>
                      <a:pt x="54327" y="53837"/>
                    </a:cubicBezTo>
                    <a:cubicBezTo>
                      <a:pt x="50495" y="50213"/>
                      <a:pt x="46988" y="46238"/>
                      <a:pt x="43935" y="41952"/>
                    </a:cubicBezTo>
                    <a:cubicBezTo>
                      <a:pt x="40234" y="37413"/>
                      <a:pt x="36272" y="33081"/>
                      <a:pt x="32051" y="28963"/>
                    </a:cubicBezTo>
                    <a:cubicBezTo>
                      <a:pt x="22894" y="19839"/>
                      <a:pt x="12633" y="11935"/>
                      <a:pt x="1463" y="5454"/>
                    </a:cubicBezTo>
                    <a:cubicBezTo>
                      <a:pt x="-1525" y="3701"/>
                      <a:pt x="878" y="-1365"/>
                      <a:pt x="3866" y="388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3"/>
              <p:cNvSpPr/>
              <p:nvPr/>
            </p:nvSpPr>
            <p:spPr>
              <a:xfrm flipH="1">
                <a:off x="999532" y="4590918"/>
                <a:ext cx="233767" cy="65355"/>
              </a:xfrm>
              <a:custGeom>
                <a:avLst/>
                <a:gdLst/>
                <a:ahLst/>
                <a:cxnLst/>
                <a:rect l="l" t="t" r="r" b="b"/>
                <a:pathLst>
                  <a:path w="157154" h="43936" extrusionOk="0">
                    <a:moveTo>
                      <a:pt x="1887" y="2902"/>
                    </a:moveTo>
                    <a:cubicBezTo>
                      <a:pt x="23968" y="-3722"/>
                      <a:pt x="47932" y="1148"/>
                      <a:pt x="65726" y="15891"/>
                    </a:cubicBezTo>
                    <a:cubicBezTo>
                      <a:pt x="67999" y="17677"/>
                      <a:pt x="70208" y="19605"/>
                      <a:pt x="72221" y="21671"/>
                    </a:cubicBezTo>
                    <a:cubicBezTo>
                      <a:pt x="72935" y="22606"/>
                      <a:pt x="73844" y="23378"/>
                      <a:pt x="74884" y="23944"/>
                    </a:cubicBezTo>
                    <a:cubicBezTo>
                      <a:pt x="76312" y="24398"/>
                      <a:pt x="77936" y="23294"/>
                      <a:pt x="79170" y="22710"/>
                    </a:cubicBezTo>
                    <a:cubicBezTo>
                      <a:pt x="84041" y="20287"/>
                      <a:pt x="89171" y="18540"/>
                      <a:pt x="94496" y="17514"/>
                    </a:cubicBezTo>
                    <a:cubicBezTo>
                      <a:pt x="104952" y="15436"/>
                      <a:pt x="115798" y="16020"/>
                      <a:pt x="125994" y="19203"/>
                    </a:cubicBezTo>
                    <a:cubicBezTo>
                      <a:pt x="137813" y="22885"/>
                      <a:pt x="148399" y="29762"/>
                      <a:pt x="156517" y="39075"/>
                    </a:cubicBezTo>
                    <a:cubicBezTo>
                      <a:pt x="157491" y="40238"/>
                      <a:pt x="157491" y="41939"/>
                      <a:pt x="156517" y="43102"/>
                    </a:cubicBezTo>
                    <a:cubicBezTo>
                      <a:pt x="155607" y="44121"/>
                      <a:pt x="154049" y="44219"/>
                      <a:pt x="153010" y="43323"/>
                    </a:cubicBezTo>
                    <a:cubicBezTo>
                      <a:pt x="152945" y="43251"/>
                      <a:pt x="152880" y="43180"/>
                      <a:pt x="152815" y="43102"/>
                    </a:cubicBezTo>
                    <a:cubicBezTo>
                      <a:pt x="139112" y="27165"/>
                      <a:pt x="118136" y="19391"/>
                      <a:pt x="97354" y="22515"/>
                    </a:cubicBezTo>
                    <a:cubicBezTo>
                      <a:pt x="92353" y="23281"/>
                      <a:pt x="87547" y="24723"/>
                      <a:pt x="82936" y="26801"/>
                    </a:cubicBezTo>
                    <a:cubicBezTo>
                      <a:pt x="79949" y="28100"/>
                      <a:pt x="76961" y="30243"/>
                      <a:pt x="73585" y="29334"/>
                    </a:cubicBezTo>
                    <a:cubicBezTo>
                      <a:pt x="70857" y="28074"/>
                      <a:pt x="68389" y="26158"/>
                      <a:pt x="66571" y="23749"/>
                    </a:cubicBezTo>
                    <a:cubicBezTo>
                      <a:pt x="58778" y="16261"/>
                      <a:pt x="49231" y="10819"/>
                      <a:pt x="38840" y="7903"/>
                    </a:cubicBezTo>
                    <a:cubicBezTo>
                      <a:pt x="27280" y="4461"/>
                      <a:pt x="15006" y="4461"/>
                      <a:pt x="3446" y="7903"/>
                    </a:cubicBezTo>
                    <a:cubicBezTo>
                      <a:pt x="2082" y="8312"/>
                      <a:pt x="653" y="7526"/>
                      <a:pt x="199" y="6149"/>
                    </a:cubicBezTo>
                    <a:cubicBezTo>
                      <a:pt x="199" y="6130"/>
                      <a:pt x="199" y="6104"/>
                      <a:pt x="199" y="6084"/>
                    </a:cubicBezTo>
                    <a:cubicBezTo>
                      <a:pt x="-191" y="4636"/>
                      <a:pt x="524" y="3110"/>
                      <a:pt x="1887" y="251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3"/>
              <p:cNvSpPr/>
              <p:nvPr/>
            </p:nvSpPr>
            <p:spPr>
              <a:xfrm flipH="1">
                <a:off x="48442" y="3345085"/>
                <a:ext cx="110094" cy="286240"/>
              </a:xfrm>
              <a:custGeom>
                <a:avLst/>
                <a:gdLst/>
                <a:ahLst/>
                <a:cxnLst/>
                <a:rect l="l" t="t" r="r" b="b"/>
                <a:pathLst>
                  <a:path w="74013" h="192430" extrusionOk="0">
                    <a:moveTo>
                      <a:pt x="60653" y="2931"/>
                    </a:moveTo>
                    <a:cubicBezTo>
                      <a:pt x="60848" y="19257"/>
                      <a:pt x="63641" y="35448"/>
                      <a:pt x="68836" y="50924"/>
                    </a:cubicBezTo>
                    <a:cubicBezTo>
                      <a:pt x="70394" y="55340"/>
                      <a:pt x="72083" y="59626"/>
                      <a:pt x="73966" y="63912"/>
                    </a:cubicBezTo>
                    <a:cubicBezTo>
                      <a:pt x="74486" y="65600"/>
                      <a:pt x="73511" y="67365"/>
                      <a:pt x="71823" y="67856"/>
                    </a:cubicBezTo>
                    <a:cubicBezTo>
                      <a:pt x="71694" y="67891"/>
                      <a:pt x="71564" y="67918"/>
                      <a:pt x="71434" y="67939"/>
                    </a:cubicBezTo>
                    <a:cubicBezTo>
                      <a:pt x="67082" y="68469"/>
                      <a:pt x="63056" y="70436"/>
                      <a:pt x="60004" y="73524"/>
                    </a:cubicBezTo>
                    <a:cubicBezTo>
                      <a:pt x="56496" y="76945"/>
                      <a:pt x="53834" y="81151"/>
                      <a:pt x="52211" y="85798"/>
                    </a:cubicBezTo>
                    <a:cubicBezTo>
                      <a:pt x="51496" y="88042"/>
                      <a:pt x="50911" y="90345"/>
                      <a:pt x="50587" y="92682"/>
                    </a:cubicBezTo>
                    <a:cubicBezTo>
                      <a:pt x="50327" y="95165"/>
                      <a:pt x="50327" y="97668"/>
                      <a:pt x="50587" y="100151"/>
                    </a:cubicBezTo>
                    <a:cubicBezTo>
                      <a:pt x="50976" y="103379"/>
                      <a:pt x="50781" y="106647"/>
                      <a:pt x="50132" y="109827"/>
                    </a:cubicBezTo>
                    <a:cubicBezTo>
                      <a:pt x="49483" y="112616"/>
                      <a:pt x="48054" y="115173"/>
                      <a:pt x="46041" y="117231"/>
                    </a:cubicBezTo>
                    <a:cubicBezTo>
                      <a:pt x="42209" y="120744"/>
                      <a:pt x="37858" y="123577"/>
                      <a:pt x="33052" y="125608"/>
                    </a:cubicBezTo>
                    <a:cubicBezTo>
                      <a:pt x="29156" y="127729"/>
                      <a:pt x="25518" y="130372"/>
                      <a:pt x="22336" y="133466"/>
                    </a:cubicBezTo>
                    <a:cubicBezTo>
                      <a:pt x="18960" y="136795"/>
                      <a:pt x="15972" y="140549"/>
                      <a:pt x="13569" y="144637"/>
                    </a:cubicBezTo>
                    <a:cubicBezTo>
                      <a:pt x="12335" y="146728"/>
                      <a:pt x="11231" y="148897"/>
                      <a:pt x="10257" y="151131"/>
                    </a:cubicBezTo>
                    <a:cubicBezTo>
                      <a:pt x="9283" y="153238"/>
                      <a:pt x="8503" y="155408"/>
                      <a:pt x="7854" y="157625"/>
                    </a:cubicBezTo>
                    <a:cubicBezTo>
                      <a:pt x="7140" y="160223"/>
                      <a:pt x="6555" y="162821"/>
                      <a:pt x="6100" y="165483"/>
                    </a:cubicBezTo>
                    <a:cubicBezTo>
                      <a:pt x="5711" y="168085"/>
                      <a:pt x="5516" y="170711"/>
                      <a:pt x="5516" y="173341"/>
                    </a:cubicBezTo>
                    <a:cubicBezTo>
                      <a:pt x="5516" y="178595"/>
                      <a:pt x="6360" y="183813"/>
                      <a:pt x="8049" y="188798"/>
                    </a:cubicBezTo>
                    <a:cubicBezTo>
                      <a:pt x="8503" y="190317"/>
                      <a:pt x="7595" y="191895"/>
                      <a:pt x="6100" y="192322"/>
                    </a:cubicBezTo>
                    <a:cubicBezTo>
                      <a:pt x="4737" y="192697"/>
                      <a:pt x="3308" y="192060"/>
                      <a:pt x="2724" y="190811"/>
                    </a:cubicBezTo>
                    <a:cubicBezTo>
                      <a:pt x="-3381" y="170612"/>
                      <a:pt x="1295" y="148690"/>
                      <a:pt x="15128" y="132752"/>
                    </a:cubicBezTo>
                    <a:cubicBezTo>
                      <a:pt x="18440" y="128877"/>
                      <a:pt x="22271" y="125488"/>
                      <a:pt x="26558" y="122686"/>
                    </a:cubicBezTo>
                    <a:cubicBezTo>
                      <a:pt x="30909" y="119893"/>
                      <a:pt x="35715" y="118140"/>
                      <a:pt x="39546" y="115152"/>
                    </a:cubicBezTo>
                    <a:cubicBezTo>
                      <a:pt x="41365" y="113972"/>
                      <a:pt x="42793" y="112366"/>
                      <a:pt x="43833" y="110476"/>
                    </a:cubicBezTo>
                    <a:cubicBezTo>
                      <a:pt x="44937" y="107759"/>
                      <a:pt x="45261" y="104803"/>
                      <a:pt x="44872" y="101904"/>
                    </a:cubicBezTo>
                    <a:cubicBezTo>
                      <a:pt x="44352" y="96314"/>
                      <a:pt x="44937" y="90681"/>
                      <a:pt x="46431" y="85279"/>
                    </a:cubicBezTo>
                    <a:cubicBezTo>
                      <a:pt x="49418" y="73386"/>
                      <a:pt x="59029" y="64285"/>
                      <a:pt x="71044" y="61899"/>
                    </a:cubicBezTo>
                    <a:lnTo>
                      <a:pt x="68511" y="65925"/>
                    </a:lnTo>
                    <a:cubicBezTo>
                      <a:pt x="61627" y="50639"/>
                      <a:pt x="57276" y="34348"/>
                      <a:pt x="55523" y="17673"/>
                    </a:cubicBezTo>
                    <a:cubicBezTo>
                      <a:pt x="55003" y="12997"/>
                      <a:pt x="54743" y="8256"/>
                      <a:pt x="54679" y="3515"/>
                    </a:cubicBezTo>
                    <a:cubicBezTo>
                      <a:pt x="54614" y="-1226"/>
                      <a:pt x="60264" y="-901"/>
                      <a:pt x="60329" y="2866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7" name="Google Shape;1217;p23"/>
            <p:cNvGrpSpPr/>
            <p:nvPr/>
          </p:nvGrpSpPr>
          <p:grpSpPr>
            <a:xfrm rot="10800000">
              <a:off x="6786772" y="-612369"/>
              <a:ext cx="2830220" cy="2127796"/>
              <a:chOff x="-249198" y="3171921"/>
              <a:chExt cx="2830220" cy="2127796"/>
            </a:xfrm>
          </p:grpSpPr>
          <p:sp>
            <p:nvSpPr>
              <p:cNvPr id="1218" name="Google Shape;1218;p23"/>
              <p:cNvSpPr/>
              <p:nvPr/>
            </p:nvSpPr>
            <p:spPr>
              <a:xfrm flipH="1">
                <a:off x="763345" y="4519466"/>
                <a:ext cx="105816" cy="115393"/>
              </a:xfrm>
              <a:custGeom>
                <a:avLst/>
                <a:gdLst/>
                <a:ahLst/>
                <a:cxnLst/>
                <a:rect l="l" t="t" r="r" b="b"/>
                <a:pathLst>
                  <a:path w="71137" h="77575" extrusionOk="0">
                    <a:moveTo>
                      <a:pt x="8493" y="3929"/>
                    </a:moveTo>
                    <a:cubicBezTo>
                      <a:pt x="5180" y="17346"/>
                      <a:pt x="5635" y="31432"/>
                      <a:pt x="9921" y="44583"/>
                    </a:cubicBezTo>
                    <a:cubicBezTo>
                      <a:pt x="13753" y="56273"/>
                      <a:pt x="20702" y="67443"/>
                      <a:pt x="32262" y="70885"/>
                    </a:cubicBezTo>
                    <a:cubicBezTo>
                      <a:pt x="37587" y="72515"/>
                      <a:pt x="43237" y="72398"/>
                      <a:pt x="48498" y="70561"/>
                    </a:cubicBezTo>
                    <a:cubicBezTo>
                      <a:pt x="53628" y="68723"/>
                      <a:pt x="58174" y="65430"/>
                      <a:pt x="61486" y="61079"/>
                    </a:cubicBezTo>
                    <a:cubicBezTo>
                      <a:pt x="65448" y="56741"/>
                      <a:pt x="67266" y="50844"/>
                      <a:pt x="66357" y="45038"/>
                    </a:cubicBezTo>
                    <a:cubicBezTo>
                      <a:pt x="64929" y="39888"/>
                      <a:pt x="60772" y="35920"/>
                      <a:pt x="55576" y="34647"/>
                    </a:cubicBezTo>
                    <a:cubicBezTo>
                      <a:pt x="53043" y="34024"/>
                      <a:pt x="50381" y="34231"/>
                      <a:pt x="47978" y="35231"/>
                    </a:cubicBezTo>
                    <a:cubicBezTo>
                      <a:pt x="45770" y="36167"/>
                      <a:pt x="44016" y="37946"/>
                      <a:pt x="43107" y="40167"/>
                    </a:cubicBezTo>
                    <a:cubicBezTo>
                      <a:pt x="42263" y="42219"/>
                      <a:pt x="42003" y="44466"/>
                      <a:pt x="42328" y="46661"/>
                    </a:cubicBezTo>
                    <a:cubicBezTo>
                      <a:pt x="42328" y="46142"/>
                      <a:pt x="42328" y="47051"/>
                      <a:pt x="42328" y="47051"/>
                    </a:cubicBezTo>
                    <a:cubicBezTo>
                      <a:pt x="42263" y="47421"/>
                      <a:pt x="42263" y="47785"/>
                      <a:pt x="42328" y="48155"/>
                    </a:cubicBezTo>
                    <a:lnTo>
                      <a:pt x="42328" y="48934"/>
                    </a:lnTo>
                    <a:cubicBezTo>
                      <a:pt x="42328" y="48480"/>
                      <a:pt x="42328" y="49454"/>
                      <a:pt x="42328" y="49519"/>
                    </a:cubicBezTo>
                    <a:cubicBezTo>
                      <a:pt x="42783" y="50389"/>
                      <a:pt x="43432" y="51143"/>
                      <a:pt x="44211" y="51727"/>
                    </a:cubicBezTo>
                    <a:cubicBezTo>
                      <a:pt x="45510" y="52558"/>
                      <a:pt x="45965" y="54234"/>
                      <a:pt x="45316" y="55624"/>
                    </a:cubicBezTo>
                    <a:cubicBezTo>
                      <a:pt x="44796" y="56916"/>
                      <a:pt x="43302" y="57520"/>
                      <a:pt x="42003" y="56981"/>
                    </a:cubicBezTo>
                    <a:cubicBezTo>
                      <a:pt x="41938" y="56948"/>
                      <a:pt x="41808" y="56903"/>
                      <a:pt x="41743" y="56858"/>
                    </a:cubicBezTo>
                    <a:cubicBezTo>
                      <a:pt x="34860" y="51214"/>
                      <a:pt x="33886" y="41063"/>
                      <a:pt x="39536" y="34192"/>
                    </a:cubicBezTo>
                    <a:cubicBezTo>
                      <a:pt x="41743" y="31465"/>
                      <a:pt x="44796" y="29549"/>
                      <a:pt x="48238" y="28737"/>
                    </a:cubicBezTo>
                    <a:cubicBezTo>
                      <a:pt x="54602" y="27523"/>
                      <a:pt x="61161" y="29653"/>
                      <a:pt x="65578" y="34387"/>
                    </a:cubicBezTo>
                    <a:cubicBezTo>
                      <a:pt x="68111" y="36998"/>
                      <a:pt x="69864" y="40219"/>
                      <a:pt x="70773" y="43739"/>
                    </a:cubicBezTo>
                    <a:cubicBezTo>
                      <a:pt x="71617" y="47688"/>
                      <a:pt x="71293" y="51805"/>
                      <a:pt x="69799" y="55559"/>
                    </a:cubicBezTo>
                    <a:cubicBezTo>
                      <a:pt x="65058" y="68521"/>
                      <a:pt x="52848" y="77263"/>
                      <a:pt x="39081" y="77574"/>
                    </a:cubicBezTo>
                    <a:cubicBezTo>
                      <a:pt x="32262" y="77471"/>
                      <a:pt x="25703" y="75197"/>
                      <a:pt x="20248" y="71080"/>
                    </a:cubicBezTo>
                    <a:cubicBezTo>
                      <a:pt x="14598" y="66651"/>
                      <a:pt x="10116" y="60897"/>
                      <a:pt x="7259" y="54325"/>
                    </a:cubicBezTo>
                    <a:cubicBezTo>
                      <a:pt x="635" y="39816"/>
                      <a:pt x="-1444" y="23665"/>
                      <a:pt x="1219" y="7955"/>
                    </a:cubicBezTo>
                    <a:cubicBezTo>
                      <a:pt x="1544" y="6007"/>
                      <a:pt x="1933" y="4124"/>
                      <a:pt x="2388" y="2305"/>
                    </a:cubicBezTo>
                    <a:cubicBezTo>
                      <a:pt x="2648" y="818"/>
                      <a:pt x="4012" y="-202"/>
                      <a:pt x="5505" y="32"/>
                    </a:cubicBezTo>
                    <a:cubicBezTo>
                      <a:pt x="5505" y="32"/>
                      <a:pt x="5505" y="32"/>
                      <a:pt x="5505" y="32"/>
                    </a:cubicBezTo>
                    <a:cubicBezTo>
                      <a:pt x="6999" y="474"/>
                      <a:pt x="7908" y="1961"/>
                      <a:pt x="7583" y="3474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3"/>
              <p:cNvSpPr/>
              <p:nvPr/>
            </p:nvSpPr>
            <p:spPr>
              <a:xfrm flipH="1">
                <a:off x="589218" y="4921044"/>
                <a:ext cx="93123" cy="150645"/>
              </a:xfrm>
              <a:custGeom>
                <a:avLst/>
                <a:gdLst/>
                <a:ahLst/>
                <a:cxnLst/>
                <a:rect l="l" t="t" r="r" b="b"/>
                <a:pathLst>
                  <a:path w="62604" h="101274" extrusionOk="0">
                    <a:moveTo>
                      <a:pt x="26719" y="4775"/>
                    </a:moveTo>
                    <a:cubicBezTo>
                      <a:pt x="18017" y="14049"/>
                      <a:pt x="12237" y="25719"/>
                      <a:pt x="10159" y="38286"/>
                    </a:cubicBezTo>
                    <a:cubicBezTo>
                      <a:pt x="8665" y="44780"/>
                      <a:pt x="7497" y="51794"/>
                      <a:pt x="6457" y="58613"/>
                    </a:cubicBezTo>
                    <a:cubicBezTo>
                      <a:pt x="4834" y="65965"/>
                      <a:pt x="5223" y="73634"/>
                      <a:pt x="7691" y="80759"/>
                    </a:cubicBezTo>
                    <a:cubicBezTo>
                      <a:pt x="12432" y="91617"/>
                      <a:pt x="24252" y="97540"/>
                      <a:pt x="35812" y="94851"/>
                    </a:cubicBezTo>
                    <a:cubicBezTo>
                      <a:pt x="41721" y="93280"/>
                      <a:pt x="47047" y="89948"/>
                      <a:pt x="51008" y="85305"/>
                    </a:cubicBezTo>
                    <a:cubicBezTo>
                      <a:pt x="55879" y="80720"/>
                      <a:pt x="58087" y="73953"/>
                      <a:pt x="56788" y="67380"/>
                    </a:cubicBezTo>
                    <a:cubicBezTo>
                      <a:pt x="55749" y="64218"/>
                      <a:pt x="54125" y="61295"/>
                      <a:pt x="51917" y="58808"/>
                    </a:cubicBezTo>
                    <a:cubicBezTo>
                      <a:pt x="50164" y="56106"/>
                      <a:pt x="47761" y="53879"/>
                      <a:pt x="44903" y="52313"/>
                    </a:cubicBezTo>
                    <a:cubicBezTo>
                      <a:pt x="42241" y="51339"/>
                      <a:pt x="39643" y="53677"/>
                      <a:pt x="37760" y="55626"/>
                    </a:cubicBezTo>
                    <a:cubicBezTo>
                      <a:pt x="36461" y="56762"/>
                      <a:pt x="35357" y="58048"/>
                      <a:pt x="34382" y="59457"/>
                    </a:cubicBezTo>
                    <a:cubicBezTo>
                      <a:pt x="33668" y="60379"/>
                      <a:pt x="33279" y="61490"/>
                      <a:pt x="33279" y="62639"/>
                    </a:cubicBezTo>
                    <a:cubicBezTo>
                      <a:pt x="33279" y="63159"/>
                      <a:pt x="33279" y="62964"/>
                      <a:pt x="33279" y="63289"/>
                    </a:cubicBezTo>
                    <a:cubicBezTo>
                      <a:pt x="33279" y="63614"/>
                      <a:pt x="33279" y="64068"/>
                      <a:pt x="33279" y="63808"/>
                    </a:cubicBezTo>
                    <a:cubicBezTo>
                      <a:pt x="33409" y="64179"/>
                      <a:pt x="33668" y="64484"/>
                      <a:pt x="33993" y="64653"/>
                    </a:cubicBezTo>
                    <a:cubicBezTo>
                      <a:pt x="37110" y="66471"/>
                      <a:pt x="34577" y="71537"/>
                      <a:pt x="31525" y="69783"/>
                    </a:cubicBezTo>
                    <a:cubicBezTo>
                      <a:pt x="28278" y="67621"/>
                      <a:pt x="26850" y="63568"/>
                      <a:pt x="28018" y="59847"/>
                    </a:cubicBezTo>
                    <a:cubicBezTo>
                      <a:pt x="29447" y="56028"/>
                      <a:pt x="31914" y="52677"/>
                      <a:pt x="35097" y="50170"/>
                    </a:cubicBezTo>
                    <a:cubicBezTo>
                      <a:pt x="37825" y="46995"/>
                      <a:pt x="42176" y="45676"/>
                      <a:pt x="46202" y="46793"/>
                    </a:cubicBezTo>
                    <a:cubicBezTo>
                      <a:pt x="49839" y="48456"/>
                      <a:pt x="52957" y="51054"/>
                      <a:pt x="55230" y="54327"/>
                    </a:cubicBezTo>
                    <a:cubicBezTo>
                      <a:pt x="58087" y="57444"/>
                      <a:pt x="60295" y="61081"/>
                      <a:pt x="61724" y="65042"/>
                    </a:cubicBezTo>
                    <a:cubicBezTo>
                      <a:pt x="63023" y="69101"/>
                      <a:pt x="63023" y="73453"/>
                      <a:pt x="61724" y="77511"/>
                    </a:cubicBezTo>
                    <a:cubicBezTo>
                      <a:pt x="59126" y="84993"/>
                      <a:pt x="54190" y="91403"/>
                      <a:pt x="47566" y="95760"/>
                    </a:cubicBezTo>
                    <a:cubicBezTo>
                      <a:pt x="41462" y="99891"/>
                      <a:pt x="34188" y="101794"/>
                      <a:pt x="26850" y="101151"/>
                    </a:cubicBezTo>
                    <a:cubicBezTo>
                      <a:pt x="19965" y="100287"/>
                      <a:pt x="13601" y="97072"/>
                      <a:pt x="8795" y="92059"/>
                    </a:cubicBezTo>
                    <a:cubicBezTo>
                      <a:pt x="3405" y="86298"/>
                      <a:pt x="287" y="78732"/>
                      <a:pt x="93" y="70822"/>
                    </a:cubicBezTo>
                    <a:cubicBezTo>
                      <a:pt x="158" y="62230"/>
                      <a:pt x="1196" y="53671"/>
                      <a:pt x="3145" y="45300"/>
                    </a:cubicBezTo>
                    <a:cubicBezTo>
                      <a:pt x="4899" y="30597"/>
                      <a:pt x="10354" y="16582"/>
                      <a:pt x="19056" y="4580"/>
                    </a:cubicBezTo>
                    <a:cubicBezTo>
                      <a:pt x="20225" y="3262"/>
                      <a:pt x="21394" y="2002"/>
                      <a:pt x="22693" y="813"/>
                    </a:cubicBezTo>
                    <a:cubicBezTo>
                      <a:pt x="23732" y="-245"/>
                      <a:pt x="25420" y="-278"/>
                      <a:pt x="26459" y="749"/>
                    </a:cubicBezTo>
                    <a:cubicBezTo>
                      <a:pt x="26459" y="768"/>
                      <a:pt x="26524" y="788"/>
                      <a:pt x="26524" y="813"/>
                    </a:cubicBezTo>
                    <a:cubicBezTo>
                      <a:pt x="27564" y="1976"/>
                      <a:pt x="27564" y="3742"/>
                      <a:pt x="26524" y="490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3"/>
              <p:cNvSpPr/>
              <p:nvPr/>
            </p:nvSpPr>
            <p:spPr>
              <a:xfrm flipH="1">
                <a:off x="422331" y="4393057"/>
                <a:ext cx="72742" cy="126848"/>
              </a:xfrm>
              <a:custGeom>
                <a:avLst/>
                <a:gdLst/>
                <a:ahLst/>
                <a:cxnLst/>
                <a:rect l="l" t="t" r="r" b="b"/>
                <a:pathLst>
                  <a:path w="48902" h="85276" extrusionOk="0">
                    <a:moveTo>
                      <a:pt x="48996" y="3270"/>
                    </a:moveTo>
                    <a:cubicBezTo>
                      <a:pt x="45749" y="9342"/>
                      <a:pt x="43541" y="15934"/>
                      <a:pt x="42502" y="22753"/>
                    </a:cubicBezTo>
                    <a:cubicBezTo>
                      <a:pt x="41982" y="26059"/>
                      <a:pt x="41722" y="29403"/>
                      <a:pt x="41722" y="32754"/>
                    </a:cubicBezTo>
                    <a:cubicBezTo>
                      <a:pt x="42242" y="35891"/>
                      <a:pt x="41917" y="39106"/>
                      <a:pt x="40878" y="42106"/>
                    </a:cubicBezTo>
                    <a:cubicBezTo>
                      <a:pt x="39060" y="45418"/>
                      <a:pt x="35748" y="45158"/>
                      <a:pt x="32695" y="46003"/>
                    </a:cubicBezTo>
                    <a:cubicBezTo>
                      <a:pt x="30033" y="46711"/>
                      <a:pt x="27500" y="47847"/>
                      <a:pt x="25162" y="49380"/>
                    </a:cubicBezTo>
                    <a:cubicBezTo>
                      <a:pt x="20226" y="52724"/>
                      <a:pt x="16200" y="57173"/>
                      <a:pt x="13277" y="62368"/>
                    </a:cubicBezTo>
                    <a:cubicBezTo>
                      <a:pt x="9771" y="68850"/>
                      <a:pt x="7173" y="75773"/>
                      <a:pt x="5484" y="82955"/>
                    </a:cubicBezTo>
                    <a:cubicBezTo>
                      <a:pt x="5224" y="84475"/>
                      <a:pt x="3796" y="85495"/>
                      <a:pt x="2237" y="85235"/>
                    </a:cubicBezTo>
                    <a:cubicBezTo>
                      <a:pt x="2237" y="85228"/>
                      <a:pt x="2237" y="85228"/>
                      <a:pt x="2237" y="85228"/>
                    </a:cubicBezTo>
                    <a:cubicBezTo>
                      <a:pt x="743" y="84813"/>
                      <a:pt x="-166" y="83306"/>
                      <a:pt x="158" y="81786"/>
                    </a:cubicBezTo>
                    <a:cubicBezTo>
                      <a:pt x="2626" y="68525"/>
                      <a:pt x="9186" y="56374"/>
                      <a:pt x="18927" y="47042"/>
                    </a:cubicBezTo>
                    <a:cubicBezTo>
                      <a:pt x="21395" y="45009"/>
                      <a:pt x="24058" y="43327"/>
                      <a:pt x="26980" y="42041"/>
                    </a:cubicBezTo>
                    <a:cubicBezTo>
                      <a:pt x="28149" y="41450"/>
                      <a:pt x="29383" y="40996"/>
                      <a:pt x="30682" y="40677"/>
                    </a:cubicBezTo>
                    <a:cubicBezTo>
                      <a:pt x="32306" y="40223"/>
                      <a:pt x="33994" y="40158"/>
                      <a:pt x="35553" y="39703"/>
                    </a:cubicBezTo>
                    <a:cubicBezTo>
                      <a:pt x="35553" y="39703"/>
                      <a:pt x="36267" y="39184"/>
                      <a:pt x="36007" y="39703"/>
                    </a:cubicBezTo>
                    <a:cubicBezTo>
                      <a:pt x="35748" y="40223"/>
                      <a:pt x="36007" y="39314"/>
                      <a:pt x="36007" y="38664"/>
                    </a:cubicBezTo>
                    <a:cubicBezTo>
                      <a:pt x="36072" y="38125"/>
                      <a:pt x="36072" y="37580"/>
                      <a:pt x="36007" y="37040"/>
                    </a:cubicBezTo>
                    <a:cubicBezTo>
                      <a:pt x="36007" y="36131"/>
                      <a:pt x="36007" y="35222"/>
                      <a:pt x="36007" y="34248"/>
                    </a:cubicBezTo>
                    <a:cubicBezTo>
                      <a:pt x="35942" y="30735"/>
                      <a:pt x="36137" y="27215"/>
                      <a:pt x="36592" y="23727"/>
                    </a:cubicBezTo>
                    <a:cubicBezTo>
                      <a:pt x="37631" y="15856"/>
                      <a:pt x="40034" y="8232"/>
                      <a:pt x="43736" y="1192"/>
                    </a:cubicBezTo>
                    <a:cubicBezTo>
                      <a:pt x="44645" y="-75"/>
                      <a:pt x="46334" y="-380"/>
                      <a:pt x="47632" y="503"/>
                    </a:cubicBezTo>
                    <a:cubicBezTo>
                      <a:pt x="48672" y="1257"/>
                      <a:pt x="49126" y="2647"/>
                      <a:pt x="48607" y="38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3"/>
              <p:cNvSpPr/>
              <p:nvPr/>
            </p:nvSpPr>
            <p:spPr>
              <a:xfrm flipH="1">
                <a:off x="960152" y="4321657"/>
                <a:ext cx="29383" cy="123327"/>
              </a:xfrm>
              <a:custGeom>
                <a:avLst/>
                <a:gdLst/>
                <a:ahLst/>
                <a:cxnLst/>
                <a:rect l="l" t="t" r="r" b="b"/>
                <a:pathLst>
                  <a:path w="19753" h="82909" extrusionOk="0">
                    <a:moveTo>
                      <a:pt x="18062" y="2508"/>
                    </a:moveTo>
                    <a:cubicBezTo>
                      <a:pt x="18062" y="9002"/>
                      <a:pt x="18646" y="15497"/>
                      <a:pt x="18971" y="21991"/>
                    </a:cubicBezTo>
                    <a:cubicBezTo>
                      <a:pt x="18971" y="25238"/>
                      <a:pt x="18971" y="28485"/>
                      <a:pt x="19425" y="31733"/>
                    </a:cubicBezTo>
                    <a:cubicBezTo>
                      <a:pt x="19880" y="34980"/>
                      <a:pt x="19880" y="38227"/>
                      <a:pt x="19815" y="40954"/>
                    </a:cubicBezTo>
                    <a:cubicBezTo>
                      <a:pt x="19815" y="42461"/>
                      <a:pt x="19360" y="43935"/>
                      <a:pt x="18387" y="45111"/>
                    </a:cubicBezTo>
                    <a:cubicBezTo>
                      <a:pt x="17543" y="46078"/>
                      <a:pt x="16568" y="46949"/>
                      <a:pt x="15529" y="47709"/>
                    </a:cubicBezTo>
                    <a:cubicBezTo>
                      <a:pt x="13970" y="49131"/>
                      <a:pt x="12542" y="50722"/>
                      <a:pt x="11307" y="52449"/>
                    </a:cubicBezTo>
                    <a:cubicBezTo>
                      <a:pt x="8840" y="55969"/>
                      <a:pt x="7022" y="59937"/>
                      <a:pt x="6047" y="64139"/>
                    </a:cubicBezTo>
                    <a:cubicBezTo>
                      <a:pt x="4878" y="69068"/>
                      <a:pt x="4878" y="74212"/>
                      <a:pt x="6047" y="79141"/>
                    </a:cubicBezTo>
                    <a:cubicBezTo>
                      <a:pt x="6502" y="80609"/>
                      <a:pt x="5787" y="82180"/>
                      <a:pt x="4359" y="82778"/>
                    </a:cubicBezTo>
                    <a:cubicBezTo>
                      <a:pt x="2995" y="83226"/>
                      <a:pt x="1501" y="82486"/>
                      <a:pt x="1047" y="81128"/>
                    </a:cubicBezTo>
                    <a:cubicBezTo>
                      <a:pt x="1047" y="81089"/>
                      <a:pt x="1047" y="81057"/>
                      <a:pt x="1047" y="81024"/>
                    </a:cubicBezTo>
                    <a:cubicBezTo>
                      <a:pt x="-1096" y="71283"/>
                      <a:pt x="397" y="61100"/>
                      <a:pt x="5268" y="52384"/>
                    </a:cubicBezTo>
                    <a:cubicBezTo>
                      <a:pt x="6437" y="50300"/>
                      <a:pt x="7801" y="48326"/>
                      <a:pt x="9360" y="46475"/>
                    </a:cubicBezTo>
                    <a:cubicBezTo>
                      <a:pt x="10983" y="44773"/>
                      <a:pt x="12672" y="43169"/>
                      <a:pt x="14490" y="41669"/>
                    </a:cubicBezTo>
                    <a:cubicBezTo>
                      <a:pt x="14490" y="41669"/>
                      <a:pt x="14945" y="40954"/>
                      <a:pt x="14490" y="41279"/>
                    </a:cubicBezTo>
                    <a:cubicBezTo>
                      <a:pt x="14490" y="40740"/>
                      <a:pt x="14490" y="40195"/>
                      <a:pt x="14490" y="39656"/>
                    </a:cubicBezTo>
                    <a:cubicBezTo>
                      <a:pt x="14490" y="37967"/>
                      <a:pt x="14490" y="36214"/>
                      <a:pt x="14490" y="34460"/>
                    </a:cubicBezTo>
                    <a:lnTo>
                      <a:pt x="14100" y="24978"/>
                    </a:lnTo>
                    <a:cubicBezTo>
                      <a:pt x="13710" y="17705"/>
                      <a:pt x="13386" y="10496"/>
                      <a:pt x="13061" y="3222"/>
                    </a:cubicBezTo>
                    <a:cubicBezTo>
                      <a:pt x="12737" y="1787"/>
                      <a:pt x="13645" y="371"/>
                      <a:pt x="15075" y="60"/>
                    </a:cubicBezTo>
                    <a:cubicBezTo>
                      <a:pt x="16568" y="-252"/>
                      <a:pt x="17932" y="664"/>
                      <a:pt x="18257" y="2105"/>
                    </a:cubicBezTo>
                    <a:cubicBezTo>
                      <a:pt x="18322" y="2346"/>
                      <a:pt x="18322" y="2586"/>
                      <a:pt x="18322" y="2833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3"/>
              <p:cNvSpPr/>
              <p:nvPr/>
            </p:nvSpPr>
            <p:spPr>
              <a:xfrm flipH="1">
                <a:off x="-243525" y="3171921"/>
                <a:ext cx="2824547" cy="2127796"/>
              </a:xfrm>
              <a:custGeom>
                <a:avLst/>
                <a:gdLst/>
                <a:ahLst/>
                <a:cxnLst/>
                <a:rect l="l" t="t" r="r" b="b"/>
                <a:pathLst>
                  <a:path w="1898855" h="1430451" extrusionOk="0">
                    <a:moveTo>
                      <a:pt x="93" y="1390765"/>
                    </a:moveTo>
                    <a:cubicBezTo>
                      <a:pt x="202132" y="1419145"/>
                      <a:pt x="412093" y="1448369"/>
                      <a:pt x="623548" y="1416742"/>
                    </a:cubicBezTo>
                    <a:cubicBezTo>
                      <a:pt x="677905" y="1408754"/>
                      <a:pt x="732003" y="1396739"/>
                      <a:pt x="786945" y="1387777"/>
                    </a:cubicBezTo>
                    <a:cubicBezTo>
                      <a:pt x="1061525" y="1343031"/>
                      <a:pt x="1351951" y="1374789"/>
                      <a:pt x="1649391" y="1381283"/>
                    </a:cubicBezTo>
                    <a:cubicBezTo>
                      <a:pt x="1706930" y="1382647"/>
                      <a:pt x="1766288" y="1382842"/>
                      <a:pt x="1820451" y="1361215"/>
                    </a:cubicBezTo>
                    <a:cubicBezTo>
                      <a:pt x="1835193" y="1355799"/>
                      <a:pt x="1848701" y="1347519"/>
                      <a:pt x="1860196" y="1336862"/>
                    </a:cubicBezTo>
                    <a:cubicBezTo>
                      <a:pt x="1877536" y="1319652"/>
                      <a:pt x="1886627" y="1295103"/>
                      <a:pt x="1891304" y="1270555"/>
                    </a:cubicBezTo>
                    <a:cubicBezTo>
                      <a:pt x="1910462" y="1170347"/>
                      <a:pt x="1865327" y="1068192"/>
                      <a:pt x="1869028" y="966166"/>
                    </a:cubicBezTo>
                    <a:cubicBezTo>
                      <a:pt x="1871107" y="904990"/>
                      <a:pt x="1890460" y="845631"/>
                      <a:pt x="1896629" y="784650"/>
                    </a:cubicBezTo>
                    <a:cubicBezTo>
                      <a:pt x="1902604" y="725097"/>
                      <a:pt x="1895915" y="665284"/>
                      <a:pt x="1889225" y="606121"/>
                    </a:cubicBezTo>
                    <a:cubicBezTo>
                      <a:pt x="1880069" y="525678"/>
                      <a:pt x="1870977" y="445300"/>
                      <a:pt x="1861885" y="364987"/>
                    </a:cubicBezTo>
                    <a:cubicBezTo>
                      <a:pt x="1859417" y="351055"/>
                      <a:pt x="1859547" y="336787"/>
                      <a:pt x="1862274" y="322904"/>
                    </a:cubicBezTo>
                    <a:cubicBezTo>
                      <a:pt x="1866430" y="306863"/>
                      <a:pt x="1877016" y="293290"/>
                      <a:pt x="1883835" y="278158"/>
                    </a:cubicBezTo>
                    <a:cubicBezTo>
                      <a:pt x="1902409" y="237244"/>
                      <a:pt x="1883251" y="189121"/>
                      <a:pt x="1875652" y="148791"/>
                    </a:cubicBezTo>
                    <a:cubicBezTo>
                      <a:pt x="1866301" y="99239"/>
                      <a:pt x="1845844" y="58910"/>
                      <a:pt x="1808566" y="27023"/>
                    </a:cubicBezTo>
                    <a:cubicBezTo>
                      <a:pt x="1791811" y="12670"/>
                      <a:pt x="1772003" y="396"/>
                      <a:pt x="1750118" y="6"/>
                    </a:cubicBezTo>
                    <a:cubicBezTo>
                      <a:pt x="1728232" y="-383"/>
                      <a:pt x="1703748" y="14683"/>
                      <a:pt x="1698877" y="37543"/>
                    </a:cubicBezTo>
                    <a:cubicBezTo>
                      <a:pt x="1659911" y="36050"/>
                      <a:pt x="1619322" y="61118"/>
                      <a:pt x="1600618" y="98525"/>
                    </a:cubicBezTo>
                    <a:cubicBezTo>
                      <a:pt x="1590162" y="93795"/>
                      <a:pt x="1578342" y="93191"/>
                      <a:pt x="1567432" y="96837"/>
                    </a:cubicBezTo>
                    <a:cubicBezTo>
                      <a:pt x="1550157" y="102487"/>
                      <a:pt x="1535870" y="115540"/>
                      <a:pt x="1521972" y="128269"/>
                    </a:cubicBezTo>
                    <a:cubicBezTo>
                      <a:pt x="1517491" y="119632"/>
                      <a:pt x="1505671" y="119761"/>
                      <a:pt x="1496514" y="122879"/>
                    </a:cubicBezTo>
                    <a:cubicBezTo>
                      <a:pt x="1458262" y="135867"/>
                      <a:pt x="1434299" y="186198"/>
                      <a:pt x="1447612" y="225099"/>
                    </a:cubicBezTo>
                    <a:cubicBezTo>
                      <a:pt x="1432155" y="239409"/>
                      <a:pt x="1422479" y="258846"/>
                      <a:pt x="1420336" y="279781"/>
                    </a:cubicBezTo>
                    <a:lnTo>
                      <a:pt x="1417868" y="280821"/>
                    </a:lnTo>
                    <a:cubicBezTo>
                      <a:pt x="1407152" y="286192"/>
                      <a:pt x="1397930" y="294245"/>
                      <a:pt x="1391241" y="304200"/>
                    </a:cubicBezTo>
                    <a:cubicBezTo>
                      <a:pt x="1389877" y="298420"/>
                      <a:pt x="1387474" y="292925"/>
                      <a:pt x="1384227" y="287964"/>
                    </a:cubicBezTo>
                    <a:cubicBezTo>
                      <a:pt x="1366563" y="261403"/>
                      <a:pt x="1325778" y="258220"/>
                      <a:pt x="1302594" y="281470"/>
                    </a:cubicBezTo>
                    <a:cubicBezTo>
                      <a:pt x="1299672" y="284880"/>
                      <a:pt x="1296425" y="287932"/>
                      <a:pt x="1292787" y="290562"/>
                    </a:cubicBezTo>
                    <a:cubicBezTo>
                      <a:pt x="1288956" y="292409"/>
                      <a:pt x="1284865" y="293804"/>
                      <a:pt x="1280708" y="294718"/>
                    </a:cubicBezTo>
                    <a:cubicBezTo>
                      <a:pt x="1264407" y="300950"/>
                      <a:pt x="1251614" y="313999"/>
                      <a:pt x="1245769" y="330437"/>
                    </a:cubicBezTo>
                    <a:cubicBezTo>
                      <a:pt x="1239729" y="347046"/>
                      <a:pt x="1237196" y="364754"/>
                      <a:pt x="1238495" y="382392"/>
                    </a:cubicBezTo>
                    <a:cubicBezTo>
                      <a:pt x="1239534" y="389477"/>
                      <a:pt x="1238495" y="396710"/>
                      <a:pt x="1235572" y="403238"/>
                    </a:cubicBezTo>
                    <a:cubicBezTo>
                      <a:pt x="1231221" y="410577"/>
                      <a:pt x="1222583" y="412980"/>
                      <a:pt x="1214856" y="415318"/>
                    </a:cubicBezTo>
                    <a:cubicBezTo>
                      <a:pt x="1205504" y="417584"/>
                      <a:pt x="1196866" y="422036"/>
                      <a:pt x="1189593" y="428307"/>
                    </a:cubicBezTo>
                    <a:cubicBezTo>
                      <a:pt x="1182059" y="435172"/>
                      <a:pt x="1178553" y="445411"/>
                      <a:pt x="1180306" y="455453"/>
                    </a:cubicBezTo>
                    <a:cubicBezTo>
                      <a:pt x="1161797" y="467472"/>
                      <a:pt x="1150822" y="488248"/>
                      <a:pt x="1151341" y="510330"/>
                    </a:cubicBezTo>
                    <a:cubicBezTo>
                      <a:pt x="1151796" y="522585"/>
                      <a:pt x="1155887" y="534424"/>
                      <a:pt x="1163161" y="544295"/>
                    </a:cubicBezTo>
                    <a:cubicBezTo>
                      <a:pt x="1160823" y="546840"/>
                      <a:pt x="1158615" y="549553"/>
                      <a:pt x="1156667" y="552413"/>
                    </a:cubicBezTo>
                    <a:cubicBezTo>
                      <a:pt x="1146535" y="568610"/>
                      <a:pt x="1139911" y="586750"/>
                      <a:pt x="1137184" y="605666"/>
                    </a:cubicBezTo>
                    <a:cubicBezTo>
                      <a:pt x="1134196" y="618748"/>
                      <a:pt x="1133677" y="632268"/>
                      <a:pt x="1135625" y="645541"/>
                    </a:cubicBezTo>
                    <a:cubicBezTo>
                      <a:pt x="1136794" y="652224"/>
                      <a:pt x="1139262" y="658621"/>
                      <a:pt x="1142899" y="664375"/>
                    </a:cubicBezTo>
                    <a:lnTo>
                      <a:pt x="1140041" y="665674"/>
                    </a:lnTo>
                    <a:cubicBezTo>
                      <a:pt x="1124195" y="673402"/>
                      <a:pt x="1110816" y="686521"/>
                      <a:pt x="1095036" y="694249"/>
                    </a:cubicBezTo>
                    <a:cubicBezTo>
                      <a:pt x="1088606" y="696723"/>
                      <a:pt x="1082501" y="700042"/>
                      <a:pt x="1076916" y="704120"/>
                    </a:cubicBezTo>
                    <a:cubicBezTo>
                      <a:pt x="1067954" y="711978"/>
                      <a:pt x="1064772" y="724577"/>
                      <a:pt x="1063213" y="737241"/>
                    </a:cubicBezTo>
                    <a:cubicBezTo>
                      <a:pt x="1059576" y="733916"/>
                      <a:pt x="1055096" y="731669"/>
                      <a:pt x="1050225" y="730747"/>
                    </a:cubicBezTo>
                    <a:cubicBezTo>
                      <a:pt x="1036781" y="729649"/>
                      <a:pt x="1023663" y="735118"/>
                      <a:pt x="1015025" y="745424"/>
                    </a:cubicBezTo>
                    <a:cubicBezTo>
                      <a:pt x="1005998" y="755977"/>
                      <a:pt x="998594" y="767791"/>
                      <a:pt x="993009" y="780493"/>
                    </a:cubicBezTo>
                    <a:lnTo>
                      <a:pt x="958784" y="848944"/>
                    </a:lnTo>
                    <a:cubicBezTo>
                      <a:pt x="941250" y="842423"/>
                      <a:pt x="921507" y="846826"/>
                      <a:pt x="908453" y="860179"/>
                    </a:cubicBezTo>
                    <a:cubicBezTo>
                      <a:pt x="894945" y="874596"/>
                      <a:pt x="889490" y="894826"/>
                      <a:pt x="893971" y="914082"/>
                    </a:cubicBezTo>
                    <a:cubicBezTo>
                      <a:pt x="887477" y="913627"/>
                      <a:pt x="882736" y="923109"/>
                      <a:pt x="884620" y="930317"/>
                    </a:cubicBezTo>
                    <a:cubicBezTo>
                      <a:pt x="885918" y="934617"/>
                      <a:pt x="888386" y="938474"/>
                      <a:pt x="891763" y="941488"/>
                    </a:cubicBezTo>
                    <a:cubicBezTo>
                      <a:pt x="870917" y="944767"/>
                      <a:pt x="852278" y="956165"/>
                      <a:pt x="839809" y="973180"/>
                    </a:cubicBezTo>
                    <a:cubicBezTo>
                      <a:pt x="836042" y="964835"/>
                      <a:pt x="830067" y="957704"/>
                      <a:pt x="822469" y="952593"/>
                    </a:cubicBezTo>
                    <a:cubicBezTo>
                      <a:pt x="804155" y="941728"/>
                      <a:pt x="781165" y="942851"/>
                      <a:pt x="764020" y="955450"/>
                    </a:cubicBezTo>
                    <a:cubicBezTo>
                      <a:pt x="763110" y="956054"/>
                      <a:pt x="762267" y="956775"/>
                      <a:pt x="761487" y="957593"/>
                    </a:cubicBezTo>
                    <a:cubicBezTo>
                      <a:pt x="753369" y="938163"/>
                      <a:pt x="739861" y="921466"/>
                      <a:pt x="722521" y="909471"/>
                    </a:cubicBezTo>
                    <a:cubicBezTo>
                      <a:pt x="708559" y="899989"/>
                      <a:pt x="691544" y="894339"/>
                      <a:pt x="675632" y="898950"/>
                    </a:cubicBezTo>
                    <a:cubicBezTo>
                      <a:pt x="658422" y="904353"/>
                      <a:pt x="647122" y="920881"/>
                      <a:pt x="648421" y="938890"/>
                    </a:cubicBezTo>
                    <a:cubicBezTo>
                      <a:pt x="638615" y="929337"/>
                      <a:pt x="623548" y="927804"/>
                      <a:pt x="612053" y="935188"/>
                    </a:cubicBezTo>
                    <a:cubicBezTo>
                      <a:pt x="600493" y="942988"/>
                      <a:pt x="591466" y="954009"/>
                      <a:pt x="586076" y="966880"/>
                    </a:cubicBezTo>
                    <a:cubicBezTo>
                      <a:pt x="579387" y="980525"/>
                      <a:pt x="574516" y="994975"/>
                      <a:pt x="571593" y="1009873"/>
                    </a:cubicBezTo>
                    <a:cubicBezTo>
                      <a:pt x="569515" y="1020199"/>
                      <a:pt x="568931" y="1032603"/>
                      <a:pt x="575879" y="1039876"/>
                    </a:cubicBezTo>
                    <a:cubicBezTo>
                      <a:pt x="564709" y="1042292"/>
                      <a:pt x="555617" y="1050332"/>
                      <a:pt x="551786" y="1061113"/>
                    </a:cubicBezTo>
                    <a:cubicBezTo>
                      <a:pt x="544966" y="1061230"/>
                      <a:pt x="538277" y="1062964"/>
                      <a:pt x="532303" y="1066178"/>
                    </a:cubicBezTo>
                    <a:cubicBezTo>
                      <a:pt x="512171" y="1078102"/>
                      <a:pt x="499117" y="1099137"/>
                      <a:pt x="497428" y="1122484"/>
                    </a:cubicBezTo>
                    <a:cubicBezTo>
                      <a:pt x="496779" y="1122484"/>
                      <a:pt x="496129" y="1121900"/>
                      <a:pt x="495480" y="1121705"/>
                    </a:cubicBezTo>
                    <a:cubicBezTo>
                      <a:pt x="481128" y="1117419"/>
                      <a:pt x="466190" y="1124757"/>
                      <a:pt x="453527" y="1133395"/>
                    </a:cubicBezTo>
                    <a:cubicBezTo>
                      <a:pt x="438914" y="1143266"/>
                      <a:pt x="423653" y="1159762"/>
                      <a:pt x="427549" y="1178855"/>
                    </a:cubicBezTo>
                    <a:cubicBezTo>
                      <a:pt x="425926" y="1179264"/>
                      <a:pt x="424302" y="1179829"/>
                      <a:pt x="422744" y="1180543"/>
                    </a:cubicBezTo>
                    <a:cubicBezTo>
                      <a:pt x="422679" y="1169925"/>
                      <a:pt x="417288" y="1160041"/>
                      <a:pt x="408456" y="1154177"/>
                    </a:cubicBezTo>
                    <a:cubicBezTo>
                      <a:pt x="396376" y="1147033"/>
                      <a:pt x="381569" y="1149371"/>
                      <a:pt x="368906" y="1154826"/>
                    </a:cubicBezTo>
                    <a:cubicBezTo>
                      <a:pt x="353384" y="1161535"/>
                      <a:pt x="339746" y="1171977"/>
                      <a:pt x="329225" y="1185219"/>
                    </a:cubicBezTo>
                    <a:cubicBezTo>
                      <a:pt x="321107" y="1195286"/>
                      <a:pt x="314548" y="1206975"/>
                      <a:pt x="305781" y="1216392"/>
                    </a:cubicBezTo>
                    <a:cubicBezTo>
                      <a:pt x="296884" y="1226211"/>
                      <a:pt x="285389" y="1233342"/>
                      <a:pt x="272660" y="1236979"/>
                    </a:cubicBezTo>
                    <a:cubicBezTo>
                      <a:pt x="259671" y="1240486"/>
                      <a:pt x="246683" y="1240096"/>
                      <a:pt x="233694" y="1242954"/>
                    </a:cubicBezTo>
                    <a:cubicBezTo>
                      <a:pt x="223953" y="1244883"/>
                      <a:pt x="215056" y="1249831"/>
                      <a:pt x="208236" y="1257111"/>
                    </a:cubicBezTo>
                    <a:cubicBezTo>
                      <a:pt x="206418" y="1254709"/>
                      <a:pt x="204210" y="1252624"/>
                      <a:pt x="201742" y="1250942"/>
                    </a:cubicBezTo>
                    <a:cubicBezTo>
                      <a:pt x="191416" y="1244447"/>
                      <a:pt x="178947" y="1244447"/>
                      <a:pt x="167192" y="1244772"/>
                    </a:cubicBezTo>
                    <a:cubicBezTo>
                      <a:pt x="168037" y="1237310"/>
                      <a:pt x="164335" y="1230076"/>
                      <a:pt x="157840" y="1226328"/>
                    </a:cubicBezTo>
                    <a:cubicBezTo>
                      <a:pt x="151801" y="1223296"/>
                      <a:pt x="144917" y="1222536"/>
                      <a:pt x="138357" y="1224185"/>
                    </a:cubicBezTo>
                    <a:cubicBezTo>
                      <a:pt x="93611" y="1232498"/>
                      <a:pt x="66400" y="1287960"/>
                      <a:pt x="23473" y="1302767"/>
                    </a:cubicBezTo>
                    <a:close/>
                    <a:moveTo>
                      <a:pt x="1072630" y="758997"/>
                    </a:moveTo>
                    <a:lnTo>
                      <a:pt x="1073864" y="760491"/>
                    </a:lnTo>
                    <a:lnTo>
                      <a:pt x="1072500" y="760491"/>
                    </a:lnTo>
                    <a:cubicBezTo>
                      <a:pt x="1072565" y="760101"/>
                      <a:pt x="1072565" y="759452"/>
                      <a:pt x="1072630" y="758997"/>
                    </a:cubicBezTo>
                    <a:close/>
                  </a:path>
                </a:pathLst>
              </a:custGeom>
              <a:solidFill>
                <a:srgbClr val="FFFFFF">
                  <a:alpha val="639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3"/>
              <p:cNvSpPr/>
              <p:nvPr/>
            </p:nvSpPr>
            <p:spPr>
              <a:xfrm flipH="1">
                <a:off x="-89296" y="3797537"/>
                <a:ext cx="654652" cy="541306"/>
              </a:xfrm>
              <a:custGeom>
                <a:avLst/>
                <a:gdLst/>
                <a:ahLst/>
                <a:cxnLst/>
                <a:rect l="l" t="t" r="r" b="b"/>
                <a:pathLst>
                  <a:path w="440102" h="363903" extrusionOk="0">
                    <a:moveTo>
                      <a:pt x="440196" y="31783"/>
                    </a:moveTo>
                    <a:cubicBezTo>
                      <a:pt x="410516" y="19978"/>
                      <a:pt x="376876" y="24168"/>
                      <a:pt x="351028" y="42888"/>
                    </a:cubicBezTo>
                    <a:cubicBezTo>
                      <a:pt x="318232" y="-755"/>
                      <a:pt x="257900" y="-12852"/>
                      <a:pt x="210816" y="14768"/>
                    </a:cubicBezTo>
                    <a:cubicBezTo>
                      <a:pt x="181917" y="1065"/>
                      <a:pt x="144964" y="14054"/>
                      <a:pt x="124377" y="40031"/>
                    </a:cubicBezTo>
                    <a:cubicBezTo>
                      <a:pt x="104374" y="67848"/>
                      <a:pt x="98270" y="103321"/>
                      <a:pt x="107881" y="136212"/>
                    </a:cubicBezTo>
                    <a:cubicBezTo>
                      <a:pt x="88788" y="138739"/>
                      <a:pt x="72357" y="151044"/>
                      <a:pt x="64564" y="168683"/>
                    </a:cubicBezTo>
                    <a:cubicBezTo>
                      <a:pt x="56641" y="186704"/>
                      <a:pt x="58070" y="207473"/>
                      <a:pt x="68461" y="224210"/>
                    </a:cubicBezTo>
                    <a:cubicBezTo>
                      <a:pt x="45731" y="220313"/>
                      <a:pt x="24754" y="240381"/>
                      <a:pt x="13909" y="262266"/>
                    </a:cubicBezTo>
                    <a:cubicBezTo>
                      <a:pt x="-1613" y="293933"/>
                      <a:pt x="-4146" y="330385"/>
                      <a:pt x="6765" y="363902"/>
                    </a:cubicBezTo>
                    <a:cubicBezTo>
                      <a:pt x="11376" y="337925"/>
                      <a:pt x="16311" y="311298"/>
                      <a:pt x="30144" y="289218"/>
                    </a:cubicBezTo>
                    <a:cubicBezTo>
                      <a:pt x="43977" y="267137"/>
                      <a:pt x="69110" y="250836"/>
                      <a:pt x="93269" y="256746"/>
                    </a:cubicBezTo>
                    <a:cubicBezTo>
                      <a:pt x="89827" y="236666"/>
                      <a:pt x="92750" y="216025"/>
                      <a:pt x="101517" y="197648"/>
                    </a:cubicBezTo>
                    <a:cubicBezTo>
                      <a:pt x="110803" y="179789"/>
                      <a:pt x="128663" y="166021"/>
                      <a:pt x="147756" y="165826"/>
                    </a:cubicBezTo>
                    <a:cubicBezTo>
                      <a:pt x="150614" y="133354"/>
                      <a:pt x="166784" y="100298"/>
                      <a:pt x="194321" y="84842"/>
                    </a:cubicBezTo>
                    <a:cubicBezTo>
                      <a:pt x="221857" y="69385"/>
                      <a:pt x="260823" y="76789"/>
                      <a:pt x="275500" y="105234"/>
                    </a:cubicBezTo>
                    <a:cubicBezTo>
                      <a:pt x="301087" y="85184"/>
                      <a:pt x="337715" y="88004"/>
                      <a:pt x="359926" y="111728"/>
                    </a:cubicBezTo>
                    <a:cubicBezTo>
                      <a:pt x="376486" y="93145"/>
                      <a:pt x="399021" y="80962"/>
                      <a:pt x="423635" y="77308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3"/>
              <p:cNvSpPr/>
              <p:nvPr/>
            </p:nvSpPr>
            <p:spPr>
              <a:xfrm flipH="1">
                <a:off x="349405" y="4279606"/>
                <a:ext cx="519079" cy="288652"/>
              </a:xfrm>
              <a:custGeom>
                <a:avLst/>
                <a:gdLst/>
                <a:ahLst/>
                <a:cxnLst/>
                <a:rect l="l" t="t" r="r" b="b"/>
                <a:pathLst>
                  <a:path w="348961" h="194052" extrusionOk="0">
                    <a:moveTo>
                      <a:pt x="8428" y="138655"/>
                    </a:moveTo>
                    <a:cubicBezTo>
                      <a:pt x="17390" y="122302"/>
                      <a:pt x="33690" y="111223"/>
                      <a:pt x="52199" y="108846"/>
                    </a:cubicBezTo>
                    <a:cubicBezTo>
                      <a:pt x="48497" y="89870"/>
                      <a:pt x="52134" y="70198"/>
                      <a:pt x="62330" y="53774"/>
                    </a:cubicBezTo>
                    <a:cubicBezTo>
                      <a:pt x="73046" y="38253"/>
                      <a:pt x="93178" y="29550"/>
                      <a:pt x="109739" y="36694"/>
                    </a:cubicBezTo>
                    <a:cubicBezTo>
                      <a:pt x="108439" y="26518"/>
                      <a:pt x="112726" y="16432"/>
                      <a:pt x="120974" y="10327"/>
                    </a:cubicBezTo>
                    <a:cubicBezTo>
                      <a:pt x="128897" y="4833"/>
                      <a:pt x="138249" y="1599"/>
                      <a:pt x="147860" y="975"/>
                    </a:cubicBezTo>
                    <a:cubicBezTo>
                      <a:pt x="164875" y="-1077"/>
                      <a:pt x="182151" y="112"/>
                      <a:pt x="198776" y="4482"/>
                    </a:cubicBezTo>
                    <a:cubicBezTo>
                      <a:pt x="204686" y="6041"/>
                      <a:pt x="211764" y="10977"/>
                      <a:pt x="209426" y="17081"/>
                    </a:cubicBezTo>
                    <a:cubicBezTo>
                      <a:pt x="241898" y="17127"/>
                      <a:pt x="272032" y="34109"/>
                      <a:pt x="288917" y="61892"/>
                    </a:cubicBezTo>
                    <a:cubicBezTo>
                      <a:pt x="290151" y="61275"/>
                      <a:pt x="291515" y="60730"/>
                      <a:pt x="292813" y="60269"/>
                    </a:cubicBezTo>
                    <a:cubicBezTo>
                      <a:pt x="310608" y="51034"/>
                      <a:pt x="331909" y="51696"/>
                      <a:pt x="349054" y="62022"/>
                    </a:cubicBezTo>
                    <a:cubicBezTo>
                      <a:pt x="325220" y="57320"/>
                      <a:pt x="301191" y="69302"/>
                      <a:pt x="290605" y="91181"/>
                    </a:cubicBezTo>
                    <a:cubicBezTo>
                      <a:pt x="280994" y="80550"/>
                      <a:pt x="264563" y="79732"/>
                      <a:pt x="253912" y="89363"/>
                    </a:cubicBezTo>
                    <a:cubicBezTo>
                      <a:pt x="253133" y="90097"/>
                      <a:pt x="252354" y="90876"/>
                      <a:pt x="251639" y="91701"/>
                    </a:cubicBezTo>
                    <a:cubicBezTo>
                      <a:pt x="244171" y="76777"/>
                      <a:pt x="231962" y="64743"/>
                      <a:pt x="216960" y="57476"/>
                    </a:cubicBezTo>
                    <a:cubicBezTo>
                      <a:pt x="201504" y="50826"/>
                      <a:pt x="183514" y="55443"/>
                      <a:pt x="173188" y="68711"/>
                    </a:cubicBezTo>
                    <a:cubicBezTo>
                      <a:pt x="138898" y="46111"/>
                      <a:pt x="87333" y="64230"/>
                      <a:pt x="71487" y="104170"/>
                    </a:cubicBezTo>
                    <a:cubicBezTo>
                      <a:pt x="66551" y="116574"/>
                      <a:pt x="63824" y="131576"/>
                      <a:pt x="53109" y="138460"/>
                    </a:cubicBezTo>
                    <a:cubicBezTo>
                      <a:pt x="48043" y="141025"/>
                      <a:pt x="42717" y="142967"/>
                      <a:pt x="37197" y="144240"/>
                    </a:cubicBezTo>
                    <a:cubicBezTo>
                      <a:pt x="16935" y="152390"/>
                      <a:pt x="3751" y="172205"/>
                      <a:pt x="4141" y="194052"/>
                    </a:cubicBezTo>
                    <a:cubicBezTo>
                      <a:pt x="-2483" y="175835"/>
                      <a:pt x="-925" y="155638"/>
                      <a:pt x="8428" y="1386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3"/>
              <p:cNvSpPr/>
              <p:nvPr/>
            </p:nvSpPr>
            <p:spPr>
              <a:xfrm flipH="1">
                <a:off x="1003245" y="4784438"/>
                <a:ext cx="563707" cy="310480"/>
              </a:xfrm>
              <a:custGeom>
                <a:avLst/>
                <a:gdLst/>
                <a:ahLst/>
                <a:cxnLst/>
                <a:rect l="l" t="t" r="r" b="b"/>
                <a:pathLst>
                  <a:path w="378963" h="208726" extrusionOk="0">
                    <a:moveTo>
                      <a:pt x="4788" y="155082"/>
                    </a:moveTo>
                    <a:cubicBezTo>
                      <a:pt x="10504" y="138132"/>
                      <a:pt x="24726" y="123325"/>
                      <a:pt x="41092" y="124169"/>
                    </a:cubicBezTo>
                    <a:cubicBezTo>
                      <a:pt x="48690" y="101179"/>
                      <a:pt x="71745" y="85787"/>
                      <a:pt x="93825" y="89165"/>
                    </a:cubicBezTo>
                    <a:cubicBezTo>
                      <a:pt x="94995" y="79131"/>
                      <a:pt x="99085" y="69669"/>
                      <a:pt x="105580" y="61953"/>
                    </a:cubicBezTo>
                    <a:cubicBezTo>
                      <a:pt x="100190" y="47276"/>
                      <a:pt x="101943" y="30930"/>
                      <a:pt x="110321" y="17727"/>
                    </a:cubicBezTo>
                    <a:cubicBezTo>
                      <a:pt x="119478" y="4134"/>
                      <a:pt x="136038" y="-2464"/>
                      <a:pt x="152014" y="1102"/>
                    </a:cubicBezTo>
                    <a:cubicBezTo>
                      <a:pt x="171043" y="-2211"/>
                      <a:pt x="190591" y="2004"/>
                      <a:pt x="206567" y="12856"/>
                    </a:cubicBezTo>
                    <a:cubicBezTo>
                      <a:pt x="217217" y="20130"/>
                      <a:pt x="226894" y="30456"/>
                      <a:pt x="239038" y="32339"/>
                    </a:cubicBezTo>
                    <a:cubicBezTo>
                      <a:pt x="245078" y="32826"/>
                      <a:pt x="251183" y="32696"/>
                      <a:pt x="257223" y="31950"/>
                    </a:cubicBezTo>
                    <a:cubicBezTo>
                      <a:pt x="282875" y="31352"/>
                      <a:pt x="307034" y="43925"/>
                      <a:pt x="321257" y="65266"/>
                    </a:cubicBezTo>
                    <a:cubicBezTo>
                      <a:pt x="340739" y="52277"/>
                      <a:pt x="369250" y="61564"/>
                      <a:pt x="379056" y="83839"/>
                    </a:cubicBezTo>
                    <a:cubicBezTo>
                      <a:pt x="357560" y="73585"/>
                      <a:pt x="332881" y="72227"/>
                      <a:pt x="310346" y="80073"/>
                    </a:cubicBezTo>
                    <a:cubicBezTo>
                      <a:pt x="297357" y="60590"/>
                      <a:pt x="273523" y="55069"/>
                      <a:pt x="251897" y="50783"/>
                    </a:cubicBezTo>
                    <a:cubicBezTo>
                      <a:pt x="228907" y="46237"/>
                      <a:pt x="200852" y="43639"/>
                      <a:pt x="186954" y="63772"/>
                    </a:cubicBezTo>
                    <a:cubicBezTo>
                      <a:pt x="164873" y="58187"/>
                      <a:pt x="140909" y="79878"/>
                      <a:pt x="141493" y="104751"/>
                    </a:cubicBezTo>
                    <a:cubicBezTo>
                      <a:pt x="147988" y="98257"/>
                      <a:pt x="158314" y="100465"/>
                      <a:pt x="166042" y="104751"/>
                    </a:cubicBezTo>
                    <a:cubicBezTo>
                      <a:pt x="173770" y="109037"/>
                      <a:pt x="181109" y="115596"/>
                      <a:pt x="189812" y="116765"/>
                    </a:cubicBezTo>
                    <a:cubicBezTo>
                      <a:pt x="195721" y="116993"/>
                      <a:pt x="201631" y="116532"/>
                      <a:pt x="207476" y="115402"/>
                    </a:cubicBezTo>
                    <a:cubicBezTo>
                      <a:pt x="224166" y="114609"/>
                      <a:pt x="240078" y="122838"/>
                      <a:pt x="249040" y="136963"/>
                    </a:cubicBezTo>
                    <a:cubicBezTo>
                      <a:pt x="228257" y="129689"/>
                      <a:pt x="205203" y="122545"/>
                      <a:pt x="185525" y="132352"/>
                    </a:cubicBezTo>
                    <a:cubicBezTo>
                      <a:pt x="180914" y="135248"/>
                      <a:pt x="176044" y="137749"/>
                      <a:pt x="171043" y="139820"/>
                    </a:cubicBezTo>
                    <a:cubicBezTo>
                      <a:pt x="159353" y="143457"/>
                      <a:pt x="144156" y="138197"/>
                      <a:pt x="136688" y="148653"/>
                    </a:cubicBezTo>
                    <a:cubicBezTo>
                      <a:pt x="127271" y="131527"/>
                      <a:pt x="105710" y="125292"/>
                      <a:pt x="88630" y="134722"/>
                    </a:cubicBezTo>
                    <a:cubicBezTo>
                      <a:pt x="86487" y="135885"/>
                      <a:pt x="84473" y="137268"/>
                      <a:pt x="82655" y="138846"/>
                    </a:cubicBezTo>
                    <a:cubicBezTo>
                      <a:pt x="79083" y="143334"/>
                      <a:pt x="74667" y="147068"/>
                      <a:pt x="69667" y="149821"/>
                    </a:cubicBezTo>
                    <a:cubicBezTo>
                      <a:pt x="64990" y="150854"/>
                      <a:pt x="60119" y="151010"/>
                      <a:pt x="55379" y="150276"/>
                    </a:cubicBezTo>
                    <a:cubicBezTo>
                      <a:pt x="28298" y="149821"/>
                      <a:pt x="11477" y="181319"/>
                      <a:pt x="437" y="208725"/>
                    </a:cubicBezTo>
                    <a:cubicBezTo>
                      <a:pt x="-17" y="190736"/>
                      <a:pt x="-927" y="171967"/>
                      <a:pt x="4788" y="1550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3"/>
              <p:cNvSpPr/>
              <p:nvPr/>
            </p:nvSpPr>
            <p:spPr>
              <a:xfrm flipH="1">
                <a:off x="1749184" y="4930529"/>
                <a:ext cx="370057" cy="208597"/>
              </a:xfrm>
              <a:custGeom>
                <a:avLst/>
                <a:gdLst/>
                <a:ahLst/>
                <a:cxnLst/>
                <a:rect l="l" t="t" r="r" b="b"/>
                <a:pathLst>
                  <a:path w="248778" h="140233" extrusionOk="0">
                    <a:moveTo>
                      <a:pt x="108919" y="8398"/>
                    </a:moveTo>
                    <a:cubicBezTo>
                      <a:pt x="131324" y="2689"/>
                      <a:pt x="154768" y="13002"/>
                      <a:pt x="165744" y="33401"/>
                    </a:cubicBezTo>
                    <a:cubicBezTo>
                      <a:pt x="170745" y="28076"/>
                      <a:pt x="179187" y="31647"/>
                      <a:pt x="184448" y="36713"/>
                    </a:cubicBezTo>
                    <a:cubicBezTo>
                      <a:pt x="189708" y="41779"/>
                      <a:pt x="194709" y="48533"/>
                      <a:pt x="201593" y="49702"/>
                    </a:cubicBezTo>
                    <a:cubicBezTo>
                      <a:pt x="205555" y="49741"/>
                      <a:pt x="209516" y="49195"/>
                      <a:pt x="213282" y="48078"/>
                    </a:cubicBezTo>
                    <a:cubicBezTo>
                      <a:pt x="229843" y="46500"/>
                      <a:pt x="245040" y="57397"/>
                      <a:pt x="248871" y="73601"/>
                    </a:cubicBezTo>
                    <a:cubicBezTo>
                      <a:pt x="231986" y="63898"/>
                      <a:pt x="211854" y="61547"/>
                      <a:pt x="193215" y="67106"/>
                    </a:cubicBezTo>
                    <a:cubicBezTo>
                      <a:pt x="179707" y="56040"/>
                      <a:pt x="164316" y="47481"/>
                      <a:pt x="147755" y="41844"/>
                    </a:cubicBezTo>
                    <a:cubicBezTo>
                      <a:pt x="143338" y="39973"/>
                      <a:pt x="138468" y="39454"/>
                      <a:pt x="133727" y="40350"/>
                    </a:cubicBezTo>
                    <a:cubicBezTo>
                      <a:pt x="127233" y="42103"/>
                      <a:pt x="122752" y="48338"/>
                      <a:pt x="116453" y="49961"/>
                    </a:cubicBezTo>
                    <a:cubicBezTo>
                      <a:pt x="112166" y="50539"/>
                      <a:pt x="107750" y="50539"/>
                      <a:pt x="103464" y="49961"/>
                    </a:cubicBezTo>
                    <a:cubicBezTo>
                      <a:pt x="87357" y="49961"/>
                      <a:pt x="73070" y="67431"/>
                      <a:pt x="74694" y="85550"/>
                    </a:cubicBezTo>
                    <a:cubicBezTo>
                      <a:pt x="80279" y="81160"/>
                      <a:pt x="88072" y="80667"/>
                      <a:pt x="94177" y="84316"/>
                    </a:cubicBezTo>
                    <a:cubicBezTo>
                      <a:pt x="99697" y="87693"/>
                      <a:pt x="103723" y="94123"/>
                      <a:pt x="109763" y="96201"/>
                    </a:cubicBezTo>
                    <a:cubicBezTo>
                      <a:pt x="114050" y="97039"/>
                      <a:pt x="118400" y="97234"/>
                      <a:pt x="122752" y="96785"/>
                    </a:cubicBezTo>
                    <a:cubicBezTo>
                      <a:pt x="136065" y="97760"/>
                      <a:pt x="147430" y="106774"/>
                      <a:pt x="151392" y="119516"/>
                    </a:cubicBezTo>
                    <a:cubicBezTo>
                      <a:pt x="137494" y="110170"/>
                      <a:pt x="120284" y="107170"/>
                      <a:pt x="104048" y="111268"/>
                    </a:cubicBezTo>
                    <a:cubicBezTo>
                      <a:pt x="88397" y="104773"/>
                      <a:pt x="71577" y="99773"/>
                      <a:pt x="55536" y="104773"/>
                    </a:cubicBezTo>
                    <a:cubicBezTo>
                      <a:pt x="39624" y="110664"/>
                      <a:pt x="27545" y="123867"/>
                      <a:pt x="23064" y="140232"/>
                    </a:cubicBezTo>
                    <a:cubicBezTo>
                      <a:pt x="21765" y="129699"/>
                      <a:pt x="22479" y="119016"/>
                      <a:pt x="25077" y="108735"/>
                    </a:cubicBezTo>
                    <a:cubicBezTo>
                      <a:pt x="28324" y="98799"/>
                      <a:pt x="36507" y="90161"/>
                      <a:pt x="45859" y="90876"/>
                    </a:cubicBezTo>
                    <a:cubicBezTo>
                      <a:pt x="27091" y="88408"/>
                      <a:pt x="7997" y="103280"/>
                      <a:pt x="3191" y="123932"/>
                    </a:cubicBezTo>
                    <a:cubicBezTo>
                      <a:pt x="-4017" y="110943"/>
                      <a:pt x="2347" y="93798"/>
                      <a:pt x="12088" y="83732"/>
                    </a:cubicBezTo>
                    <a:cubicBezTo>
                      <a:pt x="21830" y="73666"/>
                      <a:pt x="34559" y="67691"/>
                      <a:pt x="44560" y="57755"/>
                    </a:cubicBezTo>
                    <a:cubicBezTo>
                      <a:pt x="58393" y="43662"/>
                      <a:pt x="65862" y="22361"/>
                      <a:pt x="80993" y="10021"/>
                    </a:cubicBezTo>
                    <a:cubicBezTo>
                      <a:pt x="89825" y="2741"/>
                      <a:pt x="101125" y="-798"/>
                      <a:pt x="112555" y="150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3"/>
              <p:cNvSpPr/>
              <p:nvPr/>
            </p:nvSpPr>
            <p:spPr>
              <a:xfrm flipH="1">
                <a:off x="-249198" y="3274498"/>
                <a:ext cx="86941" cy="65303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43901" extrusionOk="0">
                    <a:moveTo>
                      <a:pt x="21264" y="43900"/>
                    </a:moveTo>
                    <a:cubicBezTo>
                      <a:pt x="16004" y="28469"/>
                      <a:pt x="8860" y="13729"/>
                      <a:pt x="93" y="-1"/>
                    </a:cubicBezTo>
                    <a:cubicBezTo>
                      <a:pt x="20939" y="1410"/>
                      <a:pt x="41007" y="8116"/>
                      <a:pt x="58542" y="194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23"/>
              <p:cNvSpPr/>
              <p:nvPr/>
            </p:nvSpPr>
            <p:spPr>
              <a:xfrm flipH="1">
                <a:off x="-162943" y="3172789"/>
                <a:ext cx="2564518" cy="1962886"/>
              </a:xfrm>
              <a:custGeom>
                <a:avLst/>
                <a:gdLst/>
                <a:ahLst/>
                <a:cxnLst/>
                <a:rect l="l" t="t" r="r" b="b"/>
                <a:pathLst>
                  <a:path w="1724046" h="1319587" extrusionOk="0">
                    <a:moveTo>
                      <a:pt x="93" y="1230290"/>
                    </a:moveTo>
                    <a:cubicBezTo>
                      <a:pt x="6327" y="1230647"/>
                      <a:pt x="11458" y="1235395"/>
                      <a:pt x="12237" y="1241590"/>
                    </a:cubicBezTo>
                    <a:cubicBezTo>
                      <a:pt x="25226" y="1237116"/>
                      <a:pt x="39448" y="1243551"/>
                      <a:pt x="44709" y="1256267"/>
                    </a:cubicBezTo>
                    <a:cubicBezTo>
                      <a:pt x="55425" y="1251845"/>
                      <a:pt x="67763" y="1255046"/>
                      <a:pt x="74973" y="1264125"/>
                    </a:cubicBezTo>
                    <a:cubicBezTo>
                      <a:pt x="65750" y="1269860"/>
                      <a:pt x="61010" y="1280744"/>
                      <a:pt x="63218" y="1291401"/>
                    </a:cubicBezTo>
                    <a:cubicBezTo>
                      <a:pt x="49775" y="1294064"/>
                      <a:pt x="40033" y="1305851"/>
                      <a:pt x="39968" y="1319587"/>
                    </a:cubicBezTo>
                    <a:cubicBezTo>
                      <a:pt x="47047" y="1309650"/>
                      <a:pt x="60815" y="1307326"/>
                      <a:pt x="70751" y="1314391"/>
                    </a:cubicBezTo>
                    <a:cubicBezTo>
                      <a:pt x="71140" y="1314638"/>
                      <a:pt x="71465" y="1314898"/>
                      <a:pt x="71790" y="1315171"/>
                    </a:cubicBezTo>
                    <a:cubicBezTo>
                      <a:pt x="74063" y="1307378"/>
                      <a:pt x="83285" y="1306728"/>
                      <a:pt x="90493" y="1307442"/>
                    </a:cubicBezTo>
                    <a:lnTo>
                      <a:pt x="123809" y="1310884"/>
                    </a:lnTo>
                    <a:cubicBezTo>
                      <a:pt x="112055" y="1298610"/>
                      <a:pt x="96923" y="1285362"/>
                      <a:pt x="81986" y="1291012"/>
                    </a:cubicBezTo>
                    <a:cubicBezTo>
                      <a:pt x="101664" y="1262190"/>
                      <a:pt x="134915" y="1245668"/>
                      <a:pt x="169790" y="1247370"/>
                    </a:cubicBezTo>
                    <a:cubicBezTo>
                      <a:pt x="173621" y="1236161"/>
                      <a:pt x="182518" y="1227419"/>
                      <a:pt x="193818" y="1223796"/>
                    </a:cubicBezTo>
                    <a:cubicBezTo>
                      <a:pt x="196870" y="1226056"/>
                      <a:pt x="200768" y="1226861"/>
                      <a:pt x="204469" y="1226004"/>
                    </a:cubicBezTo>
                    <a:cubicBezTo>
                      <a:pt x="206807" y="1224711"/>
                      <a:pt x="208755" y="1222776"/>
                      <a:pt x="209989" y="1220419"/>
                    </a:cubicBezTo>
                    <a:cubicBezTo>
                      <a:pt x="216873" y="1208638"/>
                      <a:pt x="224406" y="1197260"/>
                      <a:pt x="232589" y="1186323"/>
                    </a:cubicBezTo>
                    <a:cubicBezTo>
                      <a:pt x="241357" y="1176062"/>
                      <a:pt x="253306" y="1168139"/>
                      <a:pt x="265905" y="1169243"/>
                    </a:cubicBezTo>
                    <a:cubicBezTo>
                      <a:pt x="279868" y="1171036"/>
                      <a:pt x="290064" y="1183420"/>
                      <a:pt x="289090" y="1197494"/>
                    </a:cubicBezTo>
                    <a:cubicBezTo>
                      <a:pt x="296753" y="1202098"/>
                      <a:pt x="306624" y="1200864"/>
                      <a:pt x="312924" y="1194506"/>
                    </a:cubicBezTo>
                    <a:cubicBezTo>
                      <a:pt x="319483" y="1188129"/>
                      <a:pt x="325263" y="1181076"/>
                      <a:pt x="330329" y="1173465"/>
                    </a:cubicBezTo>
                    <a:cubicBezTo>
                      <a:pt x="342343" y="1158073"/>
                      <a:pt x="363840" y="1146773"/>
                      <a:pt x="378387" y="1159502"/>
                    </a:cubicBezTo>
                    <a:cubicBezTo>
                      <a:pt x="385336" y="1133525"/>
                      <a:pt x="405209" y="1114366"/>
                      <a:pt x="425601" y="1099429"/>
                    </a:cubicBezTo>
                    <a:cubicBezTo>
                      <a:pt x="435212" y="1092416"/>
                      <a:pt x="447487" y="1085791"/>
                      <a:pt x="457682" y="1091766"/>
                    </a:cubicBezTo>
                    <a:cubicBezTo>
                      <a:pt x="460995" y="1069088"/>
                      <a:pt x="474632" y="1049222"/>
                      <a:pt x="494570" y="1037928"/>
                    </a:cubicBezTo>
                    <a:cubicBezTo>
                      <a:pt x="485998" y="1018114"/>
                      <a:pt x="490803" y="995066"/>
                      <a:pt x="506585" y="980324"/>
                    </a:cubicBezTo>
                    <a:cubicBezTo>
                      <a:pt x="519183" y="969803"/>
                      <a:pt x="533406" y="970712"/>
                      <a:pt x="547629" y="975193"/>
                    </a:cubicBezTo>
                    <a:cubicBezTo>
                      <a:pt x="557695" y="978440"/>
                      <a:pt x="556071" y="979739"/>
                      <a:pt x="565618" y="977531"/>
                    </a:cubicBezTo>
                    <a:cubicBezTo>
                      <a:pt x="571398" y="976232"/>
                      <a:pt x="577178" y="971037"/>
                      <a:pt x="583607" y="969348"/>
                    </a:cubicBezTo>
                    <a:cubicBezTo>
                      <a:pt x="619066" y="962432"/>
                      <a:pt x="655564" y="974635"/>
                      <a:pt x="679788" y="1001495"/>
                    </a:cubicBezTo>
                    <a:cubicBezTo>
                      <a:pt x="684724" y="993085"/>
                      <a:pt x="694660" y="988955"/>
                      <a:pt x="704077" y="991364"/>
                    </a:cubicBezTo>
                    <a:cubicBezTo>
                      <a:pt x="713559" y="994689"/>
                      <a:pt x="720118" y="1003456"/>
                      <a:pt x="720572" y="1013510"/>
                    </a:cubicBezTo>
                    <a:cubicBezTo>
                      <a:pt x="739341" y="984350"/>
                      <a:pt x="769540" y="964432"/>
                      <a:pt x="803700" y="958633"/>
                    </a:cubicBezTo>
                    <a:cubicBezTo>
                      <a:pt x="801492" y="943319"/>
                      <a:pt x="803116" y="927707"/>
                      <a:pt x="808441" y="913172"/>
                    </a:cubicBezTo>
                    <a:cubicBezTo>
                      <a:pt x="811038" y="905964"/>
                      <a:pt x="818766" y="898106"/>
                      <a:pt x="823962" y="903301"/>
                    </a:cubicBezTo>
                    <a:cubicBezTo>
                      <a:pt x="830456" y="875051"/>
                      <a:pt x="865526" y="860049"/>
                      <a:pt x="887412" y="876479"/>
                    </a:cubicBezTo>
                    <a:cubicBezTo>
                      <a:pt x="889945" y="852385"/>
                      <a:pt x="892932" y="826993"/>
                      <a:pt x="906310" y="807380"/>
                    </a:cubicBezTo>
                    <a:cubicBezTo>
                      <a:pt x="919688" y="787767"/>
                      <a:pt x="947224" y="777246"/>
                      <a:pt x="964758" y="791858"/>
                    </a:cubicBezTo>
                    <a:cubicBezTo>
                      <a:pt x="965798" y="772473"/>
                      <a:pt x="978007" y="755471"/>
                      <a:pt x="996062" y="748347"/>
                    </a:cubicBezTo>
                    <a:cubicBezTo>
                      <a:pt x="1003140" y="745749"/>
                      <a:pt x="1014051" y="748801"/>
                      <a:pt x="1019831" y="745164"/>
                    </a:cubicBezTo>
                    <a:cubicBezTo>
                      <a:pt x="1025610" y="741528"/>
                      <a:pt x="1030222" y="726591"/>
                      <a:pt x="1034767" y="721200"/>
                    </a:cubicBezTo>
                    <a:cubicBezTo>
                      <a:pt x="1046912" y="706640"/>
                      <a:pt x="1063083" y="695937"/>
                      <a:pt x="1081202" y="690417"/>
                    </a:cubicBezTo>
                    <a:cubicBezTo>
                      <a:pt x="1089710" y="687884"/>
                      <a:pt x="1123805" y="680676"/>
                      <a:pt x="1129974" y="690417"/>
                    </a:cubicBezTo>
                    <a:cubicBezTo>
                      <a:pt x="1116076" y="668304"/>
                      <a:pt x="1089385" y="657783"/>
                      <a:pt x="1064122" y="664440"/>
                    </a:cubicBezTo>
                    <a:cubicBezTo>
                      <a:pt x="1062693" y="664992"/>
                      <a:pt x="1061135" y="664992"/>
                      <a:pt x="1059705" y="664440"/>
                    </a:cubicBezTo>
                    <a:cubicBezTo>
                      <a:pt x="1057953" y="663531"/>
                      <a:pt x="1057563" y="661128"/>
                      <a:pt x="1057368" y="659050"/>
                    </a:cubicBezTo>
                    <a:cubicBezTo>
                      <a:pt x="1056199" y="648529"/>
                      <a:pt x="1055095" y="638073"/>
                      <a:pt x="1053991" y="627552"/>
                    </a:cubicBezTo>
                    <a:cubicBezTo>
                      <a:pt x="1052238" y="617756"/>
                      <a:pt x="1052627" y="607693"/>
                      <a:pt x="1055160" y="598068"/>
                    </a:cubicBezTo>
                    <a:cubicBezTo>
                      <a:pt x="1058407" y="588651"/>
                      <a:pt x="1067369" y="580598"/>
                      <a:pt x="1076331" y="582482"/>
                    </a:cubicBezTo>
                    <a:cubicBezTo>
                      <a:pt x="1073279" y="572780"/>
                      <a:pt x="1073279" y="562374"/>
                      <a:pt x="1076331" y="552673"/>
                    </a:cubicBezTo>
                    <a:cubicBezTo>
                      <a:pt x="1079708" y="540155"/>
                      <a:pt x="1087956" y="529513"/>
                      <a:pt x="1099256" y="523124"/>
                    </a:cubicBezTo>
                    <a:cubicBezTo>
                      <a:pt x="1095619" y="507732"/>
                      <a:pt x="1094581" y="483119"/>
                      <a:pt x="1107439" y="472078"/>
                    </a:cubicBezTo>
                    <a:cubicBezTo>
                      <a:pt x="1112959" y="467402"/>
                      <a:pt x="1145755" y="458440"/>
                      <a:pt x="1145171" y="474416"/>
                    </a:cubicBezTo>
                    <a:cubicBezTo>
                      <a:pt x="1146664" y="436165"/>
                      <a:pt x="1187774" y="415318"/>
                      <a:pt x="1222193" y="403563"/>
                    </a:cubicBezTo>
                    <a:cubicBezTo>
                      <a:pt x="1236091" y="398757"/>
                      <a:pt x="1251159" y="394017"/>
                      <a:pt x="1264731" y="398822"/>
                    </a:cubicBezTo>
                    <a:cubicBezTo>
                      <a:pt x="1272914" y="402169"/>
                      <a:pt x="1279084" y="409164"/>
                      <a:pt x="1281357" y="417721"/>
                    </a:cubicBezTo>
                    <a:cubicBezTo>
                      <a:pt x="1282851" y="422716"/>
                      <a:pt x="1282396" y="428080"/>
                      <a:pt x="1280188" y="432788"/>
                    </a:cubicBezTo>
                    <a:cubicBezTo>
                      <a:pt x="1292592" y="413305"/>
                      <a:pt x="1320908" y="407330"/>
                      <a:pt x="1338118" y="421293"/>
                    </a:cubicBezTo>
                    <a:cubicBezTo>
                      <a:pt x="1359029" y="401810"/>
                      <a:pt x="1389357" y="397978"/>
                      <a:pt x="1416049" y="404018"/>
                    </a:cubicBezTo>
                    <a:cubicBezTo>
                      <a:pt x="1442741" y="410058"/>
                      <a:pt x="1466575" y="424994"/>
                      <a:pt x="1490019" y="439737"/>
                    </a:cubicBezTo>
                    <a:cubicBezTo>
                      <a:pt x="1483590" y="405571"/>
                      <a:pt x="1455600" y="379602"/>
                      <a:pt x="1421049" y="375703"/>
                    </a:cubicBezTo>
                    <a:cubicBezTo>
                      <a:pt x="1406957" y="374534"/>
                      <a:pt x="1392020" y="377391"/>
                      <a:pt x="1379161" y="371676"/>
                    </a:cubicBezTo>
                    <a:cubicBezTo>
                      <a:pt x="1374096" y="369248"/>
                      <a:pt x="1369420" y="366097"/>
                      <a:pt x="1365263" y="362324"/>
                    </a:cubicBezTo>
                    <a:cubicBezTo>
                      <a:pt x="1361886" y="359597"/>
                      <a:pt x="1358769" y="356674"/>
                      <a:pt x="1355133" y="354141"/>
                    </a:cubicBezTo>
                    <a:cubicBezTo>
                      <a:pt x="1338247" y="341972"/>
                      <a:pt x="1316686" y="338260"/>
                      <a:pt x="1296684" y="344075"/>
                    </a:cubicBezTo>
                    <a:cubicBezTo>
                      <a:pt x="1317205" y="306460"/>
                      <a:pt x="1349223" y="276383"/>
                      <a:pt x="1388059" y="258220"/>
                    </a:cubicBezTo>
                    <a:cubicBezTo>
                      <a:pt x="1395137" y="216174"/>
                      <a:pt x="1417413" y="178190"/>
                      <a:pt x="1450664" y="151454"/>
                    </a:cubicBezTo>
                    <a:cubicBezTo>
                      <a:pt x="1485148" y="124178"/>
                      <a:pt x="1538012" y="114566"/>
                      <a:pt x="1566522" y="146063"/>
                    </a:cubicBezTo>
                    <a:cubicBezTo>
                      <a:pt x="1561197" y="111644"/>
                      <a:pt x="1604320" y="78652"/>
                      <a:pt x="1633219" y="95213"/>
                    </a:cubicBezTo>
                    <a:cubicBezTo>
                      <a:pt x="1659326" y="75631"/>
                      <a:pt x="1691603" y="66109"/>
                      <a:pt x="1724140" y="68391"/>
                    </a:cubicBezTo>
                    <a:cubicBezTo>
                      <a:pt x="1714073" y="52929"/>
                      <a:pt x="1701799" y="38997"/>
                      <a:pt x="1687771" y="27023"/>
                    </a:cubicBezTo>
                    <a:cubicBezTo>
                      <a:pt x="1671016" y="12670"/>
                      <a:pt x="1651208" y="396"/>
                      <a:pt x="1629323" y="6"/>
                    </a:cubicBezTo>
                    <a:cubicBezTo>
                      <a:pt x="1607437" y="-383"/>
                      <a:pt x="1582953" y="14683"/>
                      <a:pt x="1578082" y="37543"/>
                    </a:cubicBezTo>
                    <a:cubicBezTo>
                      <a:pt x="1539116" y="36050"/>
                      <a:pt x="1498527" y="61118"/>
                      <a:pt x="1479823" y="98525"/>
                    </a:cubicBezTo>
                    <a:cubicBezTo>
                      <a:pt x="1469368" y="93795"/>
                      <a:pt x="1457547" y="93191"/>
                      <a:pt x="1446637" y="96837"/>
                    </a:cubicBezTo>
                    <a:cubicBezTo>
                      <a:pt x="1429362" y="102487"/>
                      <a:pt x="1415075" y="115540"/>
                      <a:pt x="1401177" y="128269"/>
                    </a:cubicBezTo>
                    <a:cubicBezTo>
                      <a:pt x="1396696" y="119632"/>
                      <a:pt x="1384876" y="119761"/>
                      <a:pt x="1375719" y="122879"/>
                    </a:cubicBezTo>
                    <a:cubicBezTo>
                      <a:pt x="1337468" y="135867"/>
                      <a:pt x="1313504" y="186198"/>
                      <a:pt x="1326817" y="225099"/>
                    </a:cubicBezTo>
                    <a:cubicBezTo>
                      <a:pt x="1311360" y="239409"/>
                      <a:pt x="1301684" y="258846"/>
                      <a:pt x="1299541" y="279781"/>
                    </a:cubicBezTo>
                    <a:lnTo>
                      <a:pt x="1297073" y="280821"/>
                    </a:lnTo>
                    <a:cubicBezTo>
                      <a:pt x="1286357" y="286192"/>
                      <a:pt x="1277136" y="294245"/>
                      <a:pt x="1270447" y="304200"/>
                    </a:cubicBezTo>
                    <a:cubicBezTo>
                      <a:pt x="1269083" y="298420"/>
                      <a:pt x="1266680" y="292925"/>
                      <a:pt x="1263433" y="287964"/>
                    </a:cubicBezTo>
                    <a:cubicBezTo>
                      <a:pt x="1245768" y="261403"/>
                      <a:pt x="1204984" y="258220"/>
                      <a:pt x="1181799" y="281470"/>
                    </a:cubicBezTo>
                    <a:cubicBezTo>
                      <a:pt x="1178877" y="284880"/>
                      <a:pt x="1175630" y="287932"/>
                      <a:pt x="1171992" y="290562"/>
                    </a:cubicBezTo>
                    <a:cubicBezTo>
                      <a:pt x="1168161" y="292409"/>
                      <a:pt x="1164070" y="293804"/>
                      <a:pt x="1159913" y="294718"/>
                    </a:cubicBezTo>
                    <a:cubicBezTo>
                      <a:pt x="1143612" y="300950"/>
                      <a:pt x="1130819" y="313999"/>
                      <a:pt x="1124974" y="330437"/>
                    </a:cubicBezTo>
                    <a:cubicBezTo>
                      <a:pt x="1118934" y="347046"/>
                      <a:pt x="1116401" y="364754"/>
                      <a:pt x="1117700" y="382392"/>
                    </a:cubicBezTo>
                    <a:cubicBezTo>
                      <a:pt x="1118739" y="389477"/>
                      <a:pt x="1117700" y="396710"/>
                      <a:pt x="1114778" y="403238"/>
                    </a:cubicBezTo>
                    <a:cubicBezTo>
                      <a:pt x="1110426" y="410577"/>
                      <a:pt x="1101789" y="412980"/>
                      <a:pt x="1094061" y="415318"/>
                    </a:cubicBezTo>
                    <a:cubicBezTo>
                      <a:pt x="1084709" y="417584"/>
                      <a:pt x="1076071" y="422036"/>
                      <a:pt x="1068798" y="428307"/>
                    </a:cubicBezTo>
                    <a:cubicBezTo>
                      <a:pt x="1061265" y="435172"/>
                      <a:pt x="1057758" y="445411"/>
                      <a:pt x="1059511" y="455453"/>
                    </a:cubicBezTo>
                    <a:cubicBezTo>
                      <a:pt x="1041003" y="467472"/>
                      <a:pt x="1030027" y="488248"/>
                      <a:pt x="1030546" y="510330"/>
                    </a:cubicBezTo>
                    <a:cubicBezTo>
                      <a:pt x="1031001" y="522585"/>
                      <a:pt x="1035092" y="534424"/>
                      <a:pt x="1042366" y="544295"/>
                    </a:cubicBezTo>
                    <a:cubicBezTo>
                      <a:pt x="1040028" y="546840"/>
                      <a:pt x="1037820" y="549553"/>
                      <a:pt x="1035872" y="552413"/>
                    </a:cubicBezTo>
                    <a:cubicBezTo>
                      <a:pt x="1028403" y="563877"/>
                      <a:pt x="1023013" y="576559"/>
                      <a:pt x="1019896" y="589885"/>
                    </a:cubicBezTo>
                    <a:cubicBezTo>
                      <a:pt x="1018532" y="595081"/>
                      <a:pt x="1017363" y="600341"/>
                      <a:pt x="1016454" y="605666"/>
                    </a:cubicBezTo>
                    <a:cubicBezTo>
                      <a:pt x="1013466" y="618748"/>
                      <a:pt x="1012947" y="632268"/>
                      <a:pt x="1014895" y="645542"/>
                    </a:cubicBezTo>
                    <a:cubicBezTo>
                      <a:pt x="1016064" y="652224"/>
                      <a:pt x="1018532" y="658621"/>
                      <a:pt x="1022169" y="664375"/>
                    </a:cubicBezTo>
                    <a:lnTo>
                      <a:pt x="1019311" y="665674"/>
                    </a:lnTo>
                    <a:cubicBezTo>
                      <a:pt x="1003465" y="673402"/>
                      <a:pt x="990086" y="686521"/>
                      <a:pt x="974306" y="694249"/>
                    </a:cubicBezTo>
                    <a:cubicBezTo>
                      <a:pt x="967876" y="696723"/>
                      <a:pt x="961771" y="700042"/>
                      <a:pt x="956186" y="704120"/>
                    </a:cubicBezTo>
                    <a:cubicBezTo>
                      <a:pt x="947224" y="711978"/>
                      <a:pt x="944042" y="724577"/>
                      <a:pt x="942483" y="737241"/>
                    </a:cubicBezTo>
                    <a:cubicBezTo>
                      <a:pt x="938846" y="733916"/>
                      <a:pt x="934366" y="731669"/>
                      <a:pt x="929495" y="730747"/>
                    </a:cubicBezTo>
                    <a:cubicBezTo>
                      <a:pt x="916051" y="729649"/>
                      <a:pt x="902933" y="735118"/>
                      <a:pt x="894295" y="745424"/>
                    </a:cubicBezTo>
                    <a:cubicBezTo>
                      <a:pt x="885268" y="755977"/>
                      <a:pt x="877864" y="767791"/>
                      <a:pt x="872279" y="780493"/>
                    </a:cubicBezTo>
                    <a:lnTo>
                      <a:pt x="838055" y="848944"/>
                    </a:lnTo>
                    <a:cubicBezTo>
                      <a:pt x="820520" y="842423"/>
                      <a:pt x="800842" y="846826"/>
                      <a:pt x="787724" y="860179"/>
                    </a:cubicBezTo>
                    <a:cubicBezTo>
                      <a:pt x="774215" y="874596"/>
                      <a:pt x="768760" y="894826"/>
                      <a:pt x="773241" y="914082"/>
                    </a:cubicBezTo>
                    <a:cubicBezTo>
                      <a:pt x="766747" y="913627"/>
                      <a:pt x="762006" y="923109"/>
                      <a:pt x="763890" y="930317"/>
                    </a:cubicBezTo>
                    <a:cubicBezTo>
                      <a:pt x="765188" y="934617"/>
                      <a:pt x="767656" y="938474"/>
                      <a:pt x="771033" y="941488"/>
                    </a:cubicBezTo>
                    <a:cubicBezTo>
                      <a:pt x="750187" y="944767"/>
                      <a:pt x="731548" y="956165"/>
                      <a:pt x="719079" y="973180"/>
                    </a:cubicBezTo>
                    <a:cubicBezTo>
                      <a:pt x="715312" y="964835"/>
                      <a:pt x="709337" y="957704"/>
                      <a:pt x="701739" y="952593"/>
                    </a:cubicBezTo>
                    <a:cubicBezTo>
                      <a:pt x="683425" y="941728"/>
                      <a:pt x="660435" y="942851"/>
                      <a:pt x="643290" y="955450"/>
                    </a:cubicBezTo>
                    <a:cubicBezTo>
                      <a:pt x="642381" y="956054"/>
                      <a:pt x="641537" y="956775"/>
                      <a:pt x="640758" y="957594"/>
                    </a:cubicBezTo>
                    <a:cubicBezTo>
                      <a:pt x="632640" y="938162"/>
                      <a:pt x="619131" y="921466"/>
                      <a:pt x="601792" y="909471"/>
                    </a:cubicBezTo>
                    <a:cubicBezTo>
                      <a:pt x="587829" y="899989"/>
                      <a:pt x="570814" y="894339"/>
                      <a:pt x="554902" y="898950"/>
                    </a:cubicBezTo>
                    <a:cubicBezTo>
                      <a:pt x="537693" y="904353"/>
                      <a:pt x="526392" y="920881"/>
                      <a:pt x="527691" y="938890"/>
                    </a:cubicBezTo>
                    <a:cubicBezTo>
                      <a:pt x="520742" y="931707"/>
                      <a:pt x="510416" y="928869"/>
                      <a:pt x="500805" y="931486"/>
                    </a:cubicBezTo>
                    <a:cubicBezTo>
                      <a:pt x="497493" y="932233"/>
                      <a:pt x="494310" y="933480"/>
                      <a:pt x="491323" y="935188"/>
                    </a:cubicBezTo>
                    <a:cubicBezTo>
                      <a:pt x="486388" y="938046"/>
                      <a:pt x="482036" y="941715"/>
                      <a:pt x="478335" y="946034"/>
                    </a:cubicBezTo>
                    <a:cubicBezTo>
                      <a:pt x="473139" y="952404"/>
                      <a:pt x="468787" y="959412"/>
                      <a:pt x="465346" y="966880"/>
                    </a:cubicBezTo>
                    <a:cubicBezTo>
                      <a:pt x="458657" y="980525"/>
                      <a:pt x="453786" y="994975"/>
                      <a:pt x="450863" y="1009873"/>
                    </a:cubicBezTo>
                    <a:cubicBezTo>
                      <a:pt x="448785" y="1020199"/>
                      <a:pt x="448201" y="1032603"/>
                      <a:pt x="455150" y="1039877"/>
                    </a:cubicBezTo>
                    <a:cubicBezTo>
                      <a:pt x="443979" y="1042292"/>
                      <a:pt x="434887" y="1050332"/>
                      <a:pt x="431056" y="1061113"/>
                    </a:cubicBezTo>
                    <a:cubicBezTo>
                      <a:pt x="424236" y="1061230"/>
                      <a:pt x="417548" y="1062964"/>
                      <a:pt x="411573" y="1066179"/>
                    </a:cubicBezTo>
                    <a:cubicBezTo>
                      <a:pt x="391441" y="1078102"/>
                      <a:pt x="378387" y="1099137"/>
                      <a:pt x="376698" y="1122484"/>
                    </a:cubicBezTo>
                    <a:cubicBezTo>
                      <a:pt x="376049" y="1122484"/>
                      <a:pt x="375399" y="1121900"/>
                      <a:pt x="374750" y="1121705"/>
                    </a:cubicBezTo>
                    <a:cubicBezTo>
                      <a:pt x="360398" y="1117419"/>
                      <a:pt x="345460" y="1124757"/>
                      <a:pt x="332797" y="1133395"/>
                    </a:cubicBezTo>
                    <a:cubicBezTo>
                      <a:pt x="318185" y="1143266"/>
                      <a:pt x="302923" y="1159762"/>
                      <a:pt x="306819" y="1178855"/>
                    </a:cubicBezTo>
                    <a:cubicBezTo>
                      <a:pt x="305196" y="1179264"/>
                      <a:pt x="303572" y="1179829"/>
                      <a:pt x="302014" y="1180543"/>
                    </a:cubicBezTo>
                    <a:cubicBezTo>
                      <a:pt x="301949" y="1169925"/>
                      <a:pt x="296559" y="1160041"/>
                      <a:pt x="287726" y="1154176"/>
                    </a:cubicBezTo>
                    <a:cubicBezTo>
                      <a:pt x="275646" y="1147033"/>
                      <a:pt x="260840" y="1149371"/>
                      <a:pt x="248176" y="1154826"/>
                    </a:cubicBezTo>
                    <a:cubicBezTo>
                      <a:pt x="232654" y="1161535"/>
                      <a:pt x="219016" y="1171977"/>
                      <a:pt x="208495" y="1185219"/>
                    </a:cubicBezTo>
                    <a:cubicBezTo>
                      <a:pt x="200378" y="1195286"/>
                      <a:pt x="193818" y="1206975"/>
                      <a:pt x="185051" y="1216392"/>
                    </a:cubicBezTo>
                    <a:cubicBezTo>
                      <a:pt x="184272" y="1217282"/>
                      <a:pt x="183427" y="1218133"/>
                      <a:pt x="182518" y="1218925"/>
                    </a:cubicBezTo>
                    <a:cubicBezTo>
                      <a:pt x="181999" y="1219496"/>
                      <a:pt x="181414" y="1220042"/>
                      <a:pt x="180830" y="1220548"/>
                    </a:cubicBezTo>
                    <a:cubicBezTo>
                      <a:pt x="171218" y="1220055"/>
                      <a:pt x="161866" y="1224120"/>
                      <a:pt x="155697" y="1231524"/>
                    </a:cubicBezTo>
                    <a:cubicBezTo>
                      <a:pt x="154073" y="1233706"/>
                      <a:pt x="152189" y="1235687"/>
                      <a:pt x="150112" y="1237434"/>
                    </a:cubicBezTo>
                    <a:lnTo>
                      <a:pt x="151930" y="1236979"/>
                    </a:lnTo>
                    <a:lnTo>
                      <a:pt x="150112" y="1237434"/>
                    </a:lnTo>
                    <a:lnTo>
                      <a:pt x="150112" y="1237434"/>
                    </a:lnTo>
                    <a:cubicBezTo>
                      <a:pt x="147644" y="1238018"/>
                      <a:pt x="145176" y="1238538"/>
                      <a:pt x="142643" y="1238927"/>
                    </a:cubicBezTo>
                    <a:lnTo>
                      <a:pt x="142643" y="1238927"/>
                    </a:lnTo>
                    <a:cubicBezTo>
                      <a:pt x="132836" y="1240486"/>
                      <a:pt x="123160" y="1240746"/>
                      <a:pt x="113094" y="1242954"/>
                    </a:cubicBezTo>
                    <a:cubicBezTo>
                      <a:pt x="103353" y="1244883"/>
                      <a:pt x="94456" y="1249831"/>
                      <a:pt x="87636" y="1257111"/>
                    </a:cubicBezTo>
                    <a:cubicBezTo>
                      <a:pt x="85818" y="1254709"/>
                      <a:pt x="83610" y="1252624"/>
                      <a:pt x="81142" y="1250942"/>
                    </a:cubicBezTo>
                    <a:cubicBezTo>
                      <a:pt x="70816" y="1244448"/>
                      <a:pt x="58347" y="1244448"/>
                      <a:pt x="46592" y="1244772"/>
                    </a:cubicBezTo>
                    <a:cubicBezTo>
                      <a:pt x="47436" y="1237310"/>
                      <a:pt x="43735" y="1230076"/>
                      <a:pt x="37240" y="1226328"/>
                    </a:cubicBezTo>
                    <a:cubicBezTo>
                      <a:pt x="31200" y="1223296"/>
                      <a:pt x="24317" y="1222536"/>
                      <a:pt x="17757" y="1224185"/>
                    </a:cubicBezTo>
                    <a:cubicBezTo>
                      <a:pt x="11588" y="1225406"/>
                      <a:pt x="5678" y="1227465"/>
                      <a:pt x="93" y="1230290"/>
                    </a:cubicBezTo>
                    <a:close/>
                    <a:moveTo>
                      <a:pt x="180635" y="1221198"/>
                    </a:moveTo>
                    <a:lnTo>
                      <a:pt x="180180" y="1221588"/>
                    </a:lnTo>
                    <a:close/>
                    <a:moveTo>
                      <a:pt x="176414" y="1224705"/>
                    </a:moveTo>
                    <a:lnTo>
                      <a:pt x="177193" y="1224120"/>
                    </a:lnTo>
                    <a:close/>
                    <a:moveTo>
                      <a:pt x="168685" y="1229900"/>
                    </a:moveTo>
                    <a:lnTo>
                      <a:pt x="169920" y="1229186"/>
                    </a:lnTo>
                    <a:close/>
                    <a:moveTo>
                      <a:pt x="172582" y="1227497"/>
                    </a:moveTo>
                    <a:lnTo>
                      <a:pt x="173621" y="1226783"/>
                    </a:lnTo>
                    <a:close/>
                    <a:moveTo>
                      <a:pt x="156606" y="1235550"/>
                    </a:moveTo>
                    <a:lnTo>
                      <a:pt x="157839" y="1235096"/>
                    </a:lnTo>
                    <a:close/>
                    <a:moveTo>
                      <a:pt x="164724" y="1232108"/>
                    </a:moveTo>
                    <a:lnTo>
                      <a:pt x="166087" y="1231394"/>
                    </a:lnTo>
                    <a:close/>
                    <a:moveTo>
                      <a:pt x="160697" y="1233992"/>
                    </a:moveTo>
                    <a:lnTo>
                      <a:pt x="162061" y="1233342"/>
                    </a:ln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23"/>
              <p:cNvSpPr/>
              <p:nvPr/>
            </p:nvSpPr>
            <p:spPr>
              <a:xfrm flipH="1">
                <a:off x="-226594" y="4468974"/>
                <a:ext cx="900436" cy="668811"/>
              </a:xfrm>
              <a:custGeom>
                <a:avLst/>
                <a:gdLst/>
                <a:ahLst/>
                <a:cxnLst/>
                <a:rect l="l" t="t" r="r" b="b"/>
                <a:pathLst>
                  <a:path w="605335" h="449621" extrusionOk="0">
                    <a:moveTo>
                      <a:pt x="605428" y="67300"/>
                    </a:moveTo>
                    <a:cubicBezTo>
                      <a:pt x="573801" y="64014"/>
                      <a:pt x="541914" y="69242"/>
                      <a:pt x="513014" y="82432"/>
                    </a:cubicBezTo>
                    <a:cubicBezTo>
                      <a:pt x="505285" y="70483"/>
                      <a:pt x="488076" y="71392"/>
                      <a:pt x="476321" y="63793"/>
                    </a:cubicBezTo>
                    <a:cubicBezTo>
                      <a:pt x="470087" y="58884"/>
                      <a:pt x="464437" y="53286"/>
                      <a:pt x="459501" y="47103"/>
                    </a:cubicBezTo>
                    <a:cubicBezTo>
                      <a:pt x="432224" y="19502"/>
                      <a:pt x="388713" y="23658"/>
                      <a:pt x="351565" y="30932"/>
                    </a:cubicBezTo>
                    <a:cubicBezTo>
                      <a:pt x="334550" y="8981"/>
                      <a:pt x="307274" y="-2546"/>
                      <a:pt x="279673" y="474"/>
                    </a:cubicBezTo>
                    <a:cubicBezTo>
                      <a:pt x="252007" y="4630"/>
                      <a:pt x="228238" y="22347"/>
                      <a:pt x="216353" y="47687"/>
                    </a:cubicBezTo>
                    <a:cubicBezTo>
                      <a:pt x="193623" y="34699"/>
                      <a:pt x="167322" y="60676"/>
                      <a:pt x="158554" y="86653"/>
                    </a:cubicBezTo>
                    <a:cubicBezTo>
                      <a:pt x="150436" y="111247"/>
                      <a:pt x="148618" y="137504"/>
                      <a:pt x="153424" y="162962"/>
                    </a:cubicBezTo>
                    <a:cubicBezTo>
                      <a:pt x="120367" y="160948"/>
                      <a:pt x="89000" y="192576"/>
                      <a:pt x="89065" y="227905"/>
                    </a:cubicBezTo>
                    <a:cubicBezTo>
                      <a:pt x="63088" y="228619"/>
                      <a:pt x="39513" y="248037"/>
                      <a:pt x="25745" y="271806"/>
                    </a:cubicBezTo>
                    <a:cubicBezTo>
                      <a:pt x="11977" y="295576"/>
                      <a:pt x="6262" y="323371"/>
                      <a:pt x="93" y="350647"/>
                    </a:cubicBezTo>
                    <a:cubicBezTo>
                      <a:pt x="9120" y="322852"/>
                      <a:pt x="31135" y="301193"/>
                      <a:pt x="59061" y="292588"/>
                    </a:cubicBezTo>
                    <a:cubicBezTo>
                      <a:pt x="71010" y="289146"/>
                      <a:pt x="84519" y="288042"/>
                      <a:pt x="93286" y="278690"/>
                    </a:cubicBezTo>
                    <a:cubicBezTo>
                      <a:pt x="99781" y="271482"/>
                      <a:pt x="102313" y="260961"/>
                      <a:pt x="106275" y="251674"/>
                    </a:cubicBezTo>
                    <a:cubicBezTo>
                      <a:pt x="120497" y="217254"/>
                      <a:pt x="160827" y="197901"/>
                      <a:pt x="194662" y="209461"/>
                    </a:cubicBezTo>
                    <a:cubicBezTo>
                      <a:pt x="211873" y="175171"/>
                      <a:pt x="244279" y="151071"/>
                      <a:pt x="282076" y="144518"/>
                    </a:cubicBezTo>
                    <a:cubicBezTo>
                      <a:pt x="289544" y="143894"/>
                      <a:pt x="296948" y="142368"/>
                      <a:pt x="304027" y="139972"/>
                    </a:cubicBezTo>
                    <a:cubicBezTo>
                      <a:pt x="311170" y="136984"/>
                      <a:pt x="317015" y="131594"/>
                      <a:pt x="323965" y="127957"/>
                    </a:cubicBezTo>
                    <a:cubicBezTo>
                      <a:pt x="353708" y="112371"/>
                      <a:pt x="388193" y="133802"/>
                      <a:pt x="414885" y="154389"/>
                    </a:cubicBezTo>
                    <a:cubicBezTo>
                      <a:pt x="390271" y="153785"/>
                      <a:pt x="366502" y="163540"/>
                      <a:pt x="349422" y="181276"/>
                    </a:cubicBezTo>
                    <a:cubicBezTo>
                      <a:pt x="332147" y="200252"/>
                      <a:pt x="327406" y="227554"/>
                      <a:pt x="337407" y="251219"/>
                    </a:cubicBezTo>
                    <a:cubicBezTo>
                      <a:pt x="305455" y="265442"/>
                      <a:pt x="294934" y="315578"/>
                      <a:pt x="317925" y="342984"/>
                    </a:cubicBezTo>
                    <a:cubicBezTo>
                      <a:pt x="288505" y="336633"/>
                      <a:pt x="257852" y="345270"/>
                      <a:pt x="236031" y="366039"/>
                    </a:cubicBezTo>
                    <a:cubicBezTo>
                      <a:pt x="214080" y="388009"/>
                      <a:pt x="203365" y="418773"/>
                      <a:pt x="206872" y="449621"/>
                    </a:cubicBezTo>
                    <a:cubicBezTo>
                      <a:pt x="218302" y="430722"/>
                      <a:pt x="230121" y="411369"/>
                      <a:pt x="246747" y="397666"/>
                    </a:cubicBezTo>
                    <a:cubicBezTo>
                      <a:pt x="263372" y="383963"/>
                      <a:pt x="286232" y="375586"/>
                      <a:pt x="306819" y="382470"/>
                    </a:cubicBezTo>
                    <a:cubicBezTo>
                      <a:pt x="311755" y="384093"/>
                      <a:pt x="317145" y="386496"/>
                      <a:pt x="321691" y="384028"/>
                    </a:cubicBezTo>
                    <a:cubicBezTo>
                      <a:pt x="325263" y="381255"/>
                      <a:pt x="327796" y="377333"/>
                      <a:pt x="328835" y="372923"/>
                    </a:cubicBezTo>
                    <a:cubicBezTo>
                      <a:pt x="338771" y="347621"/>
                      <a:pt x="362605" y="330444"/>
                      <a:pt x="389752" y="328956"/>
                    </a:cubicBezTo>
                    <a:cubicBezTo>
                      <a:pt x="393388" y="302330"/>
                      <a:pt x="397740" y="273885"/>
                      <a:pt x="415015" y="253947"/>
                    </a:cubicBezTo>
                    <a:cubicBezTo>
                      <a:pt x="428847" y="238036"/>
                      <a:pt x="448915" y="229918"/>
                      <a:pt x="468333" y="222644"/>
                    </a:cubicBezTo>
                    <a:cubicBezTo>
                      <a:pt x="495674" y="212383"/>
                      <a:pt x="527106" y="203161"/>
                      <a:pt x="553084" y="217124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3"/>
              <p:cNvSpPr/>
              <p:nvPr/>
            </p:nvSpPr>
            <p:spPr>
              <a:xfrm flipH="1">
                <a:off x="134828" y="3935427"/>
                <a:ext cx="95063" cy="189992"/>
              </a:xfrm>
              <a:custGeom>
                <a:avLst/>
                <a:gdLst/>
                <a:ahLst/>
                <a:cxnLst/>
                <a:rect l="l" t="t" r="r" b="b"/>
                <a:pathLst>
                  <a:path w="63908" h="127726" extrusionOk="0">
                    <a:moveTo>
                      <a:pt x="63043" y="3810"/>
                    </a:moveTo>
                    <a:cubicBezTo>
                      <a:pt x="49341" y="16678"/>
                      <a:pt x="42197" y="35021"/>
                      <a:pt x="43560" y="53752"/>
                    </a:cubicBezTo>
                    <a:cubicBezTo>
                      <a:pt x="44211" y="56364"/>
                      <a:pt x="43886" y="59139"/>
                      <a:pt x="42522" y="61480"/>
                    </a:cubicBezTo>
                    <a:cubicBezTo>
                      <a:pt x="40703" y="63818"/>
                      <a:pt x="37975" y="63363"/>
                      <a:pt x="35508" y="63493"/>
                    </a:cubicBezTo>
                    <a:cubicBezTo>
                      <a:pt x="31481" y="63678"/>
                      <a:pt x="27520" y="64958"/>
                      <a:pt x="24143" y="67195"/>
                    </a:cubicBezTo>
                    <a:cubicBezTo>
                      <a:pt x="16739" y="72321"/>
                      <a:pt x="11349" y="79847"/>
                      <a:pt x="8881" y="88496"/>
                    </a:cubicBezTo>
                    <a:cubicBezTo>
                      <a:pt x="6024" y="100301"/>
                      <a:pt x="4985" y="112490"/>
                      <a:pt x="5959" y="124605"/>
                    </a:cubicBezTo>
                    <a:cubicBezTo>
                      <a:pt x="5959" y="128436"/>
                      <a:pt x="503" y="128891"/>
                      <a:pt x="374" y="125124"/>
                    </a:cubicBezTo>
                    <a:cubicBezTo>
                      <a:pt x="-341" y="113895"/>
                      <a:pt x="309" y="102620"/>
                      <a:pt x="2322" y="91549"/>
                    </a:cubicBezTo>
                    <a:cubicBezTo>
                      <a:pt x="4335" y="81574"/>
                      <a:pt x="9465" y="72488"/>
                      <a:pt x="16934" y="65571"/>
                    </a:cubicBezTo>
                    <a:cubicBezTo>
                      <a:pt x="20311" y="62590"/>
                      <a:pt x="24338" y="60375"/>
                      <a:pt x="28624" y="59077"/>
                    </a:cubicBezTo>
                    <a:cubicBezTo>
                      <a:pt x="30702" y="58422"/>
                      <a:pt x="32910" y="58029"/>
                      <a:pt x="35118" y="57908"/>
                    </a:cubicBezTo>
                    <a:cubicBezTo>
                      <a:pt x="36157" y="57978"/>
                      <a:pt x="37261" y="57978"/>
                      <a:pt x="38301" y="57908"/>
                    </a:cubicBezTo>
                    <a:lnTo>
                      <a:pt x="38301" y="57908"/>
                    </a:lnTo>
                    <a:cubicBezTo>
                      <a:pt x="38301" y="58058"/>
                      <a:pt x="38301" y="58213"/>
                      <a:pt x="38301" y="58363"/>
                    </a:cubicBezTo>
                    <a:cubicBezTo>
                      <a:pt x="38301" y="58363"/>
                      <a:pt x="38301" y="58752"/>
                      <a:pt x="38301" y="58363"/>
                    </a:cubicBezTo>
                    <a:cubicBezTo>
                      <a:pt x="38301" y="57973"/>
                      <a:pt x="38301" y="58363"/>
                      <a:pt x="38301" y="58363"/>
                    </a:cubicBezTo>
                    <a:cubicBezTo>
                      <a:pt x="38366" y="58017"/>
                      <a:pt x="38366" y="57669"/>
                      <a:pt x="38301" y="57324"/>
                    </a:cubicBezTo>
                    <a:cubicBezTo>
                      <a:pt x="37391" y="47612"/>
                      <a:pt x="38496" y="37811"/>
                      <a:pt x="41548" y="28554"/>
                    </a:cubicBezTo>
                    <a:cubicBezTo>
                      <a:pt x="44990" y="17969"/>
                      <a:pt x="51094" y="8430"/>
                      <a:pt x="59212" y="823"/>
                    </a:cubicBezTo>
                    <a:cubicBezTo>
                      <a:pt x="60316" y="-271"/>
                      <a:pt x="62070" y="-276"/>
                      <a:pt x="63173" y="811"/>
                    </a:cubicBezTo>
                    <a:cubicBezTo>
                      <a:pt x="63173" y="815"/>
                      <a:pt x="63173" y="819"/>
                      <a:pt x="63173" y="823"/>
                    </a:cubicBezTo>
                    <a:cubicBezTo>
                      <a:pt x="64278" y="1995"/>
                      <a:pt x="64278" y="3808"/>
                      <a:pt x="63173" y="4979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3"/>
              <p:cNvSpPr/>
              <p:nvPr/>
            </p:nvSpPr>
            <p:spPr>
              <a:xfrm flipH="1">
                <a:off x="807808" y="4885845"/>
                <a:ext cx="225517" cy="116300"/>
              </a:xfrm>
              <a:custGeom>
                <a:avLst/>
                <a:gdLst/>
                <a:ahLst/>
                <a:cxnLst/>
                <a:rect l="l" t="t" r="r" b="b"/>
                <a:pathLst>
                  <a:path w="151608" h="78185" extrusionOk="0">
                    <a:moveTo>
                      <a:pt x="3866" y="-1"/>
                    </a:moveTo>
                    <a:cubicBezTo>
                      <a:pt x="14062" y="5941"/>
                      <a:pt x="23608" y="13020"/>
                      <a:pt x="32246" y="21105"/>
                    </a:cubicBezTo>
                    <a:cubicBezTo>
                      <a:pt x="36662" y="25210"/>
                      <a:pt x="40818" y="29548"/>
                      <a:pt x="44715" y="34094"/>
                    </a:cubicBezTo>
                    <a:cubicBezTo>
                      <a:pt x="48287" y="38315"/>
                      <a:pt x="51209" y="42861"/>
                      <a:pt x="55171" y="47083"/>
                    </a:cubicBezTo>
                    <a:cubicBezTo>
                      <a:pt x="58158" y="50973"/>
                      <a:pt x="62834" y="53194"/>
                      <a:pt x="67705" y="53057"/>
                    </a:cubicBezTo>
                    <a:cubicBezTo>
                      <a:pt x="70757" y="52603"/>
                      <a:pt x="73810" y="51888"/>
                      <a:pt x="76732" y="50914"/>
                    </a:cubicBezTo>
                    <a:cubicBezTo>
                      <a:pt x="79979" y="50070"/>
                      <a:pt x="83226" y="49356"/>
                      <a:pt x="86408" y="48836"/>
                    </a:cubicBezTo>
                    <a:cubicBezTo>
                      <a:pt x="98553" y="46531"/>
                      <a:pt x="111022" y="47381"/>
                      <a:pt x="122711" y="51304"/>
                    </a:cubicBezTo>
                    <a:cubicBezTo>
                      <a:pt x="134466" y="55376"/>
                      <a:pt x="144532" y="63318"/>
                      <a:pt x="151222" y="73839"/>
                    </a:cubicBezTo>
                    <a:cubicBezTo>
                      <a:pt x="153170" y="76892"/>
                      <a:pt x="148689" y="80009"/>
                      <a:pt x="146741" y="76892"/>
                    </a:cubicBezTo>
                    <a:cubicBezTo>
                      <a:pt x="141091" y="68066"/>
                      <a:pt x="132778" y="61247"/>
                      <a:pt x="123036" y="57409"/>
                    </a:cubicBezTo>
                    <a:cubicBezTo>
                      <a:pt x="111996" y="53369"/>
                      <a:pt x="100111" y="52291"/>
                      <a:pt x="88551" y="54291"/>
                    </a:cubicBezTo>
                    <a:cubicBezTo>
                      <a:pt x="85564" y="54726"/>
                      <a:pt x="82577" y="55311"/>
                      <a:pt x="79589" y="56045"/>
                    </a:cubicBezTo>
                    <a:cubicBezTo>
                      <a:pt x="76407" y="56889"/>
                      <a:pt x="73095" y="57928"/>
                      <a:pt x="70108" y="58513"/>
                    </a:cubicBezTo>
                    <a:cubicBezTo>
                      <a:pt x="67185" y="59110"/>
                      <a:pt x="64198" y="58954"/>
                      <a:pt x="61340" y="58058"/>
                    </a:cubicBezTo>
                    <a:cubicBezTo>
                      <a:pt x="58742" y="57097"/>
                      <a:pt x="56405" y="55668"/>
                      <a:pt x="54327" y="53837"/>
                    </a:cubicBezTo>
                    <a:cubicBezTo>
                      <a:pt x="50495" y="50213"/>
                      <a:pt x="46988" y="46238"/>
                      <a:pt x="43935" y="41952"/>
                    </a:cubicBezTo>
                    <a:cubicBezTo>
                      <a:pt x="40234" y="37413"/>
                      <a:pt x="36272" y="33081"/>
                      <a:pt x="32051" y="28963"/>
                    </a:cubicBezTo>
                    <a:cubicBezTo>
                      <a:pt x="22894" y="19839"/>
                      <a:pt x="12633" y="11935"/>
                      <a:pt x="1463" y="5454"/>
                    </a:cubicBezTo>
                    <a:cubicBezTo>
                      <a:pt x="-1525" y="3701"/>
                      <a:pt x="878" y="-1365"/>
                      <a:pt x="3866" y="388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3"/>
              <p:cNvSpPr/>
              <p:nvPr/>
            </p:nvSpPr>
            <p:spPr>
              <a:xfrm flipH="1">
                <a:off x="999532" y="4590918"/>
                <a:ext cx="233767" cy="65355"/>
              </a:xfrm>
              <a:custGeom>
                <a:avLst/>
                <a:gdLst/>
                <a:ahLst/>
                <a:cxnLst/>
                <a:rect l="l" t="t" r="r" b="b"/>
                <a:pathLst>
                  <a:path w="157154" h="43936" extrusionOk="0">
                    <a:moveTo>
                      <a:pt x="1887" y="2902"/>
                    </a:moveTo>
                    <a:cubicBezTo>
                      <a:pt x="23968" y="-3722"/>
                      <a:pt x="47932" y="1148"/>
                      <a:pt x="65726" y="15891"/>
                    </a:cubicBezTo>
                    <a:cubicBezTo>
                      <a:pt x="67999" y="17677"/>
                      <a:pt x="70208" y="19605"/>
                      <a:pt x="72221" y="21671"/>
                    </a:cubicBezTo>
                    <a:cubicBezTo>
                      <a:pt x="72935" y="22606"/>
                      <a:pt x="73844" y="23378"/>
                      <a:pt x="74884" y="23944"/>
                    </a:cubicBezTo>
                    <a:cubicBezTo>
                      <a:pt x="76312" y="24398"/>
                      <a:pt x="77936" y="23294"/>
                      <a:pt x="79170" y="22710"/>
                    </a:cubicBezTo>
                    <a:cubicBezTo>
                      <a:pt x="84041" y="20287"/>
                      <a:pt x="89171" y="18540"/>
                      <a:pt x="94496" y="17514"/>
                    </a:cubicBezTo>
                    <a:cubicBezTo>
                      <a:pt x="104952" y="15436"/>
                      <a:pt x="115798" y="16020"/>
                      <a:pt x="125994" y="19203"/>
                    </a:cubicBezTo>
                    <a:cubicBezTo>
                      <a:pt x="137813" y="22885"/>
                      <a:pt x="148399" y="29762"/>
                      <a:pt x="156517" y="39075"/>
                    </a:cubicBezTo>
                    <a:cubicBezTo>
                      <a:pt x="157491" y="40238"/>
                      <a:pt x="157491" y="41939"/>
                      <a:pt x="156517" y="43102"/>
                    </a:cubicBezTo>
                    <a:cubicBezTo>
                      <a:pt x="155607" y="44121"/>
                      <a:pt x="154049" y="44219"/>
                      <a:pt x="153010" y="43323"/>
                    </a:cubicBezTo>
                    <a:cubicBezTo>
                      <a:pt x="152945" y="43251"/>
                      <a:pt x="152880" y="43180"/>
                      <a:pt x="152815" y="43102"/>
                    </a:cubicBezTo>
                    <a:cubicBezTo>
                      <a:pt x="139112" y="27165"/>
                      <a:pt x="118136" y="19391"/>
                      <a:pt x="97354" y="22515"/>
                    </a:cubicBezTo>
                    <a:cubicBezTo>
                      <a:pt x="92353" y="23281"/>
                      <a:pt x="87547" y="24723"/>
                      <a:pt x="82936" y="26801"/>
                    </a:cubicBezTo>
                    <a:cubicBezTo>
                      <a:pt x="79949" y="28100"/>
                      <a:pt x="76961" y="30243"/>
                      <a:pt x="73585" y="29334"/>
                    </a:cubicBezTo>
                    <a:cubicBezTo>
                      <a:pt x="70857" y="28074"/>
                      <a:pt x="68389" y="26158"/>
                      <a:pt x="66571" y="23749"/>
                    </a:cubicBezTo>
                    <a:cubicBezTo>
                      <a:pt x="58778" y="16261"/>
                      <a:pt x="49231" y="10819"/>
                      <a:pt x="38840" y="7903"/>
                    </a:cubicBezTo>
                    <a:cubicBezTo>
                      <a:pt x="27280" y="4461"/>
                      <a:pt x="15006" y="4461"/>
                      <a:pt x="3446" y="7903"/>
                    </a:cubicBezTo>
                    <a:cubicBezTo>
                      <a:pt x="2082" y="8312"/>
                      <a:pt x="653" y="7526"/>
                      <a:pt x="199" y="6149"/>
                    </a:cubicBezTo>
                    <a:cubicBezTo>
                      <a:pt x="199" y="6130"/>
                      <a:pt x="199" y="6104"/>
                      <a:pt x="199" y="6084"/>
                    </a:cubicBezTo>
                    <a:cubicBezTo>
                      <a:pt x="-191" y="4636"/>
                      <a:pt x="524" y="3110"/>
                      <a:pt x="1887" y="251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3"/>
              <p:cNvSpPr/>
              <p:nvPr/>
            </p:nvSpPr>
            <p:spPr>
              <a:xfrm flipH="1">
                <a:off x="48442" y="3345085"/>
                <a:ext cx="110094" cy="286240"/>
              </a:xfrm>
              <a:custGeom>
                <a:avLst/>
                <a:gdLst/>
                <a:ahLst/>
                <a:cxnLst/>
                <a:rect l="l" t="t" r="r" b="b"/>
                <a:pathLst>
                  <a:path w="74013" h="192430" extrusionOk="0">
                    <a:moveTo>
                      <a:pt x="60653" y="2931"/>
                    </a:moveTo>
                    <a:cubicBezTo>
                      <a:pt x="60848" y="19257"/>
                      <a:pt x="63641" y="35448"/>
                      <a:pt x="68836" y="50924"/>
                    </a:cubicBezTo>
                    <a:cubicBezTo>
                      <a:pt x="70394" y="55340"/>
                      <a:pt x="72083" y="59626"/>
                      <a:pt x="73966" y="63912"/>
                    </a:cubicBezTo>
                    <a:cubicBezTo>
                      <a:pt x="74486" y="65600"/>
                      <a:pt x="73511" y="67365"/>
                      <a:pt x="71823" y="67856"/>
                    </a:cubicBezTo>
                    <a:cubicBezTo>
                      <a:pt x="71694" y="67891"/>
                      <a:pt x="71564" y="67918"/>
                      <a:pt x="71434" y="67939"/>
                    </a:cubicBezTo>
                    <a:cubicBezTo>
                      <a:pt x="67082" y="68469"/>
                      <a:pt x="63056" y="70436"/>
                      <a:pt x="60004" y="73524"/>
                    </a:cubicBezTo>
                    <a:cubicBezTo>
                      <a:pt x="56496" y="76945"/>
                      <a:pt x="53834" y="81151"/>
                      <a:pt x="52211" y="85798"/>
                    </a:cubicBezTo>
                    <a:cubicBezTo>
                      <a:pt x="51496" y="88042"/>
                      <a:pt x="50911" y="90345"/>
                      <a:pt x="50587" y="92682"/>
                    </a:cubicBezTo>
                    <a:cubicBezTo>
                      <a:pt x="50327" y="95165"/>
                      <a:pt x="50327" y="97668"/>
                      <a:pt x="50587" y="100151"/>
                    </a:cubicBezTo>
                    <a:cubicBezTo>
                      <a:pt x="50976" y="103379"/>
                      <a:pt x="50781" y="106647"/>
                      <a:pt x="50132" y="109827"/>
                    </a:cubicBezTo>
                    <a:cubicBezTo>
                      <a:pt x="49483" y="112616"/>
                      <a:pt x="48054" y="115173"/>
                      <a:pt x="46041" y="117231"/>
                    </a:cubicBezTo>
                    <a:cubicBezTo>
                      <a:pt x="42209" y="120744"/>
                      <a:pt x="37858" y="123577"/>
                      <a:pt x="33052" y="125608"/>
                    </a:cubicBezTo>
                    <a:cubicBezTo>
                      <a:pt x="29156" y="127729"/>
                      <a:pt x="25518" y="130372"/>
                      <a:pt x="22336" y="133466"/>
                    </a:cubicBezTo>
                    <a:cubicBezTo>
                      <a:pt x="18960" y="136795"/>
                      <a:pt x="15972" y="140549"/>
                      <a:pt x="13569" y="144637"/>
                    </a:cubicBezTo>
                    <a:cubicBezTo>
                      <a:pt x="12335" y="146728"/>
                      <a:pt x="11231" y="148897"/>
                      <a:pt x="10257" y="151131"/>
                    </a:cubicBezTo>
                    <a:cubicBezTo>
                      <a:pt x="9283" y="153238"/>
                      <a:pt x="8503" y="155408"/>
                      <a:pt x="7854" y="157625"/>
                    </a:cubicBezTo>
                    <a:cubicBezTo>
                      <a:pt x="7140" y="160223"/>
                      <a:pt x="6555" y="162821"/>
                      <a:pt x="6100" y="165483"/>
                    </a:cubicBezTo>
                    <a:cubicBezTo>
                      <a:pt x="5711" y="168085"/>
                      <a:pt x="5516" y="170711"/>
                      <a:pt x="5516" y="173341"/>
                    </a:cubicBezTo>
                    <a:cubicBezTo>
                      <a:pt x="5516" y="178595"/>
                      <a:pt x="6360" y="183813"/>
                      <a:pt x="8049" y="188798"/>
                    </a:cubicBezTo>
                    <a:cubicBezTo>
                      <a:pt x="8503" y="190317"/>
                      <a:pt x="7595" y="191895"/>
                      <a:pt x="6100" y="192322"/>
                    </a:cubicBezTo>
                    <a:cubicBezTo>
                      <a:pt x="4737" y="192697"/>
                      <a:pt x="3308" y="192060"/>
                      <a:pt x="2724" y="190811"/>
                    </a:cubicBezTo>
                    <a:cubicBezTo>
                      <a:pt x="-3381" y="170612"/>
                      <a:pt x="1295" y="148690"/>
                      <a:pt x="15128" y="132752"/>
                    </a:cubicBezTo>
                    <a:cubicBezTo>
                      <a:pt x="18440" y="128877"/>
                      <a:pt x="22271" y="125488"/>
                      <a:pt x="26558" y="122686"/>
                    </a:cubicBezTo>
                    <a:cubicBezTo>
                      <a:pt x="30909" y="119893"/>
                      <a:pt x="35715" y="118140"/>
                      <a:pt x="39546" y="115152"/>
                    </a:cubicBezTo>
                    <a:cubicBezTo>
                      <a:pt x="41365" y="113972"/>
                      <a:pt x="42793" y="112366"/>
                      <a:pt x="43833" y="110476"/>
                    </a:cubicBezTo>
                    <a:cubicBezTo>
                      <a:pt x="44937" y="107759"/>
                      <a:pt x="45261" y="104803"/>
                      <a:pt x="44872" y="101904"/>
                    </a:cubicBezTo>
                    <a:cubicBezTo>
                      <a:pt x="44352" y="96314"/>
                      <a:pt x="44937" y="90681"/>
                      <a:pt x="46431" y="85279"/>
                    </a:cubicBezTo>
                    <a:cubicBezTo>
                      <a:pt x="49418" y="73386"/>
                      <a:pt x="59029" y="64285"/>
                      <a:pt x="71044" y="61899"/>
                    </a:cubicBezTo>
                    <a:lnTo>
                      <a:pt x="68511" y="65925"/>
                    </a:lnTo>
                    <a:cubicBezTo>
                      <a:pt x="61627" y="50639"/>
                      <a:pt x="57276" y="34348"/>
                      <a:pt x="55523" y="17673"/>
                    </a:cubicBezTo>
                    <a:cubicBezTo>
                      <a:pt x="55003" y="12997"/>
                      <a:pt x="54743" y="8256"/>
                      <a:pt x="54679" y="3515"/>
                    </a:cubicBezTo>
                    <a:cubicBezTo>
                      <a:pt x="54614" y="-1226"/>
                      <a:pt x="60264" y="-901"/>
                      <a:pt x="60329" y="2866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4248238" y="2031719"/>
            <a:ext cx="4041600" cy="1521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title" idx="2" hasCustomPrompt="1"/>
          </p:nvPr>
        </p:nvSpPr>
        <p:spPr>
          <a:xfrm>
            <a:off x="4332375" y="1115725"/>
            <a:ext cx="884100" cy="9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4" name="Google Shape;54;p3"/>
          <p:cNvSpPr txBox="1">
            <a:spLocks noGrp="1"/>
          </p:cNvSpPr>
          <p:nvPr>
            <p:ph type="subTitle" idx="1"/>
          </p:nvPr>
        </p:nvSpPr>
        <p:spPr>
          <a:xfrm>
            <a:off x="4248238" y="3553475"/>
            <a:ext cx="40416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5" name="Google Shape;55;p3"/>
          <p:cNvGrpSpPr/>
          <p:nvPr/>
        </p:nvGrpSpPr>
        <p:grpSpPr>
          <a:xfrm>
            <a:off x="-249198" y="3171921"/>
            <a:ext cx="2830220" cy="2127796"/>
            <a:chOff x="-249198" y="3171921"/>
            <a:chExt cx="2830220" cy="2127796"/>
          </a:xfrm>
        </p:grpSpPr>
        <p:sp>
          <p:nvSpPr>
            <p:cNvPr id="56" name="Google Shape;56;p3"/>
            <p:cNvSpPr/>
            <p:nvPr/>
          </p:nvSpPr>
          <p:spPr>
            <a:xfrm flipH="1">
              <a:off x="763345" y="4519466"/>
              <a:ext cx="105816" cy="115393"/>
            </a:xfrm>
            <a:custGeom>
              <a:avLst/>
              <a:gdLst/>
              <a:ahLst/>
              <a:cxnLst/>
              <a:rect l="l" t="t" r="r" b="b"/>
              <a:pathLst>
                <a:path w="71137" h="77575" extrusionOk="0">
                  <a:moveTo>
                    <a:pt x="8493" y="3929"/>
                  </a:moveTo>
                  <a:cubicBezTo>
                    <a:pt x="5180" y="17346"/>
                    <a:pt x="5635" y="31432"/>
                    <a:pt x="9921" y="44583"/>
                  </a:cubicBezTo>
                  <a:cubicBezTo>
                    <a:pt x="13753" y="56273"/>
                    <a:pt x="20702" y="67443"/>
                    <a:pt x="32262" y="70885"/>
                  </a:cubicBezTo>
                  <a:cubicBezTo>
                    <a:pt x="37587" y="72515"/>
                    <a:pt x="43237" y="72398"/>
                    <a:pt x="48498" y="70561"/>
                  </a:cubicBezTo>
                  <a:cubicBezTo>
                    <a:pt x="53628" y="68723"/>
                    <a:pt x="58174" y="65430"/>
                    <a:pt x="61486" y="61079"/>
                  </a:cubicBezTo>
                  <a:cubicBezTo>
                    <a:pt x="65448" y="56741"/>
                    <a:pt x="67266" y="50844"/>
                    <a:pt x="66357" y="45038"/>
                  </a:cubicBezTo>
                  <a:cubicBezTo>
                    <a:pt x="64929" y="39888"/>
                    <a:pt x="60772" y="35920"/>
                    <a:pt x="55576" y="34647"/>
                  </a:cubicBezTo>
                  <a:cubicBezTo>
                    <a:pt x="53043" y="34024"/>
                    <a:pt x="50381" y="34231"/>
                    <a:pt x="47978" y="35231"/>
                  </a:cubicBezTo>
                  <a:cubicBezTo>
                    <a:pt x="45770" y="36167"/>
                    <a:pt x="44016" y="37946"/>
                    <a:pt x="43107" y="40167"/>
                  </a:cubicBezTo>
                  <a:cubicBezTo>
                    <a:pt x="42263" y="42219"/>
                    <a:pt x="42003" y="44466"/>
                    <a:pt x="42328" y="46661"/>
                  </a:cubicBezTo>
                  <a:cubicBezTo>
                    <a:pt x="42328" y="46142"/>
                    <a:pt x="42328" y="47051"/>
                    <a:pt x="42328" y="47051"/>
                  </a:cubicBezTo>
                  <a:cubicBezTo>
                    <a:pt x="42263" y="47421"/>
                    <a:pt x="42263" y="47785"/>
                    <a:pt x="42328" y="48155"/>
                  </a:cubicBezTo>
                  <a:lnTo>
                    <a:pt x="42328" y="48934"/>
                  </a:lnTo>
                  <a:cubicBezTo>
                    <a:pt x="42328" y="48480"/>
                    <a:pt x="42328" y="49454"/>
                    <a:pt x="42328" y="49519"/>
                  </a:cubicBezTo>
                  <a:cubicBezTo>
                    <a:pt x="42783" y="50389"/>
                    <a:pt x="43432" y="51143"/>
                    <a:pt x="44211" y="51727"/>
                  </a:cubicBezTo>
                  <a:cubicBezTo>
                    <a:pt x="45510" y="52558"/>
                    <a:pt x="45965" y="54234"/>
                    <a:pt x="45316" y="55624"/>
                  </a:cubicBezTo>
                  <a:cubicBezTo>
                    <a:pt x="44796" y="56916"/>
                    <a:pt x="43302" y="57520"/>
                    <a:pt x="42003" y="56981"/>
                  </a:cubicBezTo>
                  <a:cubicBezTo>
                    <a:pt x="41938" y="56948"/>
                    <a:pt x="41808" y="56903"/>
                    <a:pt x="41743" y="56858"/>
                  </a:cubicBezTo>
                  <a:cubicBezTo>
                    <a:pt x="34860" y="51214"/>
                    <a:pt x="33886" y="41063"/>
                    <a:pt x="39536" y="34192"/>
                  </a:cubicBezTo>
                  <a:cubicBezTo>
                    <a:pt x="41743" y="31465"/>
                    <a:pt x="44796" y="29549"/>
                    <a:pt x="48238" y="28737"/>
                  </a:cubicBezTo>
                  <a:cubicBezTo>
                    <a:pt x="54602" y="27523"/>
                    <a:pt x="61161" y="29653"/>
                    <a:pt x="65578" y="34387"/>
                  </a:cubicBezTo>
                  <a:cubicBezTo>
                    <a:pt x="68111" y="36998"/>
                    <a:pt x="69864" y="40219"/>
                    <a:pt x="70773" y="43739"/>
                  </a:cubicBezTo>
                  <a:cubicBezTo>
                    <a:pt x="71617" y="47688"/>
                    <a:pt x="71293" y="51805"/>
                    <a:pt x="69799" y="55559"/>
                  </a:cubicBezTo>
                  <a:cubicBezTo>
                    <a:pt x="65058" y="68521"/>
                    <a:pt x="52848" y="77263"/>
                    <a:pt x="39081" y="77574"/>
                  </a:cubicBezTo>
                  <a:cubicBezTo>
                    <a:pt x="32262" y="77471"/>
                    <a:pt x="25703" y="75197"/>
                    <a:pt x="20248" y="71080"/>
                  </a:cubicBezTo>
                  <a:cubicBezTo>
                    <a:pt x="14598" y="66651"/>
                    <a:pt x="10116" y="60897"/>
                    <a:pt x="7259" y="54325"/>
                  </a:cubicBezTo>
                  <a:cubicBezTo>
                    <a:pt x="635" y="39816"/>
                    <a:pt x="-1444" y="23665"/>
                    <a:pt x="1219" y="7955"/>
                  </a:cubicBezTo>
                  <a:cubicBezTo>
                    <a:pt x="1544" y="6007"/>
                    <a:pt x="1933" y="4124"/>
                    <a:pt x="2388" y="2305"/>
                  </a:cubicBezTo>
                  <a:cubicBezTo>
                    <a:pt x="2648" y="818"/>
                    <a:pt x="4012" y="-202"/>
                    <a:pt x="5505" y="32"/>
                  </a:cubicBezTo>
                  <a:cubicBezTo>
                    <a:pt x="5505" y="32"/>
                    <a:pt x="5505" y="32"/>
                    <a:pt x="5505" y="32"/>
                  </a:cubicBezTo>
                  <a:cubicBezTo>
                    <a:pt x="6999" y="474"/>
                    <a:pt x="7908" y="1961"/>
                    <a:pt x="7583" y="3474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 flipH="1">
              <a:off x="589218" y="4921044"/>
              <a:ext cx="93123" cy="150645"/>
            </a:xfrm>
            <a:custGeom>
              <a:avLst/>
              <a:gdLst/>
              <a:ahLst/>
              <a:cxnLst/>
              <a:rect l="l" t="t" r="r" b="b"/>
              <a:pathLst>
                <a:path w="62604" h="101274" extrusionOk="0">
                  <a:moveTo>
                    <a:pt x="26719" y="4775"/>
                  </a:moveTo>
                  <a:cubicBezTo>
                    <a:pt x="18017" y="14049"/>
                    <a:pt x="12237" y="25719"/>
                    <a:pt x="10159" y="38286"/>
                  </a:cubicBezTo>
                  <a:cubicBezTo>
                    <a:pt x="8665" y="44780"/>
                    <a:pt x="7497" y="51794"/>
                    <a:pt x="6457" y="58613"/>
                  </a:cubicBezTo>
                  <a:cubicBezTo>
                    <a:pt x="4834" y="65965"/>
                    <a:pt x="5223" y="73634"/>
                    <a:pt x="7691" y="80759"/>
                  </a:cubicBezTo>
                  <a:cubicBezTo>
                    <a:pt x="12432" y="91617"/>
                    <a:pt x="24252" y="97540"/>
                    <a:pt x="35812" y="94851"/>
                  </a:cubicBezTo>
                  <a:cubicBezTo>
                    <a:pt x="41721" y="93280"/>
                    <a:pt x="47047" y="89948"/>
                    <a:pt x="51008" y="85305"/>
                  </a:cubicBezTo>
                  <a:cubicBezTo>
                    <a:pt x="55879" y="80720"/>
                    <a:pt x="58087" y="73953"/>
                    <a:pt x="56788" y="67380"/>
                  </a:cubicBezTo>
                  <a:cubicBezTo>
                    <a:pt x="55749" y="64218"/>
                    <a:pt x="54125" y="61295"/>
                    <a:pt x="51917" y="58808"/>
                  </a:cubicBezTo>
                  <a:cubicBezTo>
                    <a:pt x="50164" y="56106"/>
                    <a:pt x="47761" y="53879"/>
                    <a:pt x="44903" y="52313"/>
                  </a:cubicBezTo>
                  <a:cubicBezTo>
                    <a:pt x="42241" y="51339"/>
                    <a:pt x="39643" y="53677"/>
                    <a:pt x="37760" y="55626"/>
                  </a:cubicBezTo>
                  <a:cubicBezTo>
                    <a:pt x="36461" y="56762"/>
                    <a:pt x="35357" y="58048"/>
                    <a:pt x="34382" y="59457"/>
                  </a:cubicBezTo>
                  <a:cubicBezTo>
                    <a:pt x="33668" y="60379"/>
                    <a:pt x="33279" y="61490"/>
                    <a:pt x="33279" y="62639"/>
                  </a:cubicBezTo>
                  <a:cubicBezTo>
                    <a:pt x="33279" y="63159"/>
                    <a:pt x="33279" y="62964"/>
                    <a:pt x="33279" y="63289"/>
                  </a:cubicBezTo>
                  <a:cubicBezTo>
                    <a:pt x="33279" y="63614"/>
                    <a:pt x="33279" y="64068"/>
                    <a:pt x="33279" y="63808"/>
                  </a:cubicBezTo>
                  <a:cubicBezTo>
                    <a:pt x="33409" y="64179"/>
                    <a:pt x="33668" y="64484"/>
                    <a:pt x="33993" y="64653"/>
                  </a:cubicBezTo>
                  <a:cubicBezTo>
                    <a:pt x="37110" y="66471"/>
                    <a:pt x="34577" y="71537"/>
                    <a:pt x="31525" y="69783"/>
                  </a:cubicBezTo>
                  <a:cubicBezTo>
                    <a:pt x="28278" y="67621"/>
                    <a:pt x="26850" y="63568"/>
                    <a:pt x="28018" y="59847"/>
                  </a:cubicBezTo>
                  <a:cubicBezTo>
                    <a:pt x="29447" y="56028"/>
                    <a:pt x="31914" y="52677"/>
                    <a:pt x="35097" y="50170"/>
                  </a:cubicBezTo>
                  <a:cubicBezTo>
                    <a:pt x="37825" y="46995"/>
                    <a:pt x="42176" y="45676"/>
                    <a:pt x="46202" y="46793"/>
                  </a:cubicBezTo>
                  <a:cubicBezTo>
                    <a:pt x="49839" y="48456"/>
                    <a:pt x="52957" y="51054"/>
                    <a:pt x="55230" y="54327"/>
                  </a:cubicBezTo>
                  <a:cubicBezTo>
                    <a:pt x="58087" y="57444"/>
                    <a:pt x="60295" y="61081"/>
                    <a:pt x="61724" y="65042"/>
                  </a:cubicBezTo>
                  <a:cubicBezTo>
                    <a:pt x="63023" y="69101"/>
                    <a:pt x="63023" y="73453"/>
                    <a:pt x="61724" y="77511"/>
                  </a:cubicBezTo>
                  <a:cubicBezTo>
                    <a:pt x="59126" y="84993"/>
                    <a:pt x="54190" y="91403"/>
                    <a:pt x="47566" y="95760"/>
                  </a:cubicBezTo>
                  <a:cubicBezTo>
                    <a:pt x="41462" y="99891"/>
                    <a:pt x="34188" y="101794"/>
                    <a:pt x="26850" y="101151"/>
                  </a:cubicBezTo>
                  <a:cubicBezTo>
                    <a:pt x="19965" y="100287"/>
                    <a:pt x="13601" y="97072"/>
                    <a:pt x="8795" y="92059"/>
                  </a:cubicBezTo>
                  <a:cubicBezTo>
                    <a:pt x="3405" y="86298"/>
                    <a:pt x="287" y="78732"/>
                    <a:pt x="93" y="70822"/>
                  </a:cubicBezTo>
                  <a:cubicBezTo>
                    <a:pt x="158" y="62230"/>
                    <a:pt x="1196" y="53671"/>
                    <a:pt x="3145" y="45300"/>
                  </a:cubicBezTo>
                  <a:cubicBezTo>
                    <a:pt x="4899" y="30597"/>
                    <a:pt x="10354" y="16582"/>
                    <a:pt x="19056" y="4580"/>
                  </a:cubicBezTo>
                  <a:cubicBezTo>
                    <a:pt x="20225" y="3262"/>
                    <a:pt x="21394" y="2002"/>
                    <a:pt x="22693" y="813"/>
                  </a:cubicBezTo>
                  <a:cubicBezTo>
                    <a:pt x="23732" y="-245"/>
                    <a:pt x="25420" y="-278"/>
                    <a:pt x="26459" y="749"/>
                  </a:cubicBezTo>
                  <a:cubicBezTo>
                    <a:pt x="26459" y="768"/>
                    <a:pt x="26524" y="788"/>
                    <a:pt x="26524" y="813"/>
                  </a:cubicBezTo>
                  <a:cubicBezTo>
                    <a:pt x="27564" y="1976"/>
                    <a:pt x="27564" y="3742"/>
                    <a:pt x="26524" y="4905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 flipH="1">
              <a:off x="422331" y="4393057"/>
              <a:ext cx="72742" cy="126848"/>
            </a:xfrm>
            <a:custGeom>
              <a:avLst/>
              <a:gdLst/>
              <a:ahLst/>
              <a:cxnLst/>
              <a:rect l="l" t="t" r="r" b="b"/>
              <a:pathLst>
                <a:path w="48902" h="85276" extrusionOk="0">
                  <a:moveTo>
                    <a:pt x="48996" y="3270"/>
                  </a:moveTo>
                  <a:cubicBezTo>
                    <a:pt x="45749" y="9342"/>
                    <a:pt x="43541" y="15934"/>
                    <a:pt x="42502" y="22753"/>
                  </a:cubicBezTo>
                  <a:cubicBezTo>
                    <a:pt x="41982" y="26059"/>
                    <a:pt x="41722" y="29403"/>
                    <a:pt x="41722" y="32754"/>
                  </a:cubicBezTo>
                  <a:cubicBezTo>
                    <a:pt x="42242" y="35891"/>
                    <a:pt x="41917" y="39106"/>
                    <a:pt x="40878" y="42106"/>
                  </a:cubicBezTo>
                  <a:cubicBezTo>
                    <a:pt x="39060" y="45418"/>
                    <a:pt x="35748" y="45158"/>
                    <a:pt x="32695" y="46003"/>
                  </a:cubicBezTo>
                  <a:cubicBezTo>
                    <a:pt x="30033" y="46711"/>
                    <a:pt x="27500" y="47847"/>
                    <a:pt x="25162" y="49380"/>
                  </a:cubicBezTo>
                  <a:cubicBezTo>
                    <a:pt x="20226" y="52724"/>
                    <a:pt x="16200" y="57173"/>
                    <a:pt x="13277" y="62368"/>
                  </a:cubicBezTo>
                  <a:cubicBezTo>
                    <a:pt x="9771" y="68850"/>
                    <a:pt x="7173" y="75773"/>
                    <a:pt x="5484" y="82955"/>
                  </a:cubicBezTo>
                  <a:cubicBezTo>
                    <a:pt x="5224" y="84475"/>
                    <a:pt x="3796" y="85495"/>
                    <a:pt x="2237" y="85235"/>
                  </a:cubicBezTo>
                  <a:cubicBezTo>
                    <a:pt x="2237" y="85228"/>
                    <a:pt x="2237" y="85228"/>
                    <a:pt x="2237" y="85228"/>
                  </a:cubicBezTo>
                  <a:cubicBezTo>
                    <a:pt x="743" y="84813"/>
                    <a:pt x="-166" y="83306"/>
                    <a:pt x="158" y="81786"/>
                  </a:cubicBezTo>
                  <a:cubicBezTo>
                    <a:pt x="2626" y="68525"/>
                    <a:pt x="9186" y="56374"/>
                    <a:pt x="18927" y="47042"/>
                  </a:cubicBezTo>
                  <a:cubicBezTo>
                    <a:pt x="21395" y="45009"/>
                    <a:pt x="24058" y="43327"/>
                    <a:pt x="26980" y="42041"/>
                  </a:cubicBezTo>
                  <a:cubicBezTo>
                    <a:pt x="28149" y="41450"/>
                    <a:pt x="29383" y="40996"/>
                    <a:pt x="30682" y="40677"/>
                  </a:cubicBezTo>
                  <a:cubicBezTo>
                    <a:pt x="32306" y="40223"/>
                    <a:pt x="33994" y="40158"/>
                    <a:pt x="35553" y="39703"/>
                  </a:cubicBezTo>
                  <a:cubicBezTo>
                    <a:pt x="35553" y="39703"/>
                    <a:pt x="36267" y="39184"/>
                    <a:pt x="36007" y="39703"/>
                  </a:cubicBezTo>
                  <a:cubicBezTo>
                    <a:pt x="35748" y="40223"/>
                    <a:pt x="36007" y="39314"/>
                    <a:pt x="36007" y="38664"/>
                  </a:cubicBezTo>
                  <a:cubicBezTo>
                    <a:pt x="36072" y="38125"/>
                    <a:pt x="36072" y="37580"/>
                    <a:pt x="36007" y="37040"/>
                  </a:cubicBezTo>
                  <a:cubicBezTo>
                    <a:pt x="36007" y="36131"/>
                    <a:pt x="36007" y="35222"/>
                    <a:pt x="36007" y="34248"/>
                  </a:cubicBezTo>
                  <a:cubicBezTo>
                    <a:pt x="35942" y="30735"/>
                    <a:pt x="36137" y="27215"/>
                    <a:pt x="36592" y="23727"/>
                  </a:cubicBezTo>
                  <a:cubicBezTo>
                    <a:pt x="37631" y="15856"/>
                    <a:pt x="40034" y="8232"/>
                    <a:pt x="43736" y="1192"/>
                  </a:cubicBezTo>
                  <a:cubicBezTo>
                    <a:pt x="44645" y="-75"/>
                    <a:pt x="46334" y="-380"/>
                    <a:pt x="47632" y="503"/>
                  </a:cubicBezTo>
                  <a:cubicBezTo>
                    <a:pt x="48672" y="1257"/>
                    <a:pt x="49126" y="2647"/>
                    <a:pt x="48607" y="3855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 flipH="1">
              <a:off x="960152" y="4321657"/>
              <a:ext cx="29383" cy="123327"/>
            </a:xfrm>
            <a:custGeom>
              <a:avLst/>
              <a:gdLst/>
              <a:ahLst/>
              <a:cxnLst/>
              <a:rect l="l" t="t" r="r" b="b"/>
              <a:pathLst>
                <a:path w="19753" h="82909" extrusionOk="0">
                  <a:moveTo>
                    <a:pt x="18062" y="2508"/>
                  </a:moveTo>
                  <a:cubicBezTo>
                    <a:pt x="18062" y="9002"/>
                    <a:pt x="18646" y="15497"/>
                    <a:pt x="18971" y="21991"/>
                  </a:cubicBezTo>
                  <a:cubicBezTo>
                    <a:pt x="18971" y="25238"/>
                    <a:pt x="18971" y="28485"/>
                    <a:pt x="19425" y="31733"/>
                  </a:cubicBezTo>
                  <a:cubicBezTo>
                    <a:pt x="19880" y="34980"/>
                    <a:pt x="19880" y="38227"/>
                    <a:pt x="19815" y="40954"/>
                  </a:cubicBezTo>
                  <a:cubicBezTo>
                    <a:pt x="19815" y="42461"/>
                    <a:pt x="19360" y="43935"/>
                    <a:pt x="18387" y="45111"/>
                  </a:cubicBezTo>
                  <a:cubicBezTo>
                    <a:pt x="17543" y="46078"/>
                    <a:pt x="16568" y="46949"/>
                    <a:pt x="15529" y="47709"/>
                  </a:cubicBezTo>
                  <a:cubicBezTo>
                    <a:pt x="13970" y="49131"/>
                    <a:pt x="12542" y="50722"/>
                    <a:pt x="11307" y="52449"/>
                  </a:cubicBezTo>
                  <a:cubicBezTo>
                    <a:pt x="8840" y="55969"/>
                    <a:pt x="7022" y="59937"/>
                    <a:pt x="6047" y="64139"/>
                  </a:cubicBezTo>
                  <a:cubicBezTo>
                    <a:pt x="4878" y="69068"/>
                    <a:pt x="4878" y="74212"/>
                    <a:pt x="6047" y="79141"/>
                  </a:cubicBezTo>
                  <a:cubicBezTo>
                    <a:pt x="6502" y="80609"/>
                    <a:pt x="5787" y="82180"/>
                    <a:pt x="4359" y="82778"/>
                  </a:cubicBezTo>
                  <a:cubicBezTo>
                    <a:pt x="2995" y="83226"/>
                    <a:pt x="1501" y="82486"/>
                    <a:pt x="1047" y="81128"/>
                  </a:cubicBezTo>
                  <a:cubicBezTo>
                    <a:pt x="1047" y="81089"/>
                    <a:pt x="1047" y="81057"/>
                    <a:pt x="1047" y="81024"/>
                  </a:cubicBezTo>
                  <a:cubicBezTo>
                    <a:pt x="-1096" y="71283"/>
                    <a:pt x="397" y="61100"/>
                    <a:pt x="5268" y="52384"/>
                  </a:cubicBezTo>
                  <a:cubicBezTo>
                    <a:pt x="6437" y="50300"/>
                    <a:pt x="7801" y="48326"/>
                    <a:pt x="9360" y="46475"/>
                  </a:cubicBezTo>
                  <a:cubicBezTo>
                    <a:pt x="10983" y="44773"/>
                    <a:pt x="12672" y="43169"/>
                    <a:pt x="14490" y="41669"/>
                  </a:cubicBezTo>
                  <a:cubicBezTo>
                    <a:pt x="14490" y="41669"/>
                    <a:pt x="14945" y="40954"/>
                    <a:pt x="14490" y="41279"/>
                  </a:cubicBezTo>
                  <a:cubicBezTo>
                    <a:pt x="14490" y="40740"/>
                    <a:pt x="14490" y="40195"/>
                    <a:pt x="14490" y="39656"/>
                  </a:cubicBezTo>
                  <a:cubicBezTo>
                    <a:pt x="14490" y="37967"/>
                    <a:pt x="14490" y="36214"/>
                    <a:pt x="14490" y="34460"/>
                  </a:cubicBezTo>
                  <a:lnTo>
                    <a:pt x="14100" y="24978"/>
                  </a:lnTo>
                  <a:cubicBezTo>
                    <a:pt x="13710" y="17705"/>
                    <a:pt x="13386" y="10496"/>
                    <a:pt x="13061" y="3222"/>
                  </a:cubicBezTo>
                  <a:cubicBezTo>
                    <a:pt x="12737" y="1787"/>
                    <a:pt x="13645" y="371"/>
                    <a:pt x="15075" y="60"/>
                  </a:cubicBezTo>
                  <a:cubicBezTo>
                    <a:pt x="16568" y="-252"/>
                    <a:pt x="17932" y="664"/>
                    <a:pt x="18257" y="2105"/>
                  </a:cubicBezTo>
                  <a:cubicBezTo>
                    <a:pt x="18322" y="2346"/>
                    <a:pt x="18322" y="2586"/>
                    <a:pt x="18322" y="2833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 flipH="1">
              <a:off x="-243525" y="3171921"/>
              <a:ext cx="2824547" cy="2127796"/>
            </a:xfrm>
            <a:custGeom>
              <a:avLst/>
              <a:gdLst/>
              <a:ahLst/>
              <a:cxnLst/>
              <a:rect l="l" t="t" r="r" b="b"/>
              <a:pathLst>
                <a:path w="1898855" h="1430451" extrusionOk="0">
                  <a:moveTo>
                    <a:pt x="93" y="1390765"/>
                  </a:moveTo>
                  <a:cubicBezTo>
                    <a:pt x="202132" y="1419145"/>
                    <a:pt x="412093" y="1448369"/>
                    <a:pt x="623548" y="1416742"/>
                  </a:cubicBezTo>
                  <a:cubicBezTo>
                    <a:pt x="677905" y="1408754"/>
                    <a:pt x="732003" y="1396739"/>
                    <a:pt x="786945" y="1387777"/>
                  </a:cubicBezTo>
                  <a:cubicBezTo>
                    <a:pt x="1061525" y="1343031"/>
                    <a:pt x="1351951" y="1374789"/>
                    <a:pt x="1649391" y="1381283"/>
                  </a:cubicBezTo>
                  <a:cubicBezTo>
                    <a:pt x="1706930" y="1382647"/>
                    <a:pt x="1766288" y="1382842"/>
                    <a:pt x="1820451" y="1361215"/>
                  </a:cubicBezTo>
                  <a:cubicBezTo>
                    <a:pt x="1835193" y="1355799"/>
                    <a:pt x="1848701" y="1347519"/>
                    <a:pt x="1860196" y="1336862"/>
                  </a:cubicBezTo>
                  <a:cubicBezTo>
                    <a:pt x="1877536" y="1319652"/>
                    <a:pt x="1886627" y="1295103"/>
                    <a:pt x="1891304" y="1270555"/>
                  </a:cubicBezTo>
                  <a:cubicBezTo>
                    <a:pt x="1910462" y="1170347"/>
                    <a:pt x="1865327" y="1068192"/>
                    <a:pt x="1869028" y="966166"/>
                  </a:cubicBezTo>
                  <a:cubicBezTo>
                    <a:pt x="1871107" y="904990"/>
                    <a:pt x="1890460" y="845631"/>
                    <a:pt x="1896629" y="784650"/>
                  </a:cubicBezTo>
                  <a:cubicBezTo>
                    <a:pt x="1902604" y="725097"/>
                    <a:pt x="1895915" y="665284"/>
                    <a:pt x="1889225" y="606121"/>
                  </a:cubicBezTo>
                  <a:cubicBezTo>
                    <a:pt x="1880069" y="525678"/>
                    <a:pt x="1870977" y="445300"/>
                    <a:pt x="1861885" y="364987"/>
                  </a:cubicBezTo>
                  <a:cubicBezTo>
                    <a:pt x="1859417" y="351055"/>
                    <a:pt x="1859547" y="336787"/>
                    <a:pt x="1862274" y="322904"/>
                  </a:cubicBezTo>
                  <a:cubicBezTo>
                    <a:pt x="1866430" y="306863"/>
                    <a:pt x="1877016" y="293290"/>
                    <a:pt x="1883835" y="278158"/>
                  </a:cubicBezTo>
                  <a:cubicBezTo>
                    <a:pt x="1902409" y="237244"/>
                    <a:pt x="1883251" y="189121"/>
                    <a:pt x="1875652" y="148791"/>
                  </a:cubicBezTo>
                  <a:cubicBezTo>
                    <a:pt x="1866301" y="99239"/>
                    <a:pt x="1845844" y="58910"/>
                    <a:pt x="1808566" y="27023"/>
                  </a:cubicBezTo>
                  <a:cubicBezTo>
                    <a:pt x="1791811" y="12670"/>
                    <a:pt x="1772003" y="396"/>
                    <a:pt x="1750118" y="6"/>
                  </a:cubicBezTo>
                  <a:cubicBezTo>
                    <a:pt x="1728232" y="-383"/>
                    <a:pt x="1703748" y="14683"/>
                    <a:pt x="1698877" y="37543"/>
                  </a:cubicBezTo>
                  <a:cubicBezTo>
                    <a:pt x="1659911" y="36050"/>
                    <a:pt x="1619322" y="61118"/>
                    <a:pt x="1600618" y="98525"/>
                  </a:cubicBezTo>
                  <a:cubicBezTo>
                    <a:pt x="1590162" y="93795"/>
                    <a:pt x="1578342" y="93191"/>
                    <a:pt x="1567432" y="96837"/>
                  </a:cubicBezTo>
                  <a:cubicBezTo>
                    <a:pt x="1550157" y="102487"/>
                    <a:pt x="1535870" y="115540"/>
                    <a:pt x="1521972" y="128269"/>
                  </a:cubicBezTo>
                  <a:cubicBezTo>
                    <a:pt x="1517491" y="119632"/>
                    <a:pt x="1505671" y="119761"/>
                    <a:pt x="1496514" y="122879"/>
                  </a:cubicBezTo>
                  <a:cubicBezTo>
                    <a:pt x="1458262" y="135867"/>
                    <a:pt x="1434299" y="186198"/>
                    <a:pt x="1447612" y="225099"/>
                  </a:cubicBezTo>
                  <a:cubicBezTo>
                    <a:pt x="1432155" y="239409"/>
                    <a:pt x="1422479" y="258846"/>
                    <a:pt x="1420336" y="279781"/>
                  </a:cubicBezTo>
                  <a:lnTo>
                    <a:pt x="1417868" y="280821"/>
                  </a:lnTo>
                  <a:cubicBezTo>
                    <a:pt x="1407152" y="286192"/>
                    <a:pt x="1397930" y="294245"/>
                    <a:pt x="1391241" y="304200"/>
                  </a:cubicBezTo>
                  <a:cubicBezTo>
                    <a:pt x="1389877" y="298420"/>
                    <a:pt x="1387474" y="292925"/>
                    <a:pt x="1384227" y="287964"/>
                  </a:cubicBezTo>
                  <a:cubicBezTo>
                    <a:pt x="1366563" y="261403"/>
                    <a:pt x="1325778" y="258220"/>
                    <a:pt x="1302594" y="281470"/>
                  </a:cubicBezTo>
                  <a:cubicBezTo>
                    <a:pt x="1299672" y="284880"/>
                    <a:pt x="1296425" y="287932"/>
                    <a:pt x="1292787" y="290562"/>
                  </a:cubicBezTo>
                  <a:cubicBezTo>
                    <a:pt x="1288956" y="292409"/>
                    <a:pt x="1284865" y="293804"/>
                    <a:pt x="1280708" y="294718"/>
                  </a:cubicBezTo>
                  <a:cubicBezTo>
                    <a:pt x="1264407" y="300950"/>
                    <a:pt x="1251614" y="313999"/>
                    <a:pt x="1245769" y="330437"/>
                  </a:cubicBezTo>
                  <a:cubicBezTo>
                    <a:pt x="1239729" y="347046"/>
                    <a:pt x="1237196" y="364754"/>
                    <a:pt x="1238495" y="382392"/>
                  </a:cubicBezTo>
                  <a:cubicBezTo>
                    <a:pt x="1239534" y="389477"/>
                    <a:pt x="1238495" y="396710"/>
                    <a:pt x="1235572" y="403238"/>
                  </a:cubicBezTo>
                  <a:cubicBezTo>
                    <a:pt x="1231221" y="410577"/>
                    <a:pt x="1222583" y="412980"/>
                    <a:pt x="1214856" y="415318"/>
                  </a:cubicBezTo>
                  <a:cubicBezTo>
                    <a:pt x="1205504" y="417584"/>
                    <a:pt x="1196866" y="422036"/>
                    <a:pt x="1189593" y="428307"/>
                  </a:cubicBezTo>
                  <a:cubicBezTo>
                    <a:pt x="1182059" y="435172"/>
                    <a:pt x="1178553" y="445411"/>
                    <a:pt x="1180306" y="455453"/>
                  </a:cubicBezTo>
                  <a:cubicBezTo>
                    <a:pt x="1161797" y="467472"/>
                    <a:pt x="1150822" y="488248"/>
                    <a:pt x="1151341" y="510330"/>
                  </a:cubicBezTo>
                  <a:cubicBezTo>
                    <a:pt x="1151796" y="522585"/>
                    <a:pt x="1155887" y="534424"/>
                    <a:pt x="1163161" y="544295"/>
                  </a:cubicBezTo>
                  <a:cubicBezTo>
                    <a:pt x="1160823" y="546840"/>
                    <a:pt x="1158615" y="549553"/>
                    <a:pt x="1156667" y="552413"/>
                  </a:cubicBezTo>
                  <a:cubicBezTo>
                    <a:pt x="1146535" y="568610"/>
                    <a:pt x="1139911" y="586750"/>
                    <a:pt x="1137184" y="605666"/>
                  </a:cubicBezTo>
                  <a:cubicBezTo>
                    <a:pt x="1134196" y="618748"/>
                    <a:pt x="1133677" y="632268"/>
                    <a:pt x="1135625" y="645541"/>
                  </a:cubicBezTo>
                  <a:cubicBezTo>
                    <a:pt x="1136794" y="652224"/>
                    <a:pt x="1139262" y="658621"/>
                    <a:pt x="1142899" y="664375"/>
                  </a:cubicBezTo>
                  <a:lnTo>
                    <a:pt x="1140041" y="665674"/>
                  </a:lnTo>
                  <a:cubicBezTo>
                    <a:pt x="1124195" y="673402"/>
                    <a:pt x="1110816" y="686521"/>
                    <a:pt x="1095036" y="694249"/>
                  </a:cubicBezTo>
                  <a:cubicBezTo>
                    <a:pt x="1088606" y="696723"/>
                    <a:pt x="1082501" y="700042"/>
                    <a:pt x="1076916" y="704120"/>
                  </a:cubicBezTo>
                  <a:cubicBezTo>
                    <a:pt x="1067954" y="711978"/>
                    <a:pt x="1064772" y="724577"/>
                    <a:pt x="1063213" y="737241"/>
                  </a:cubicBezTo>
                  <a:cubicBezTo>
                    <a:pt x="1059576" y="733916"/>
                    <a:pt x="1055096" y="731669"/>
                    <a:pt x="1050225" y="730747"/>
                  </a:cubicBezTo>
                  <a:cubicBezTo>
                    <a:pt x="1036781" y="729649"/>
                    <a:pt x="1023663" y="735118"/>
                    <a:pt x="1015025" y="745424"/>
                  </a:cubicBezTo>
                  <a:cubicBezTo>
                    <a:pt x="1005998" y="755977"/>
                    <a:pt x="998594" y="767791"/>
                    <a:pt x="993009" y="780493"/>
                  </a:cubicBezTo>
                  <a:lnTo>
                    <a:pt x="958784" y="848944"/>
                  </a:lnTo>
                  <a:cubicBezTo>
                    <a:pt x="941250" y="842423"/>
                    <a:pt x="921507" y="846826"/>
                    <a:pt x="908453" y="860179"/>
                  </a:cubicBezTo>
                  <a:cubicBezTo>
                    <a:pt x="894945" y="874596"/>
                    <a:pt x="889490" y="894826"/>
                    <a:pt x="893971" y="914082"/>
                  </a:cubicBezTo>
                  <a:cubicBezTo>
                    <a:pt x="887477" y="913627"/>
                    <a:pt x="882736" y="923109"/>
                    <a:pt x="884620" y="930317"/>
                  </a:cubicBezTo>
                  <a:cubicBezTo>
                    <a:pt x="885918" y="934617"/>
                    <a:pt x="888386" y="938474"/>
                    <a:pt x="891763" y="941488"/>
                  </a:cubicBezTo>
                  <a:cubicBezTo>
                    <a:pt x="870917" y="944767"/>
                    <a:pt x="852278" y="956165"/>
                    <a:pt x="839809" y="973180"/>
                  </a:cubicBezTo>
                  <a:cubicBezTo>
                    <a:pt x="836042" y="964835"/>
                    <a:pt x="830067" y="957704"/>
                    <a:pt x="822469" y="952593"/>
                  </a:cubicBezTo>
                  <a:cubicBezTo>
                    <a:pt x="804155" y="941728"/>
                    <a:pt x="781165" y="942851"/>
                    <a:pt x="764020" y="955450"/>
                  </a:cubicBezTo>
                  <a:cubicBezTo>
                    <a:pt x="763110" y="956054"/>
                    <a:pt x="762267" y="956775"/>
                    <a:pt x="761487" y="957593"/>
                  </a:cubicBezTo>
                  <a:cubicBezTo>
                    <a:pt x="753369" y="938163"/>
                    <a:pt x="739861" y="921466"/>
                    <a:pt x="722521" y="909471"/>
                  </a:cubicBezTo>
                  <a:cubicBezTo>
                    <a:pt x="708559" y="899989"/>
                    <a:pt x="691544" y="894339"/>
                    <a:pt x="675632" y="898950"/>
                  </a:cubicBezTo>
                  <a:cubicBezTo>
                    <a:pt x="658422" y="904353"/>
                    <a:pt x="647122" y="920881"/>
                    <a:pt x="648421" y="938890"/>
                  </a:cubicBezTo>
                  <a:cubicBezTo>
                    <a:pt x="638615" y="929337"/>
                    <a:pt x="623548" y="927804"/>
                    <a:pt x="612053" y="935188"/>
                  </a:cubicBezTo>
                  <a:cubicBezTo>
                    <a:pt x="600493" y="942988"/>
                    <a:pt x="591466" y="954009"/>
                    <a:pt x="586076" y="966880"/>
                  </a:cubicBezTo>
                  <a:cubicBezTo>
                    <a:pt x="579387" y="980525"/>
                    <a:pt x="574516" y="994975"/>
                    <a:pt x="571593" y="1009873"/>
                  </a:cubicBezTo>
                  <a:cubicBezTo>
                    <a:pt x="569515" y="1020199"/>
                    <a:pt x="568931" y="1032603"/>
                    <a:pt x="575879" y="1039876"/>
                  </a:cubicBezTo>
                  <a:cubicBezTo>
                    <a:pt x="564709" y="1042292"/>
                    <a:pt x="555617" y="1050332"/>
                    <a:pt x="551786" y="1061113"/>
                  </a:cubicBezTo>
                  <a:cubicBezTo>
                    <a:pt x="544966" y="1061230"/>
                    <a:pt x="538277" y="1062964"/>
                    <a:pt x="532303" y="1066178"/>
                  </a:cubicBezTo>
                  <a:cubicBezTo>
                    <a:pt x="512171" y="1078102"/>
                    <a:pt x="499117" y="1099137"/>
                    <a:pt x="497428" y="1122484"/>
                  </a:cubicBezTo>
                  <a:cubicBezTo>
                    <a:pt x="496779" y="1122484"/>
                    <a:pt x="496129" y="1121900"/>
                    <a:pt x="495480" y="1121705"/>
                  </a:cubicBezTo>
                  <a:cubicBezTo>
                    <a:pt x="481128" y="1117419"/>
                    <a:pt x="466190" y="1124757"/>
                    <a:pt x="453527" y="1133395"/>
                  </a:cubicBezTo>
                  <a:cubicBezTo>
                    <a:pt x="438914" y="1143266"/>
                    <a:pt x="423653" y="1159762"/>
                    <a:pt x="427549" y="1178855"/>
                  </a:cubicBezTo>
                  <a:cubicBezTo>
                    <a:pt x="425926" y="1179264"/>
                    <a:pt x="424302" y="1179829"/>
                    <a:pt x="422744" y="1180543"/>
                  </a:cubicBezTo>
                  <a:cubicBezTo>
                    <a:pt x="422679" y="1169925"/>
                    <a:pt x="417288" y="1160041"/>
                    <a:pt x="408456" y="1154177"/>
                  </a:cubicBezTo>
                  <a:cubicBezTo>
                    <a:pt x="396376" y="1147033"/>
                    <a:pt x="381569" y="1149371"/>
                    <a:pt x="368906" y="1154826"/>
                  </a:cubicBezTo>
                  <a:cubicBezTo>
                    <a:pt x="353384" y="1161535"/>
                    <a:pt x="339746" y="1171977"/>
                    <a:pt x="329225" y="1185219"/>
                  </a:cubicBezTo>
                  <a:cubicBezTo>
                    <a:pt x="321107" y="1195286"/>
                    <a:pt x="314548" y="1206975"/>
                    <a:pt x="305781" y="1216392"/>
                  </a:cubicBezTo>
                  <a:cubicBezTo>
                    <a:pt x="296884" y="1226211"/>
                    <a:pt x="285389" y="1233342"/>
                    <a:pt x="272660" y="1236979"/>
                  </a:cubicBezTo>
                  <a:cubicBezTo>
                    <a:pt x="259671" y="1240486"/>
                    <a:pt x="246683" y="1240096"/>
                    <a:pt x="233694" y="1242954"/>
                  </a:cubicBezTo>
                  <a:cubicBezTo>
                    <a:pt x="223953" y="1244883"/>
                    <a:pt x="215056" y="1249831"/>
                    <a:pt x="208236" y="1257111"/>
                  </a:cubicBezTo>
                  <a:cubicBezTo>
                    <a:pt x="206418" y="1254709"/>
                    <a:pt x="204210" y="1252624"/>
                    <a:pt x="201742" y="1250942"/>
                  </a:cubicBezTo>
                  <a:cubicBezTo>
                    <a:pt x="191416" y="1244447"/>
                    <a:pt x="178947" y="1244447"/>
                    <a:pt x="167192" y="1244772"/>
                  </a:cubicBezTo>
                  <a:cubicBezTo>
                    <a:pt x="168037" y="1237310"/>
                    <a:pt x="164335" y="1230076"/>
                    <a:pt x="157840" y="1226328"/>
                  </a:cubicBezTo>
                  <a:cubicBezTo>
                    <a:pt x="151801" y="1223296"/>
                    <a:pt x="144917" y="1222536"/>
                    <a:pt x="138357" y="1224185"/>
                  </a:cubicBezTo>
                  <a:cubicBezTo>
                    <a:pt x="93611" y="1232498"/>
                    <a:pt x="66400" y="1287960"/>
                    <a:pt x="23473" y="1302767"/>
                  </a:cubicBezTo>
                  <a:close/>
                  <a:moveTo>
                    <a:pt x="1072630" y="758997"/>
                  </a:moveTo>
                  <a:lnTo>
                    <a:pt x="1073864" y="760491"/>
                  </a:lnTo>
                  <a:lnTo>
                    <a:pt x="1072500" y="760491"/>
                  </a:lnTo>
                  <a:cubicBezTo>
                    <a:pt x="1072565" y="760101"/>
                    <a:pt x="1072565" y="759452"/>
                    <a:pt x="1072630" y="758997"/>
                  </a:cubicBezTo>
                  <a:close/>
                </a:path>
              </a:pathLst>
            </a:custGeom>
            <a:solidFill>
              <a:srgbClr val="FFFFFF">
                <a:alpha val="6391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 flipH="1">
              <a:off x="-89296" y="3797537"/>
              <a:ext cx="654652" cy="541306"/>
            </a:xfrm>
            <a:custGeom>
              <a:avLst/>
              <a:gdLst/>
              <a:ahLst/>
              <a:cxnLst/>
              <a:rect l="l" t="t" r="r" b="b"/>
              <a:pathLst>
                <a:path w="440102" h="363903" extrusionOk="0">
                  <a:moveTo>
                    <a:pt x="440196" y="31783"/>
                  </a:moveTo>
                  <a:cubicBezTo>
                    <a:pt x="410516" y="19978"/>
                    <a:pt x="376876" y="24168"/>
                    <a:pt x="351028" y="42888"/>
                  </a:cubicBezTo>
                  <a:cubicBezTo>
                    <a:pt x="318232" y="-755"/>
                    <a:pt x="257900" y="-12852"/>
                    <a:pt x="210816" y="14768"/>
                  </a:cubicBezTo>
                  <a:cubicBezTo>
                    <a:pt x="181917" y="1065"/>
                    <a:pt x="144964" y="14054"/>
                    <a:pt x="124377" y="40031"/>
                  </a:cubicBezTo>
                  <a:cubicBezTo>
                    <a:pt x="104374" y="67848"/>
                    <a:pt x="98270" y="103321"/>
                    <a:pt x="107881" y="136212"/>
                  </a:cubicBezTo>
                  <a:cubicBezTo>
                    <a:pt x="88788" y="138739"/>
                    <a:pt x="72357" y="151044"/>
                    <a:pt x="64564" y="168683"/>
                  </a:cubicBezTo>
                  <a:cubicBezTo>
                    <a:pt x="56641" y="186704"/>
                    <a:pt x="58070" y="207473"/>
                    <a:pt x="68461" y="224210"/>
                  </a:cubicBezTo>
                  <a:cubicBezTo>
                    <a:pt x="45731" y="220313"/>
                    <a:pt x="24754" y="240381"/>
                    <a:pt x="13909" y="262266"/>
                  </a:cubicBezTo>
                  <a:cubicBezTo>
                    <a:pt x="-1613" y="293933"/>
                    <a:pt x="-4146" y="330385"/>
                    <a:pt x="6765" y="363902"/>
                  </a:cubicBezTo>
                  <a:cubicBezTo>
                    <a:pt x="11376" y="337925"/>
                    <a:pt x="16311" y="311298"/>
                    <a:pt x="30144" y="289218"/>
                  </a:cubicBezTo>
                  <a:cubicBezTo>
                    <a:pt x="43977" y="267137"/>
                    <a:pt x="69110" y="250836"/>
                    <a:pt x="93269" y="256746"/>
                  </a:cubicBezTo>
                  <a:cubicBezTo>
                    <a:pt x="89827" y="236666"/>
                    <a:pt x="92750" y="216025"/>
                    <a:pt x="101517" y="197648"/>
                  </a:cubicBezTo>
                  <a:cubicBezTo>
                    <a:pt x="110803" y="179789"/>
                    <a:pt x="128663" y="166021"/>
                    <a:pt x="147756" y="165826"/>
                  </a:cubicBezTo>
                  <a:cubicBezTo>
                    <a:pt x="150614" y="133354"/>
                    <a:pt x="166784" y="100298"/>
                    <a:pt x="194321" y="84842"/>
                  </a:cubicBezTo>
                  <a:cubicBezTo>
                    <a:pt x="221857" y="69385"/>
                    <a:pt x="260823" y="76789"/>
                    <a:pt x="275500" y="105234"/>
                  </a:cubicBezTo>
                  <a:cubicBezTo>
                    <a:pt x="301087" y="85184"/>
                    <a:pt x="337715" y="88004"/>
                    <a:pt x="359926" y="111728"/>
                  </a:cubicBezTo>
                  <a:cubicBezTo>
                    <a:pt x="376486" y="93145"/>
                    <a:pt x="399021" y="80962"/>
                    <a:pt x="423635" y="77308"/>
                  </a:cubicBezTo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 flipH="1">
              <a:off x="349405" y="4279606"/>
              <a:ext cx="519079" cy="288652"/>
            </a:xfrm>
            <a:custGeom>
              <a:avLst/>
              <a:gdLst/>
              <a:ahLst/>
              <a:cxnLst/>
              <a:rect l="l" t="t" r="r" b="b"/>
              <a:pathLst>
                <a:path w="348961" h="194052" extrusionOk="0">
                  <a:moveTo>
                    <a:pt x="8428" y="138655"/>
                  </a:moveTo>
                  <a:cubicBezTo>
                    <a:pt x="17390" y="122302"/>
                    <a:pt x="33690" y="111223"/>
                    <a:pt x="52199" y="108846"/>
                  </a:cubicBezTo>
                  <a:cubicBezTo>
                    <a:pt x="48497" y="89870"/>
                    <a:pt x="52134" y="70198"/>
                    <a:pt x="62330" y="53774"/>
                  </a:cubicBezTo>
                  <a:cubicBezTo>
                    <a:pt x="73046" y="38253"/>
                    <a:pt x="93178" y="29550"/>
                    <a:pt x="109739" y="36694"/>
                  </a:cubicBezTo>
                  <a:cubicBezTo>
                    <a:pt x="108439" y="26518"/>
                    <a:pt x="112726" y="16432"/>
                    <a:pt x="120974" y="10327"/>
                  </a:cubicBezTo>
                  <a:cubicBezTo>
                    <a:pt x="128897" y="4833"/>
                    <a:pt x="138249" y="1599"/>
                    <a:pt x="147860" y="975"/>
                  </a:cubicBezTo>
                  <a:cubicBezTo>
                    <a:pt x="164875" y="-1077"/>
                    <a:pt x="182151" y="112"/>
                    <a:pt x="198776" y="4482"/>
                  </a:cubicBezTo>
                  <a:cubicBezTo>
                    <a:pt x="204686" y="6041"/>
                    <a:pt x="211764" y="10977"/>
                    <a:pt x="209426" y="17081"/>
                  </a:cubicBezTo>
                  <a:cubicBezTo>
                    <a:pt x="241898" y="17127"/>
                    <a:pt x="272032" y="34109"/>
                    <a:pt x="288917" y="61892"/>
                  </a:cubicBezTo>
                  <a:cubicBezTo>
                    <a:pt x="290151" y="61275"/>
                    <a:pt x="291515" y="60730"/>
                    <a:pt x="292813" y="60269"/>
                  </a:cubicBezTo>
                  <a:cubicBezTo>
                    <a:pt x="310608" y="51034"/>
                    <a:pt x="331909" y="51696"/>
                    <a:pt x="349054" y="62022"/>
                  </a:cubicBezTo>
                  <a:cubicBezTo>
                    <a:pt x="325220" y="57320"/>
                    <a:pt x="301191" y="69302"/>
                    <a:pt x="290605" y="91181"/>
                  </a:cubicBezTo>
                  <a:cubicBezTo>
                    <a:pt x="280994" y="80550"/>
                    <a:pt x="264563" y="79732"/>
                    <a:pt x="253912" y="89363"/>
                  </a:cubicBezTo>
                  <a:cubicBezTo>
                    <a:pt x="253133" y="90097"/>
                    <a:pt x="252354" y="90876"/>
                    <a:pt x="251639" y="91701"/>
                  </a:cubicBezTo>
                  <a:cubicBezTo>
                    <a:pt x="244171" y="76777"/>
                    <a:pt x="231962" y="64743"/>
                    <a:pt x="216960" y="57476"/>
                  </a:cubicBezTo>
                  <a:cubicBezTo>
                    <a:pt x="201504" y="50826"/>
                    <a:pt x="183514" y="55443"/>
                    <a:pt x="173188" y="68711"/>
                  </a:cubicBezTo>
                  <a:cubicBezTo>
                    <a:pt x="138898" y="46111"/>
                    <a:pt x="87333" y="64230"/>
                    <a:pt x="71487" y="104170"/>
                  </a:cubicBezTo>
                  <a:cubicBezTo>
                    <a:pt x="66551" y="116574"/>
                    <a:pt x="63824" y="131576"/>
                    <a:pt x="53109" y="138460"/>
                  </a:cubicBezTo>
                  <a:cubicBezTo>
                    <a:pt x="48043" y="141025"/>
                    <a:pt x="42717" y="142967"/>
                    <a:pt x="37197" y="144240"/>
                  </a:cubicBezTo>
                  <a:cubicBezTo>
                    <a:pt x="16935" y="152390"/>
                    <a:pt x="3751" y="172205"/>
                    <a:pt x="4141" y="194052"/>
                  </a:cubicBezTo>
                  <a:cubicBezTo>
                    <a:pt x="-2483" y="175835"/>
                    <a:pt x="-925" y="155638"/>
                    <a:pt x="8428" y="138655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 flipH="1">
              <a:off x="1003245" y="4784438"/>
              <a:ext cx="563707" cy="310480"/>
            </a:xfrm>
            <a:custGeom>
              <a:avLst/>
              <a:gdLst/>
              <a:ahLst/>
              <a:cxnLst/>
              <a:rect l="l" t="t" r="r" b="b"/>
              <a:pathLst>
                <a:path w="378963" h="208726" extrusionOk="0">
                  <a:moveTo>
                    <a:pt x="4788" y="155082"/>
                  </a:moveTo>
                  <a:cubicBezTo>
                    <a:pt x="10504" y="138132"/>
                    <a:pt x="24726" y="123325"/>
                    <a:pt x="41092" y="124169"/>
                  </a:cubicBezTo>
                  <a:cubicBezTo>
                    <a:pt x="48690" y="101179"/>
                    <a:pt x="71745" y="85787"/>
                    <a:pt x="93825" y="89165"/>
                  </a:cubicBezTo>
                  <a:cubicBezTo>
                    <a:pt x="94995" y="79131"/>
                    <a:pt x="99085" y="69669"/>
                    <a:pt x="105580" y="61953"/>
                  </a:cubicBezTo>
                  <a:cubicBezTo>
                    <a:pt x="100190" y="47276"/>
                    <a:pt x="101943" y="30930"/>
                    <a:pt x="110321" y="17727"/>
                  </a:cubicBezTo>
                  <a:cubicBezTo>
                    <a:pt x="119478" y="4134"/>
                    <a:pt x="136038" y="-2464"/>
                    <a:pt x="152014" y="1102"/>
                  </a:cubicBezTo>
                  <a:cubicBezTo>
                    <a:pt x="171043" y="-2211"/>
                    <a:pt x="190591" y="2004"/>
                    <a:pt x="206567" y="12856"/>
                  </a:cubicBezTo>
                  <a:cubicBezTo>
                    <a:pt x="217217" y="20130"/>
                    <a:pt x="226894" y="30456"/>
                    <a:pt x="239038" y="32339"/>
                  </a:cubicBezTo>
                  <a:cubicBezTo>
                    <a:pt x="245078" y="32826"/>
                    <a:pt x="251183" y="32696"/>
                    <a:pt x="257223" y="31950"/>
                  </a:cubicBezTo>
                  <a:cubicBezTo>
                    <a:pt x="282875" y="31352"/>
                    <a:pt x="307034" y="43925"/>
                    <a:pt x="321257" y="65266"/>
                  </a:cubicBezTo>
                  <a:cubicBezTo>
                    <a:pt x="340739" y="52277"/>
                    <a:pt x="369250" y="61564"/>
                    <a:pt x="379056" y="83839"/>
                  </a:cubicBezTo>
                  <a:cubicBezTo>
                    <a:pt x="357560" y="73585"/>
                    <a:pt x="332881" y="72227"/>
                    <a:pt x="310346" y="80073"/>
                  </a:cubicBezTo>
                  <a:cubicBezTo>
                    <a:pt x="297357" y="60590"/>
                    <a:pt x="273523" y="55069"/>
                    <a:pt x="251897" y="50783"/>
                  </a:cubicBezTo>
                  <a:cubicBezTo>
                    <a:pt x="228907" y="46237"/>
                    <a:pt x="200852" y="43639"/>
                    <a:pt x="186954" y="63772"/>
                  </a:cubicBezTo>
                  <a:cubicBezTo>
                    <a:pt x="164873" y="58187"/>
                    <a:pt x="140909" y="79878"/>
                    <a:pt x="141493" y="104751"/>
                  </a:cubicBezTo>
                  <a:cubicBezTo>
                    <a:pt x="147988" y="98257"/>
                    <a:pt x="158314" y="100465"/>
                    <a:pt x="166042" y="104751"/>
                  </a:cubicBezTo>
                  <a:cubicBezTo>
                    <a:pt x="173770" y="109037"/>
                    <a:pt x="181109" y="115596"/>
                    <a:pt x="189812" y="116765"/>
                  </a:cubicBezTo>
                  <a:cubicBezTo>
                    <a:pt x="195721" y="116993"/>
                    <a:pt x="201631" y="116532"/>
                    <a:pt x="207476" y="115402"/>
                  </a:cubicBezTo>
                  <a:cubicBezTo>
                    <a:pt x="224166" y="114609"/>
                    <a:pt x="240078" y="122838"/>
                    <a:pt x="249040" y="136963"/>
                  </a:cubicBezTo>
                  <a:cubicBezTo>
                    <a:pt x="228257" y="129689"/>
                    <a:pt x="205203" y="122545"/>
                    <a:pt x="185525" y="132352"/>
                  </a:cubicBezTo>
                  <a:cubicBezTo>
                    <a:pt x="180914" y="135248"/>
                    <a:pt x="176044" y="137749"/>
                    <a:pt x="171043" y="139820"/>
                  </a:cubicBezTo>
                  <a:cubicBezTo>
                    <a:pt x="159353" y="143457"/>
                    <a:pt x="144156" y="138197"/>
                    <a:pt x="136688" y="148653"/>
                  </a:cubicBezTo>
                  <a:cubicBezTo>
                    <a:pt x="127271" y="131527"/>
                    <a:pt x="105710" y="125292"/>
                    <a:pt x="88630" y="134722"/>
                  </a:cubicBezTo>
                  <a:cubicBezTo>
                    <a:pt x="86487" y="135885"/>
                    <a:pt x="84473" y="137268"/>
                    <a:pt x="82655" y="138846"/>
                  </a:cubicBezTo>
                  <a:cubicBezTo>
                    <a:pt x="79083" y="143334"/>
                    <a:pt x="74667" y="147068"/>
                    <a:pt x="69667" y="149821"/>
                  </a:cubicBezTo>
                  <a:cubicBezTo>
                    <a:pt x="64990" y="150854"/>
                    <a:pt x="60119" y="151010"/>
                    <a:pt x="55379" y="150276"/>
                  </a:cubicBezTo>
                  <a:cubicBezTo>
                    <a:pt x="28298" y="149821"/>
                    <a:pt x="11477" y="181319"/>
                    <a:pt x="437" y="208725"/>
                  </a:cubicBezTo>
                  <a:cubicBezTo>
                    <a:pt x="-17" y="190736"/>
                    <a:pt x="-927" y="171967"/>
                    <a:pt x="4788" y="155082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 flipH="1">
              <a:off x="1749184" y="4930529"/>
              <a:ext cx="370057" cy="208597"/>
            </a:xfrm>
            <a:custGeom>
              <a:avLst/>
              <a:gdLst/>
              <a:ahLst/>
              <a:cxnLst/>
              <a:rect l="l" t="t" r="r" b="b"/>
              <a:pathLst>
                <a:path w="248778" h="140233" extrusionOk="0">
                  <a:moveTo>
                    <a:pt x="108919" y="8398"/>
                  </a:moveTo>
                  <a:cubicBezTo>
                    <a:pt x="131324" y="2689"/>
                    <a:pt x="154768" y="13002"/>
                    <a:pt x="165744" y="33401"/>
                  </a:cubicBezTo>
                  <a:cubicBezTo>
                    <a:pt x="170745" y="28076"/>
                    <a:pt x="179187" y="31647"/>
                    <a:pt x="184448" y="36713"/>
                  </a:cubicBezTo>
                  <a:cubicBezTo>
                    <a:pt x="189708" y="41779"/>
                    <a:pt x="194709" y="48533"/>
                    <a:pt x="201593" y="49702"/>
                  </a:cubicBezTo>
                  <a:cubicBezTo>
                    <a:pt x="205555" y="49741"/>
                    <a:pt x="209516" y="49195"/>
                    <a:pt x="213282" y="48078"/>
                  </a:cubicBezTo>
                  <a:cubicBezTo>
                    <a:pt x="229843" y="46500"/>
                    <a:pt x="245040" y="57397"/>
                    <a:pt x="248871" y="73601"/>
                  </a:cubicBezTo>
                  <a:cubicBezTo>
                    <a:pt x="231986" y="63898"/>
                    <a:pt x="211854" y="61547"/>
                    <a:pt x="193215" y="67106"/>
                  </a:cubicBezTo>
                  <a:cubicBezTo>
                    <a:pt x="179707" y="56040"/>
                    <a:pt x="164316" y="47481"/>
                    <a:pt x="147755" y="41844"/>
                  </a:cubicBezTo>
                  <a:cubicBezTo>
                    <a:pt x="143338" y="39973"/>
                    <a:pt x="138468" y="39454"/>
                    <a:pt x="133727" y="40350"/>
                  </a:cubicBezTo>
                  <a:cubicBezTo>
                    <a:pt x="127233" y="42103"/>
                    <a:pt x="122752" y="48338"/>
                    <a:pt x="116453" y="49961"/>
                  </a:cubicBezTo>
                  <a:cubicBezTo>
                    <a:pt x="112166" y="50539"/>
                    <a:pt x="107750" y="50539"/>
                    <a:pt x="103464" y="49961"/>
                  </a:cubicBezTo>
                  <a:cubicBezTo>
                    <a:pt x="87357" y="49961"/>
                    <a:pt x="73070" y="67431"/>
                    <a:pt x="74694" y="85550"/>
                  </a:cubicBezTo>
                  <a:cubicBezTo>
                    <a:pt x="80279" y="81160"/>
                    <a:pt x="88072" y="80667"/>
                    <a:pt x="94177" y="84316"/>
                  </a:cubicBezTo>
                  <a:cubicBezTo>
                    <a:pt x="99697" y="87693"/>
                    <a:pt x="103723" y="94123"/>
                    <a:pt x="109763" y="96201"/>
                  </a:cubicBezTo>
                  <a:cubicBezTo>
                    <a:pt x="114050" y="97039"/>
                    <a:pt x="118400" y="97234"/>
                    <a:pt x="122752" y="96785"/>
                  </a:cubicBezTo>
                  <a:cubicBezTo>
                    <a:pt x="136065" y="97760"/>
                    <a:pt x="147430" y="106774"/>
                    <a:pt x="151392" y="119516"/>
                  </a:cubicBezTo>
                  <a:cubicBezTo>
                    <a:pt x="137494" y="110170"/>
                    <a:pt x="120284" y="107170"/>
                    <a:pt x="104048" y="111268"/>
                  </a:cubicBezTo>
                  <a:cubicBezTo>
                    <a:pt x="88397" y="104773"/>
                    <a:pt x="71577" y="99773"/>
                    <a:pt x="55536" y="104773"/>
                  </a:cubicBezTo>
                  <a:cubicBezTo>
                    <a:pt x="39624" y="110664"/>
                    <a:pt x="27545" y="123867"/>
                    <a:pt x="23064" y="140232"/>
                  </a:cubicBezTo>
                  <a:cubicBezTo>
                    <a:pt x="21765" y="129699"/>
                    <a:pt x="22479" y="119016"/>
                    <a:pt x="25077" y="108735"/>
                  </a:cubicBezTo>
                  <a:cubicBezTo>
                    <a:pt x="28324" y="98799"/>
                    <a:pt x="36507" y="90161"/>
                    <a:pt x="45859" y="90876"/>
                  </a:cubicBezTo>
                  <a:cubicBezTo>
                    <a:pt x="27091" y="88408"/>
                    <a:pt x="7997" y="103280"/>
                    <a:pt x="3191" y="123932"/>
                  </a:cubicBezTo>
                  <a:cubicBezTo>
                    <a:pt x="-4017" y="110943"/>
                    <a:pt x="2347" y="93798"/>
                    <a:pt x="12088" y="83732"/>
                  </a:cubicBezTo>
                  <a:cubicBezTo>
                    <a:pt x="21830" y="73666"/>
                    <a:pt x="34559" y="67691"/>
                    <a:pt x="44560" y="57755"/>
                  </a:cubicBezTo>
                  <a:cubicBezTo>
                    <a:pt x="58393" y="43662"/>
                    <a:pt x="65862" y="22361"/>
                    <a:pt x="80993" y="10021"/>
                  </a:cubicBezTo>
                  <a:cubicBezTo>
                    <a:pt x="89825" y="2741"/>
                    <a:pt x="101125" y="-798"/>
                    <a:pt x="112555" y="150"/>
                  </a:cubicBezTo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 flipH="1">
              <a:off x="-249198" y="3274498"/>
              <a:ext cx="86941" cy="65303"/>
            </a:xfrm>
            <a:custGeom>
              <a:avLst/>
              <a:gdLst/>
              <a:ahLst/>
              <a:cxnLst/>
              <a:rect l="l" t="t" r="r" b="b"/>
              <a:pathLst>
                <a:path w="58448" h="43901" extrusionOk="0">
                  <a:moveTo>
                    <a:pt x="21264" y="43900"/>
                  </a:moveTo>
                  <a:cubicBezTo>
                    <a:pt x="16004" y="28469"/>
                    <a:pt x="8860" y="13729"/>
                    <a:pt x="93" y="-1"/>
                  </a:cubicBezTo>
                  <a:cubicBezTo>
                    <a:pt x="20939" y="1410"/>
                    <a:pt x="41007" y="8116"/>
                    <a:pt x="58542" y="19482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 flipH="1">
              <a:off x="-162943" y="3172789"/>
              <a:ext cx="2564518" cy="1962886"/>
            </a:xfrm>
            <a:custGeom>
              <a:avLst/>
              <a:gdLst/>
              <a:ahLst/>
              <a:cxnLst/>
              <a:rect l="l" t="t" r="r" b="b"/>
              <a:pathLst>
                <a:path w="1724046" h="1319587" extrusionOk="0">
                  <a:moveTo>
                    <a:pt x="93" y="1230290"/>
                  </a:moveTo>
                  <a:cubicBezTo>
                    <a:pt x="6327" y="1230647"/>
                    <a:pt x="11458" y="1235395"/>
                    <a:pt x="12237" y="1241590"/>
                  </a:cubicBezTo>
                  <a:cubicBezTo>
                    <a:pt x="25226" y="1237116"/>
                    <a:pt x="39448" y="1243551"/>
                    <a:pt x="44709" y="1256267"/>
                  </a:cubicBezTo>
                  <a:cubicBezTo>
                    <a:pt x="55425" y="1251845"/>
                    <a:pt x="67763" y="1255046"/>
                    <a:pt x="74973" y="1264125"/>
                  </a:cubicBezTo>
                  <a:cubicBezTo>
                    <a:pt x="65750" y="1269860"/>
                    <a:pt x="61010" y="1280744"/>
                    <a:pt x="63218" y="1291401"/>
                  </a:cubicBezTo>
                  <a:cubicBezTo>
                    <a:pt x="49775" y="1294064"/>
                    <a:pt x="40033" y="1305851"/>
                    <a:pt x="39968" y="1319587"/>
                  </a:cubicBezTo>
                  <a:cubicBezTo>
                    <a:pt x="47047" y="1309650"/>
                    <a:pt x="60815" y="1307326"/>
                    <a:pt x="70751" y="1314391"/>
                  </a:cubicBezTo>
                  <a:cubicBezTo>
                    <a:pt x="71140" y="1314638"/>
                    <a:pt x="71465" y="1314898"/>
                    <a:pt x="71790" y="1315171"/>
                  </a:cubicBezTo>
                  <a:cubicBezTo>
                    <a:pt x="74063" y="1307378"/>
                    <a:pt x="83285" y="1306728"/>
                    <a:pt x="90493" y="1307442"/>
                  </a:cubicBezTo>
                  <a:lnTo>
                    <a:pt x="123809" y="1310884"/>
                  </a:lnTo>
                  <a:cubicBezTo>
                    <a:pt x="112055" y="1298610"/>
                    <a:pt x="96923" y="1285362"/>
                    <a:pt x="81986" y="1291012"/>
                  </a:cubicBezTo>
                  <a:cubicBezTo>
                    <a:pt x="101664" y="1262190"/>
                    <a:pt x="134915" y="1245668"/>
                    <a:pt x="169790" y="1247370"/>
                  </a:cubicBezTo>
                  <a:cubicBezTo>
                    <a:pt x="173621" y="1236161"/>
                    <a:pt x="182518" y="1227419"/>
                    <a:pt x="193818" y="1223796"/>
                  </a:cubicBezTo>
                  <a:cubicBezTo>
                    <a:pt x="196870" y="1226056"/>
                    <a:pt x="200768" y="1226861"/>
                    <a:pt x="204469" y="1226004"/>
                  </a:cubicBezTo>
                  <a:cubicBezTo>
                    <a:pt x="206807" y="1224711"/>
                    <a:pt x="208755" y="1222776"/>
                    <a:pt x="209989" y="1220419"/>
                  </a:cubicBezTo>
                  <a:cubicBezTo>
                    <a:pt x="216873" y="1208638"/>
                    <a:pt x="224406" y="1197260"/>
                    <a:pt x="232589" y="1186323"/>
                  </a:cubicBezTo>
                  <a:cubicBezTo>
                    <a:pt x="241357" y="1176062"/>
                    <a:pt x="253306" y="1168139"/>
                    <a:pt x="265905" y="1169243"/>
                  </a:cubicBezTo>
                  <a:cubicBezTo>
                    <a:pt x="279868" y="1171036"/>
                    <a:pt x="290064" y="1183420"/>
                    <a:pt x="289090" y="1197494"/>
                  </a:cubicBezTo>
                  <a:cubicBezTo>
                    <a:pt x="296753" y="1202098"/>
                    <a:pt x="306624" y="1200864"/>
                    <a:pt x="312924" y="1194506"/>
                  </a:cubicBezTo>
                  <a:cubicBezTo>
                    <a:pt x="319483" y="1188129"/>
                    <a:pt x="325263" y="1181076"/>
                    <a:pt x="330329" y="1173465"/>
                  </a:cubicBezTo>
                  <a:cubicBezTo>
                    <a:pt x="342343" y="1158073"/>
                    <a:pt x="363840" y="1146773"/>
                    <a:pt x="378387" y="1159502"/>
                  </a:cubicBezTo>
                  <a:cubicBezTo>
                    <a:pt x="385336" y="1133525"/>
                    <a:pt x="405209" y="1114366"/>
                    <a:pt x="425601" y="1099429"/>
                  </a:cubicBezTo>
                  <a:cubicBezTo>
                    <a:pt x="435212" y="1092416"/>
                    <a:pt x="447487" y="1085791"/>
                    <a:pt x="457682" y="1091766"/>
                  </a:cubicBezTo>
                  <a:cubicBezTo>
                    <a:pt x="460995" y="1069088"/>
                    <a:pt x="474632" y="1049222"/>
                    <a:pt x="494570" y="1037928"/>
                  </a:cubicBezTo>
                  <a:cubicBezTo>
                    <a:pt x="485998" y="1018114"/>
                    <a:pt x="490803" y="995066"/>
                    <a:pt x="506585" y="980324"/>
                  </a:cubicBezTo>
                  <a:cubicBezTo>
                    <a:pt x="519183" y="969803"/>
                    <a:pt x="533406" y="970712"/>
                    <a:pt x="547629" y="975193"/>
                  </a:cubicBezTo>
                  <a:cubicBezTo>
                    <a:pt x="557695" y="978440"/>
                    <a:pt x="556071" y="979739"/>
                    <a:pt x="565618" y="977531"/>
                  </a:cubicBezTo>
                  <a:cubicBezTo>
                    <a:pt x="571398" y="976232"/>
                    <a:pt x="577178" y="971037"/>
                    <a:pt x="583607" y="969348"/>
                  </a:cubicBezTo>
                  <a:cubicBezTo>
                    <a:pt x="619066" y="962432"/>
                    <a:pt x="655564" y="974635"/>
                    <a:pt x="679788" y="1001495"/>
                  </a:cubicBezTo>
                  <a:cubicBezTo>
                    <a:pt x="684724" y="993085"/>
                    <a:pt x="694660" y="988955"/>
                    <a:pt x="704077" y="991364"/>
                  </a:cubicBezTo>
                  <a:cubicBezTo>
                    <a:pt x="713559" y="994689"/>
                    <a:pt x="720118" y="1003456"/>
                    <a:pt x="720572" y="1013510"/>
                  </a:cubicBezTo>
                  <a:cubicBezTo>
                    <a:pt x="739341" y="984350"/>
                    <a:pt x="769540" y="964432"/>
                    <a:pt x="803700" y="958633"/>
                  </a:cubicBezTo>
                  <a:cubicBezTo>
                    <a:pt x="801492" y="943319"/>
                    <a:pt x="803116" y="927707"/>
                    <a:pt x="808441" y="913172"/>
                  </a:cubicBezTo>
                  <a:cubicBezTo>
                    <a:pt x="811038" y="905964"/>
                    <a:pt x="818766" y="898106"/>
                    <a:pt x="823962" y="903301"/>
                  </a:cubicBezTo>
                  <a:cubicBezTo>
                    <a:pt x="830456" y="875051"/>
                    <a:pt x="865526" y="860049"/>
                    <a:pt x="887412" y="876479"/>
                  </a:cubicBezTo>
                  <a:cubicBezTo>
                    <a:pt x="889945" y="852385"/>
                    <a:pt x="892932" y="826993"/>
                    <a:pt x="906310" y="807380"/>
                  </a:cubicBezTo>
                  <a:cubicBezTo>
                    <a:pt x="919688" y="787767"/>
                    <a:pt x="947224" y="777246"/>
                    <a:pt x="964758" y="791858"/>
                  </a:cubicBezTo>
                  <a:cubicBezTo>
                    <a:pt x="965798" y="772473"/>
                    <a:pt x="978007" y="755471"/>
                    <a:pt x="996062" y="748347"/>
                  </a:cubicBezTo>
                  <a:cubicBezTo>
                    <a:pt x="1003140" y="745749"/>
                    <a:pt x="1014051" y="748801"/>
                    <a:pt x="1019831" y="745164"/>
                  </a:cubicBezTo>
                  <a:cubicBezTo>
                    <a:pt x="1025610" y="741528"/>
                    <a:pt x="1030222" y="726591"/>
                    <a:pt x="1034767" y="721200"/>
                  </a:cubicBezTo>
                  <a:cubicBezTo>
                    <a:pt x="1046912" y="706640"/>
                    <a:pt x="1063083" y="695937"/>
                    <a:pt x="1081202" y="690417"/>
                  </a:cubicBezTo>
                  <a:cubicBezTo>
                    <a:pt x="1089710" y="687884"/>
                    <a:pt x="1123805" y="680676"/>
                    <a:pt x="1129974" y="690417"/>
                  </a:cubicBezTo>
                  <a:cubicBezTo>
                    <a:pt x="1116076" y="668304"/>
                    <a:pt x="1089385" y="657783"/>
                    <a:pt x="1064122" y="664440"/>
                  </a:cubicBezTo>
                  <a:cubicBezTo>
                    <a:pt x="1062693" y="664992"/>
                    <a:pt x="1061135" y="664992"/>
                    <a:pt x="1059705" y="664440"/>
                  </a:cubicBezTo>
                  <a:cubicBezTo>
                    <a:pt x="1057953" y="663531"/>
                    <a:pt x="1057563" y="661128"/>
                    <a:pt x="1057368" y="659050"/>
                  </a:cubicBezTo>
                  <a:cubicBezTo>
                    <a:pt x="1056199" y="648529"/>
                    <a:pt x="1055095" y="638073"/>
                    <a:pt x="1053991" y="627552"/>
                  </a:cubicBezTo>
                  <a:cubicBezTo>
                    <a:pt x="1052238" y="617756"/>
                    <a:pt x="1052627" y="607693"/>
                    <a:pt x="1055160" y="598068"/>
                  </a:cubicBezTo>
                  <a:cubicBezTo>
                    <a:pt x="1058407" y="588651"/>
                    <a:pt x="1067369" y="580598"/>
                    <a:pt x="1076331" y="582482"/>
                  </a:cubicBezTo>
                  <a:cubicBezTo>
                    <a:pt x="1073279" y="572780"/>
                    <a:pt x="1073279" y="562374"/>
                    <a:pt x="1076331" y="552673"/>
                  </a:cubicBezTo>
                  <a:cubicBezTo>
                    <a:pt x="1079708" y="540155"/>
                    <a:pt x="1087956" y="529513"/>
                    <a:pt x="1099256" y="523124"/>
                  </a:cubicBezTo>
                  <a:cubicBezTo>
                    <a:pt x="1095619" y="507732"/>
                    <a:pt x="1094581" y="483119"/>
                    <a:pt x="1107439" y="472078"/>
                  </a:cubicBezTo>
                  <a:cubicBezTo>
                    <a:pt x="1112959" y="467402"/>
                    <a:pt x="1145755" y="458440"/>
                    <a:pt x="1145171" y="474416"/>
                  </a:cubicBezTo>
                  <a:cubicBezTo>
                    <a:pt x="1146664" y="436165"/>
                    <a:pt x="1187774" y="415318"/>
                    <a:pt x="1222193" y="403563"/>
                  </a:cubicBezTo>
                  <a:cubicBezTo>
                    <a:pt x="1236091" y="398757"/>
                    <a:pt x="1251159" y="394017"/>
                    <a:pt x="1264731" y="398822"/>
                  </a:cubicBezTo>
                  <a:cubicBezTo>
                    <a:pt x="1272914" y="402169"/>
                    <a:pt x="1279084" y="409164"/>
                    <a:pt x="1281357" y="417721"/>
                  </a:cubicBezTo>
                  <a:cubicBezTo>
                    <a:pt x="1282851" y="422716"/>
                    <a:pt x="1282396" y="428080"/>
                    <a:pt x="1280188" y="432788"/>
                  </a:cubicBezTo>
                  <a:cubicBezTo>
                    <a:pt x="1292592" y="413305"/>
                    <a:pt x="1320908" y="407330"/>
                    <a:pt x="1338118" y="421293"/>
                  </a:cubicBezTo>
                  <a:cubicBezTo>
                    <a:pt x="1359029" y="401810"/>
                    <a:pt x="1389357" y="397978"/>
                    <a:pt x="1416049" y="404018"/>
                  </a:cubicBezTo>
                  <a:cubicBezTo>
                    <a:pt x="1442741" y="410058"/>
                    <a:pt x="1466575" y="424994"/>
                    <a:pt x="1490019" y="439737"/>
                  </a:cubicBezTo>
                  <a:cubicBezTo>
                    <a:pt x="1483590" y="405571"/>
                    <a:pt x="1455600" y="379602"/>
                    <a:pt x="1421049" y="375703"/>
                  </a:cubicBezTo>
                  <a:cubicBezTo>
                    <a:pt x="1406957" y="374534"/>
                    <a:pt x="1392020" y="377391"/>
                    <a:pt x="1379161" y="371676"/>
                  </a:cubicBezTo>
                  <a:cubicBezTo>
                    <a:pt x="1374096" y="369248"/>
                    <a:pt x="1369420" y="366097"/>
                    <a:pt x="1365263" y="362324"/>
                  </a:cubicBezTo>
                  <a:cubicBezTo>
                    <a:pt x="1361886" y="359597"/>
                    <a:pt x="1358769" y="356674"/>
                    <a:pt x="1355133" y="354141"/>
                  </a:cubicBezTo>
                  <a:cubicBezTo>
                    <a:pt x="1338247" y="341972"/>
                    <a:pt x="1316686" y="338260"/>
                    <a:pt x="1296684" y="344075"/>
                  </a:cubicBezTo>
                  <a:cubicBezTo>
                    <a:pt x="1317205" y="306460"/>
                    <a:pt x="1349223" y="276383"/>
                    <a:pt x="1388059" y="258220"/>
                  </a:cubicBezTo>
                  <a:cubicBezTo>
                    <a:pt x="1395137" y="216174"/>
                    <a:pt x="1417413" y="178190"/>
                    <a:pt x="1450664" y="151454"/>
                  </a:cubicBezTo>
                  <a:cubicBezTo>
                    <a:pt x="1485148" y="124178"/>
                    <a:pt x="1538012" y="114566"/>
                    <a:pt x="1566522" y="146063"/>
                  </a:cubicBezTo>
                  <a:cubicBezTo>
                    <a:pt x="1561197" y="111644"/>
                    <a:pt x="1604320" y="78652"/>
                    <a:pt x="1633219" y="95213"/>
                  </a:cubicBezTo>
                  <a:cubicBezTo>
                    <a:pt x="1659326" y="75631"/>
                    <a:pt x="1691603" y="66109"/>
                    <a:pt x="1724140" y="68391"/>
                  </a:cubicBezTo>
                  <a:cubicBezTo>
                    <a:pt x="1714073" y="52929"/>
                    <a:pt x="1701799" y="38997"/>
                    <a:pt x="1687771" y="27023"/>
                  </a:cubicBezTo>
                  <a:cubicBezTo>
                    <a:pt x="1671016" y="12670"/>
                    <a:pt x="1651208" y="396"/>
                    <a:pt x="1629323" y="6"/>
                  </a:cubicBezTo>
                  <a:cubicBezTo>
                    <a:pt x="1607437" y="-383"/>
                    <a:pt x="1582953" y="14683"/>
                    <a:pt x="1578082" y="37543"/>
                  </a:cubicBezTo>
                  <a:cubicBezTo>
                    <a:pt x="1539116" y="36050"/>
                    <a:pt x="1498527" y="61118"/>
                    <a:pt x="1479823" y="98525"/>
                  </a:cubicBezTo>
                  <a:cubicBezTo>
                    <a:pt x="1469368" y="93795"/>
                    <a:pt x="1457547" y="93191"/>
                    <a:pt x="1446637" y="96837"/>
                  </a:cubicBezTo>
                  <a:cubicBezTo>
                    <a:pt x="1429362" y="102487"/>
                    <a:pt x="1415075" y="115540"/>
                    <a:pt x="1401177" y="128269"/>
                  </a:cubicBezTo>
                  <a:cubicBezTo>
                    <a:pt x="1396696" y="119632"/>
                    <a:pt x="1384876" y="119761"/>
                    <a:pt x="1375719" y="122879"/>
                  </a:cubicBezTo>
                  <a:cubicBezTo>
                    <a:pt x="1337468" y="135867"/>
                    <a:pt x="1313504" y="186198"/>
                    <a:pt x="1326817" y="225099"/>
                  </a:cubicBezTo>
                  <a:cubicBezTo>
                    <a:pt x="1311360" y="239409"/>
                    <a:pt x="1301684" y="258846"/>
                    <a:pt x="1299541" y="279781"/>
                  </a:cubicBezTo>
                  <a:lnTo>
                    <a:pt x="1297073" y="280821"/>
                  </a:lnTo>
                  <a:cubicBezTo>
                    <a:pt x="1286357" y="286192"/>
                    <a:pt x="1277136" y="294245"/>
                    <a:pt x="1270447" y="304200"/>
                  </a:cubicBezTo>
                  <a:cubicBezTo>
                    <a:pt x="1269083" y="298420"/>
                    <a:pt x="1266680" y="292925"/>
                    <a:pt x="1263433" y="287964"/>
                  </a:cubicBezTo>
                  <a:cubicBezTo>
                    <a:pt x="1245768" y="261403"/>
                    <a:pt x="1204984" y="258220"/>
                    <a:pt x="1181799" y="281470"/>
                  </a:cubicBezTo>
                  <a:cubicBezTo>
                    <a:pt x="1178877" y="284880"/>
                    <a:pt x="1175630" y="287932"/>
                    <a:pt x="1171992" y="290562"/>
                  </a:cubicBezTo>
                  <a:cubicBezTo>
                    <a:pt x="1168161" y="292409"/>
                    <a:pt x="1164070" y="293804"/>
                    <a:pt x="1159913" y="294718"/>
                  </a:cubicBezTo>
                  <a:cubicBezTo>
                    <a:pt x="1143612" y="300950"/>
                    <a:pt x="1130819" y="313999"/>
                    <a:pt x="1124974" y="330437"/>
                  </a:cubicBezTo>
                  <a:cubicBezTo>
                    <a:pt x="1118934" y="347046"/>
                    <a:pt x="1116401" y="364754"/>
                    <a:pt x="1117700" y="382392"/>
                  </a:cubicBezTo>
                  <a:cubicBezTo>
                    <a:pt x="1118739" y="389477"/>
                    <a:pt x="1117700" y="396710"/>
                    <a:pt x="1114778" y="403238"/>
                  </a:cubicBezTo>
                  <a:cubicBezTo>
                    <a:pt x="1110426" y="410577"/>
                    <a:pt x="1101789" y="412980"/>
                    <a:pt x="1094061" y="415318"/>
                  </a:cubicBezTo>
                  <a:cubicBezTo>
                    <a:pt x="1084709" y="417584"/>
                    <a:pt x="1076071" y="422036"/>
                    <a:pt x="1068798" y="428307"/>
                  </a:cubicBezTo>
                  <a:cubicBezTo>
                    <a:pt x="1061265" y="435172"/>
                    <a:pt x="1057758" y="445411"/>
                    <a:pt x="1059511" y="455453"/>
                  </a:cubicBezTo>
                  <a:cubicBezTo>
                    <a:pt x="1041003" y="467472"/>
                    <a:pt x="1030027" y="488248"/>
                    <a:pt x="1030546" y="510330"/>
                  </a:cubicBezTo>
                  <a:cubicBezTo>
                    <a:pt x="1031001" y="522585"/>
                    <a:pt x="1035092" y="534424"/>
                    <a:pt x="1042366" y="544295"/>
                  </a:cubicBezTo>
                  <a:cubicBezTo>
                    <a:pt x="1040028" y="546840"/>
                    <a:pt x="1037820" y="549553"/>
                    <a:pt x="1035872" y="552413"/>
                  </a:cubicBezTo>
                  <a:cubicBezTo>
                    <a:pt x="1028403" y="563877"/>
                    <a:pt x="1023013" y="576559"/>
                    <a:pt x="1019896" y="589885"/>
                  </a:cubicBezTo>
                  <a:cubicBezTo>
                    <a:pt x="1018532" y="595081"/>
                    <a:pt x="1017363" y="600341"/>
                    <a:pt x="1016454" y="605666"/>
                  </a:cubicBezTo>
                  <a:cubicBezTo>
                    <a:pt x="1013466" y="618748"/>
                    <a:pt x="1012947" y="632268"/>
                    <a:pt x="1014895" y="645542"/>
                  </a:cubicBezTo>
                  <a:cubicBezTo>
                    <a:pt x="1016064" y="652224"/>
                    <a:pt x="1018532" y="658621"/>
                    <a:pt x="1022169" y="664375"/>
                  </a:cubicBezTo>
                  <a:lnTo>
                    <a:pt x="1019311" y="665674"/>
                  </a:lnTo>
                  <a:cubicBezTo>
                    <a:pt x="1003465" y="673402"/>
                    <a:pt x="990086" y="686521"/>
                    <a:pt x="974306" y="694249"/>
                  </a:cubicBezTo>
                  <a:cubicBezTo>
                    <a:pt x="967876" y="696723"/>
                    <a:pt x="961771" y="700042"/>
                    <a:pt x="956186" y="704120"/>
                  </a:cubicBezTo>
                  <a:cubicBezTo>
                    <a:pt x="947224" y="711978"/>
                    <a:pt x="944042" y="724577"/>
                    <a:pt x="942483" y="737241"/>
                  </a:cubicBezTo>
                  <a:cubicBezTo>
                    <a:pt x="938846" y="733916"/>
                    <a:pt x="934366" y="731669"/>
                    <a:pt x="929495" y="730747"/>
                  </a:cubicBezTo>
                  <a:cubicBezTo>
                    <a:pt x="916051" y="729649"/>
                    <a:pt x="902933" y="735118"/>
                    <a:pt x="894295" y="745424"/>
                  </a:cubicBezTo>
                  <a:cubicBezTo>
                    <a:pt x="885268" y="755977"/>
                    <a:pt x="877864" y="767791"/>
                    <a:pt x="872279" y="780493"/>
                  </a:cubicBezTo>
                  <a:lnTo>
                    <a:pt x="838055" y="848944"/>
                  </a:lnTo>
                  <a:cubicBezTo>
                    <a:pt x="820520" y="842423"/>
                    <a:pt x="800842" y="846826"/>
                    <a:pt x="787724" y="860179"/>
                  </a:cubicBezTo>
                  <a:cubicBezTo>
                    <a:pt x="774215" y="874596"/>
                    <a:pt x="768760" y="894826"/>
                    <a:pt x="773241" y="914082"/>
                  </a:cubicBezTo>
                  <a:cubicBezTo>
                    <a:pt x="766747" y="913627"/>
                    <a:pt x="762006" y="923109"/>
                    <a:pt x="763890" y="930317"/>
                  </a:cubicBezTo>
                  <a:cubicBezTo>
                    <a:pt x="765188" y="934617"/>
                    <a:pt x="767656" y="938474"/>
                    <a:pt x="771033" y="941488"/>
                  </a:cubicBezTo>
                  <a:cubicBezTo>
                    <a:pt x="750187" y="944767"/>
                    <a:pt x="731548" y="956165"/>
                    <a:pt x="719079" y="973180"/>
                  </a:cubicBezTo>
                  <a:cubicBezTo>
                    <a:pt x="715312" y="964835"/>
                    <a:pt x="709337" y="957704"/>
                    <a:pt x="701739" y="952593"/>
                  </a:cubicBezTo>
                  <a:cubicBezTo>
                    <a:pt x="683425" y="941728"/>
                    <a:pt x="660435" y="942851"/>
                    <a:pt x="643290" y="955450"/>
                  </a:cubicBezTo>
                  <a:cubicBezTo>
                    <a:pt x="642381" y="956054"/>
                    <a:pt x="641537" y="956775"/>
                    <a:pt x="640758" y="957594"/>
                  </a:cubicBezTo>
                  <a:cubicBezTo>
                    <a:pt x="632640" y="938162"/>
                    <a:pt x="619131" y="921466"/>
                    <a:pt x="601792" y="909471"/>
                  </a:cubicBezTo>
                  <a:cubicBezTo>
                    <a:pt x="587829" y="899989"/>
                    <a:pt x="570814" y="894339"/>
                    <a:pt x="554902" y="898950"/>
                  </a:cubicBezTo>
                  <a:cubicBezTo>
                    <a:pt x="537693" y="904353"/>
                    <a:pt x="526392" y="920881"/>
                    <a:pt x="527691" y="938890"/>
                  </a:cubicBezTo>
                  <a:cubicBezTo>
                    <a:pt x="520742" y="931707"/>
                    <a:pt x="510416" y="928869"/>
                    <a:pt x="500805" y="931486"/>
                  </a:cubicBezTo>
                  <a:cubicBezTo>
                    <a:pt x="497493" y="932233"/>
                    <a:pt x="494310" y="933480"/>
                    <a:pt x="491323" y="935188"/>
                  </a:cubicBezTo>
                  <a:cubicBezTo>
                    <a:pt x="486388" y="938046"/>
                    <a:pt x="482036" y="941715"/>
                    <a:pt x="478335" y="946034"/>
                  </a:cubicBezTo>
                  <a:cubicBezTo>
                    <a:pt x="473139" y="952404"/>
                    <a:pt x="468787" y="959412"/>
                    <a:pt x="465346" y="966880"/>
                  </a:cubicBezTo>
                  <a:cubicBezTo>
                    <a:pt x="458657" y="980525"/>
                    <a:pt x="453786" y="994975"/>
                    <a:pt x="450863" y="1009873"/>
                  </a:cubicBezTo>
                  <a:cubicBezTo>
                    <a:pt x="448785" y="1020199"/>
                    <a:pt x="448201" y="1032603"/>
                    <a:pt x="455150" y="1039877"/>
                  </a:cubicBezTo>
                  <a:cubicBezTo>
                    <a:pt x="443979" y="1042292"/>
                    <a:pt x="434887" y="1050332"/>
                    <a:pt x="431056" y="1061113"/>
                  </a:cubicBezTo>
                  <a:cubicBezTo>
                    <a:pt x="424236" y="1061230"/>
                    <a:pt x="417548" y="1062964"/>
                    <a:pt x="411573" y="1066179"/>
                  </a:cubicBezTo>
                  <a:cubicBezTo>
                    <a:pt x="391441" y="1078102"/>
                    <a:pt x="378387" y="1099137"/>
                    <a:pt x="376698" y="1122484"/>
                  </a:cubicBezTo>
                  <a:cubicBezTo>
                    <a:pt x="376049" y="1122484"/>
                    <a:pt x="375399" y="1121900"/>
                    <a:pt x="374750" y="1121705"/>
                  </a:cubicBezTo>
                  <a:cubicBezTo>
                    <a:pt x="360398" y="1117419"/>
                    <a:pt x="345460" y="1124757"/>
                    <a:pt x="332797" y="1133395"/>
                  </a:cubicBezTo>
                  <a:cubicBezTo>
                    <a:pt x="318185" y="1143266"/>
                    <a:pt x="302923" y="1159762"/>
                    <a:pt x="306819" y="1178855"/>
                  </a:cubicBezTo>
                  <a:cubicBezTo>
                    <a:pt x="305196" y="1179264"/>
                    <a:pt x="303572" y="1179829"/>
                    <a:pt x="302014" y="1180543"/>
                  </a:cubicBezTo>
                  <a:cubicBezTo>
                    <a:pt x="301949" y="1169925"/>
                    <a:pt x="296559" y="1160041"/>
                    <a:pt x="287726" y="1154176"/>
                  </a:cubicBezTo>
                  <a:cubicBezTo>
                    <a:pt x="275646" y="1147033"/>
                    <a:pt x="260840" y="1149371"/>
                    <a:pt x="248176" y="1154826"/>
                  </a:cubicBezTo>
                  <a:cubicBezTo>
                    <a:pt x="232654" y="1161535"/>
                    <a:pt x="219016" y="1171977"/>
                    <a:pt x="208495" y="1185219"/>
                  </a:cubicBezTo>
                  <a:cubicBezTo>
                    <a:pt x="200378" y="1195286"/>
                    <a:pt x="193818" y="1206975"/>
                    <a:pt x="185051" y="1216392"/>
                  </a:cubicBezTo>
                  <a:cubicBezTo>
                    <a:pt x="184272" y="1217282"/>
                    <a:pt x="183427" y="1218133"/>
                    <a:pt x="182518" y="1218925"/>
                  </a:cubicBezTo>
                  <a:cubicBezTo>
                    <a:pt x="181999" y="1219496"/>
                    <a:pt x="181414" y="1220042"/>
                    <a:pt x="180830" y="1220548"/>
                  </a:cubicBezTo>
                  <a:cubicBezTo>
                    <a:pt x="171218" y="1220055"/>
                    <a:pt x="161866" y="1224120"/>
                    <a:pt x="155697" y="1231524"/>
                  </a:cubicBezTo>
                  <a:cubicBezTo>
                    <a:pt x="154073" y="1233706"/>
                    <a:pt x="152189" y="1235687"/>
                    <a:pt x="150112" y="1237434"/>
                  </a:cubicBezTo>
                  <a:lnTo>
                    <a:pt x="151930" y="1236979"/>
                  </a:lnTo>
                  <a:lnTo>
                    <a:pt x="150112" y="1237434"/>
                  </a:lnTo>
                  <a:lnTo>
                    <a:pt x="150112" y="1237434"/>
                  </a:lnTo>
                  <a:cubicBezTo>
                    <a:pt x="147644" y="1238018"/>
                    <a:pt x="145176" y="1238538"/>
                    <a:pt x="142643" y="1238927"/>
                  </a:cubicBezTo>
                  <a:lnTo>
                    <a:pt x="142643" y="1238927"/>
                  </a:lnTo>
                  <a:cubicBezTo>
                    <a:pt x="132836" y="1240486"/>
                    <a:pt x="123160" y="1240746"/>
                    <a:pt x="113094" y="1242954"/>
                  </a:cubicBezTo>
                  <a:cubicBezTo>
                    <a:pt x="103353" y="1244883"/>
                    <a:pt x="94456" y="1249831"/>
                    <a:pt x="87636" y="1257111"/>
                  </a:cubicBezTo>
                  <a:cubicBezTo>
                    <a:pt x="85818" y="1254709"/>
                    <a:pt x="83610" y="1252624"/>
                    <a:pt x="81142" y="1250942"/>
                  </a:cubicBezTo>
                  <a:cubicBezTo>
                    <a:pt x="70816" y="1244448"/>
                    <a:pt x="58347" y="1244448"/>
                    <a:pt x="46592" y="1244772"/>
                  </a:cubicBezTo>
                  <a:cubicBezTo>
                    <a:pt x="47436" y="1237310"/>
                    <a:pt x="43735" y="1230076"/>
                    <a:pt x="37240" y="1226328"/>
                  </a:cubicBezTo>
                  <a:cubicBezTo>
                    <a:pt x="31200" y="1223296"/>
                    <a:pt x="24317" y="1222536"/>
                    <a:pt x="17757" y="1224185"/>
                  </a:cubicBezTo>
                  <a:cubicBezTo>
                    <a:pt x="11588" y="1225406"/>
                    <a:pt x="5678" y="1227465"/>
                    <a:pt x="93" y="1230290"/>
                  </a:cubicBezTo>
                  <a:close/>
                  <a:moveTo>
                    <a:pt x="180635" y="1221198"/>
                  </a:moveTo>
                  <a:lnTo>
                    <a:pt x="180180" y="1221588"/>
                  </a:lnTo>
                  <a:close/>
                  <a:moveTo>
                    <a:pt x="176414" y="1224705"/>
                  </a:moveTo>
                  <a:lnTo>
                    <a:pt x="177193" y="1224120"/>
                  </a:lnTo>
                  <a:close/>
                  <a:moveTo>
                    <a:pt x="168685" y="1229900"/>
                  </a:moveTo>
                  <a:lnTo>
                    <a:pt x="169920" y="1229186"/>
                  </a:lnTo>
                  <a:close/>
                  <a:moveTo>
                    <a:pt x="172582" y="1227497"/>
                  </a:moveTo>
                  <a:lnTo>
                    <a:pt x="173621" y="1226783"/>
                  </a:lnTo>
                  <a:close/>
                  <a:moveTo>
                    <a:pt x="156606" y="1235550"/>
                  </a:moveTo>
                  <a:lnTo>
                    <a:pt x="157839" y="1235096"/>
                  </a:lnTo>
                  <a:close/>
                  <a:moveTo>
                    <a:pt x="164724" y="1232108"/>
                  </a:moveTo>
                  <a:lnTo>
                    <a:pt x="166087" y="1231394"/>
                  </a:lnTo>
                  <a:close/>
                  <a:moveTo>
                    <a:pt x="160697" y="1233992"/>
                  </a:moveTo>
                  <a:lnTo>
                    <a:pt x="162061" y="1233342"/>
                  </a:ln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flipH="1">
              <a:off x="-226594" y="4468974"/>
              <a:ext cx="900436" cy="668811"/>
            </a:xfrm>
            <a:custGeom>
              <a:avLst/>
              <a:gdLst/>
              <a:ahLst/>
              <a:cxnLst/>
              <a:rect l="l" t="t" r="r" b="b"/>
              <a:pathLst>
                <a:path w="605335" h="449621" extrusionOk="0">
                  <a:moveTo>
                    <a:pt x="605428" y="67300"/>
                  </a:moveTo>
                  <a:cubicBezTo>
                    <a:pt x="573801" y="64014"/>
                    <a:pt x="541914" y="69242"/>
                    <a:pt x="513014" y="82432"/>
                  </a:cubicBezTo>
                  <a:cubicBezTo>
                    <a:pt x="505285" y="70483"/>
                    <a:pt x="488076" y="71392"/>
                    <a:pt x="476321" y="63793"/>
                  </a:cubicBezTo>
                  <a:cubicBezTo>
                    <a:pt x="470087" y="58884"/>
                    <a:pt x="464437" y="53286"/>
                    <a:pt x="459501" y="47103"/>
                  </a:cubicBezTo>
                  <a:cubicBezTo>
                    <a:pt x="432224" y="19502"/>
                    <a:pt x="388713" y="23658"/>
                    <a:pt x="351565" y="30932"/>
                  </a:cubicBezTo>
                  <a:cubicBezTo>
                    <a:pt x="334550" y="8981"/>
                    <a:pt x="307274" y="-2546"/>
                    <a:pt x="279673" y="474"/>
                  </a:cubicBezTo>
                  <a:cubicBezTo>
                    <a:pt x="252007" y="4630"/>
                    <a:pt x="228238" y="22347"/>
                    <a:pt x="216353" y="47687"/>
                  </a:cubicBezTo>
                  <a:cubicBezTo>
                    <a:pt x="193623" y="34699"/>
                    <a:pt x="167322" y="60676"/>
                    <a:pt x="158554" y="86653"/>
                  </a:cubicBezTo>
                  <a:cubicBezTo>
                    <a:pt x="150436" y="111247"/>
                    <a:pt x="148618" y="137504"/>
                    <a:pt x="153424" y="162962"/>
                  </a:cubicBezTo>
                  <a:cubicBezTo>
                    <a:pt x="120367" y="160948"/>
                    <a:pt x="89000" y="192576"/>
                    <a:pt x="89065" y="227905"/>
                  </a:cubicBezTo>
                  <a:cubicBezTo>
                    <a:pt x="63088" y="228619"/>
                    <a:pt x="39513" y="248037"/>
                    <a:pt x="25745" y="271806"/>
                  </a:cubicBezTo>
                  <a:cubicBezTo>
                    <a:pt x="11977" y="295576"/>
                    <a:pt x="6262" y="323371"/>
                    <a:pt x="93" y="350647"/>
                  </a:cubicBezTo>
                  <a:cubicBezTo>
                    <a:pt x="9120" y="322852"/>
                    <a:pt x="31135" y="301193"/>
                    <a:pt x="59061" y="292588"/>
                  </a:cubicBezTo>
                  <a:cubicBezTo>
                    <a:pt x="71010" y="289146"/>
                    <a:pt x="84519" y="288042"/>
                    <a:pt x="93286" y="278690"/>
                  </a:cubicBezTo>
                  <a:cubicBezTo>
                    <a:pt x="99781" y="271482"/>
                    <a:pt x="102313" y="260961"/>
                    <a:pt x="106275" y="251674"/>
                  </a:cubicBezTo>
                  <a:cubicBezTo>
                    <a:pt x="120497" y="217254"/>
                    <a:pt x="160827" y="197901"/>
                    <a:pt x="194662" y="209461"/>
                  </a:cubicBezTo>
                  <a:cubicBezTo>
                    <a:pt x="211873" y="175171"/>
                    <a:pt x="244279" y="151071"/>
                    <a:pt x="282076" y="144518"/>
                  </a:cubicBezTo>
                  <a:cubicBezTo>
                    <a:pt x="289544" y="143894"/>
                    <a:pt x="296948" y="142368"/>
                    <a:pt x="304027" y="139972"/>
                  </a:cubicBezTo>
                  <a:cubicBezTo>
                    <a:pt x="311170" y="136984"/>
                    <a:pt x="317015" y="131594"/>
                    <a:pt x="323965" y="127957"/>
                  </a:cubicBezTo>
                  <a:cubicBezTo>
                    <a:pt x="353708" y="112371"/>
                    <a:pt x="388193" y="133802"/>
                    <a:pt x="414885" y="154389"/>
                  </a:cubicBezTo>
                  <a:cubicBezTo>
                    <a:pt x="390271" y="153785"/>
                    <a:pt x="366502" y="163540"/>
                    <a:pt x="349422" y="181276"/>
                  </a:cubicBezTo>
                  <a:cubicBezTo>
                    <a:pt x="332147" y="200252"/>
                    <a:pt x="327406" y="227554"/>
                    <a:pt x="337407" y="251219"/>
                  </a:cubicBezTo>
                  <a:cubicBezTo>
                    <a:pt x="305455" y="265442"/>
                    <a:pt x="294934" y="315578"/>
                    <a:pt x="317925" y="342984"/>
                  </a:cubicBezTo>
                  <a:cubicBezTo>
                    <a:pt x="288505" y="336633"/>
                    <a:pt x="257852" y="345270"/>
                    <a:pt x="236031" y="366039"/>
                  </a:cubicBezTo>
                  <a:cubicBezTo>
                    <a:pt x="214080" y="388009"/>
                    <a:pt x="203365" y="418773"/>
                    <a:pt x="206872" y="449621"/>
                  </a:cubicBezTo>
                  <a:cubicBezTo>
                    <a:pt x="218302" y="430722"/>
                    <a:pt x="230121" y="411369"/>
                    <a:pt x="246747" y="397666"/>
                  </a:cubicBezTo>
                  <a:cubicBezTo>
                    <a:pt x="263372" y="383963"/>
                    <a:pt x="286232" y="375586"/>
                    <a:pt x="306819" y="382470"/>
                  </a:cubicBezTo>
                  <a:cubicBezTo>
                    <a:pt x="311755" y="384093"/>
                    <a:pt x="317145" y="386496"/>
                    <a:pt x="321691" y="384028"/>
                  </a:cubicBezTo>
                  <a:cubicBezTo>
                    <a:pt x="325263" y="381255"/>
                    <a:pt x="327796" y="377333"/>
                    <a:pt x="328835" y="372923"/>
                  </a:cubicBezTo>
                  <a:cubicBezTo>
                    <a:pt x="338771" y="347621"/>
                    <a:pt x="362605" y="330444"/>
                    <a:pt x="389752" y="328956"/>
                  </a:cubicBezTo>
                  <a:cubicBezTo>
                    <a:pt x="393388" y="302330"/>
                    <a:pt x="397740" y="273885"/>
                    <a:pt x="415015" y="253947"/>
                  </a:cubicBezTo>
                  <a:cubicBezTo>
                    <a:pt x="428847" y="238036"/>
                    <a:pt x="448915" y="229918"/>
                    <a:pt x="468333" y="222644"/>
                  </a:cubicBezTo>
                  <a:cubicBezTo>
                    <a:pt x="495674" y="212383"/>
                    <a:pt x="527106" y="203161"/>
                    <a:pt x="553084" y="217124"/>
                  </a:cubicBezTo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 flipH="1">
              <a:off x="134828" y="3935427"/>
              <a:ext cx="95063" cy="189992"/>
            </a:xfrm>
            <a:custGeom>
              <a:avLst/>
              <a:gdLst/>
              <a:ahLst/>
              <a:cxnLst/>
              <a:rect l="l" t="t" r="r" b="b"/>
              <a:pathLst>
                <a:path w="63908" h="127726" extrusionOk="0">
                  <a:moveTo>
                    <a:pt x="63043" y="3810"/>
                  </a:moveTo>
                  <a:cubicBezTo>
                    <a:pt x="49341" y="16678"/>
                    <a:pt x="42197" y="35021"/>
                    <a:pt x="43560" y="53752"/>
                  </a:cubicBezTo>
                  <a:cubicBezTo>
                    <a:pt x="44211" y="56364"/>
                    <a:pt x="43886" y="59139"/>
                    <a:pt x="42522" y="61480"/>
                  </a:cubicBezTo>
                  <a:cubicBezTo>
                    <a:pt x="40703" y="63818"/>
                    <a:pt x="37975" y="63363"/>
                    <a:pt x="35508" y="63493"/>
                  </a:cubicBezTo>
                  <a:cubicBezTo>
                    <a:pt x="31481" y="63678"/>
                    <a:pt x="27520" y="64958"/>
                    <a:pt x="24143" y="67195"/>
                  </a:cubicBezTo>
                  <a:cubicBezTo>
                    <a:pt x="16739" y="72321"/>
                    <a:pt x="11349" y="79847"/>
                    <a:pt x="8881" y="88496"/>
                  </a:cubicBezTo>
                  <a:cubicBezTo>
                    <a:pt x="6024" y="100301"/>
                    <a:pt x="4985" y="112490"/>
                    <a:pt x="5959" y="124605"/>
                  </a:cubicBezTo>
                  <a:cubicBezTo>
                    <a:pt x="5959" y="128436"/>
                    <a:pt x="503" y="128891"/>
                    <a:pt x="374" y="125124"/>
                  </a:cubicBezTo>
                  <a:cubicBezTo>
                    <a:pt x="-341" y="113895"/>
                    <a:pt x="309" y="102620"/>
                    <a:pt x="2322" y="91549"/>
                  </a:cubicBezTo>
                  <a:cubicBezTo>
                    <a:pt x="4335" y="81574"/>
                    <a:pt x="9465" y="72488"/>
                    <a:pt x="16934" y="65571"/>
                  </a:cubicBezTo>
                  <a:cubicBezTo>
                    <a:pt x="20311" y="62590"/>
                    <a:pt x="24338" y="60375"/>
                    <a:pt x="28624" y="59077"/>
                  </a:cubicBezTo>
                  <a:cubicBezTo>
                    <a:pt x="30702" y="58422"/>
                    <a:pt x="32910" y="58029"/>
                    <a:pt x="35118" y="57908"/>
                  </a:cubicBezTo>
                  <a:cubicBezTo>
                    <a:pt x="36157" y="57978"/>
                    <a:pt x="37261" y="57978"/>
                    <a:pt x="38301" y="57908"/>
                  </a:cubicBezTo>
                  <a:lnTo>
                    <a:pt x="38301" y="57908"/>
                  </a:lnTo>
                  <a:cubicBezTo>
                    <a:pt x="38301" y="58058"/>
                    <a:pt x="38301" y="58213"/>
                    <a:pt x="38301" y="58363"/>
                  </a:cubicBezTo>
                  <a:cubicBezTo>
                    <a:pt x="38301" y="58363"/>
                    <a:pt x="38301" y="58752"/>
                    <a:pt x="38301" y="58363"/>
                  </a:cubicBezTo>
                  <a:cubicBezTo>
                    <a:pt x="38301" y="57973"/>
                    <a:pt x="38301" y="58363"/>
                    <a:pt x="38301" y="58363"/>
                  </a:cubicBezTo>
                  <a:cubicBezTo>
                    <a:pt x="38366" y="58017"/>
                    <a:pt x="38366" y="57669"/>
                    <a:pt x="38301" y="57324"/>
                  </a:cubicBezTo>
                  <a:cubicBezTo>
                    <a:pt x="37391" y="47612"/>
                    <a:pt x="38496" y="37811"/>
                    <a:pt x="41548" y="28554"/>
                  </a:cubicBezTo>
                  <a:cubicBezTo>
                    <a:pt x="44990" y="17969"/>
                    <a:pt x="51094" y="8430"/>
                    <a:pt x="59212" y="823"/>
                  </a:cubicBezTo>
                  <a:cubicBezTo>
                    <a:pt x="60316" y="-271"/>
                    <a:pt x="62070" y="-276"/>
                    <a:pt x="63173" y="811"/>
                  </a:cubicBezTo>
                  <a:cubicBezTo>
                    <a:pt x="63173" y="815"/>
                    <a:pt x="63173" y="819"/>
                    <a:pt x="63173" y="823"/>
                  </a:cubicBezTo>
                  <a:cubicBezTo>
                    <a:pt x="64278" y="1995"/>
                    <a:pt x="64278" y="3808"/>
                    <a:pt x="63173" y="4979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 flipH="1">
              <a:off x="807808" y="4885845"/>
              <a:ext cx="225517" cy="116300"/>
            </a:xfrm>
            <a:custGeom>
              <a:avLst/>
              <a:gdLst/>
              <a:ahLst/>
              <a:cxnLst/>
              <a:rect l="l" t="t" r="r" b="b"/>
              <a:pathLst>
                <a:path w="151608" h="78185" extrusionOk="0">
                  <a:moveTo>
                    <a:pt x="3866" y="-1"/>
                  </a:moveTo>
                  <a:cubicBezTo>
                    <a:pt x="14062" y="5941"/>
                    <a:pt x="23608" y="13020"/>
                    <a:pt x="32246" y="21105"/>
                  </a:cubicBezTo>
                  <a:cubicBezTo>
                    <a:pt x="36662" y="25210"/>
                    <a:pt x="40818" y="29548"/>
                    <a:pt x="44715" y="34094"/>
                  </a:cubicBezTo>
                  <a:cubicBezTo>
                    <a:pt x="48287" y="38315"/>
                    <a:pt x="51209" y="42861"/>
                    <a:pt x="55171" y="47083"/>
                  </a:cubicBezTo>
                  <a:cubicBezTo>
                    <a:pt x="58158" y="50973"/>
                    <a:pt x="62834" y="53194"/>
                    <a:pt x="67705" y="53057"/>
                  </a:cubicBezTo>
                  <a:cubicBezTo>
                    <a:pt x="70757" y="52603"/>
                    <a:pt x="73810" y="51888"/>
                    <a:pt x="76732" y="50914"/>
                  </a:cubicBezTo>
                  <a:cubicBezTo>
                    <a:pt x="79979" y="50070"/>
                    <a:pt x="83226" y="49356"/>
                    <a:pt x="86408" y="48836"/>
                  </a:cubicBezTo>
                  <a:cubicBezTo>
                    <a:pt x="98553" y="46531"/>
                    <a:pt x="111022" y="47381"/>
                    <a:pt x="122711" y="51304"/>
                  </a:cubicBezTo>
                  <a:cubicBezTo>
                    <a:pt x="134466" y="55376"/>
                    <a:pt x="144532" y="63318"/>
                    <a:pt x="151222" y="73839"/>
                  </a:cubicBezTo>
                  <a:cubicBezTo>
                    <a:pt x="153170" y="76892"/>
                    <a:pt x="148689" y="80009"/>
                    <a:pt x="146741" y="76892"/>
                  </a:cubicBezTo>
                  <a:cubicBezTo>
                    <a:pt x="141091" y="68066"/>
                    <a:pt x="132778" y="61247"/>
                    <a:pt x="123036" y="57409"/>
                  </a:cubicBezTo>
                  <a:cubicBezTo>
                    <a:pt x="111996" y="53369"/>
                    <a:pt x="100111" y="52291"/>
                    <a:pt x="88551" y="54291"/>
                  </a:cubicBezTo>
                  <a:cubicBezTo>
                    <a:pt x="85564" y="54726"/>
                    <a:pt x="82577" y="55311"/>
                    <a:pt x="79589" y="56045"/>
                  </a:cubicBezTo>
                  <a:cubicBezTo>
                    <a:pt x="76407" y="56889"/>
                    <a:pt x="73095" y="57928"/>
                    <a:pt x="70108" y="58513"/>
                  </a:cubicBezTo>
                  <a:cubicBezTo>
                    <a:pt x="67185" y="59110"/>
                    <a:pt x="64198" y="58954"/>
                    <a:pt x="61340" y="58058"/>
                  </a:cubicBezTo>
                  <a:cubicBezTo>
                    <a:pt x="58742" y="57097"/>
                    <a:pt x="56405" y="55668"/>
                    <a:pt x="54327" y="53837"/>
                  </a:cubicBezTo>
                  <a:cubicBezTo>
                    <a:pt x="50495" y="50213"/>
                    <a:pt x="46988" y="46238"/>
                    <a:pt x="43935" y="41952"/>
                  </a:cubicBezTo>
                  <a:cubicBezTo>
                    <a:pt x="40234" y="37413"/>
                    <a:pt x="36272" y="33081"/>
                    <a:pt x="32051" y="28963"/>
                  </a:cubicBezTo>
                  <a:cubicBezTo>
                    <a:pt x="22894" y="19839"/>
                    <a:pt x="12633" y="11935"/>
                    <a:pt x="1463" y="5454"/>
                  </a:cubicBezTo>
                  <a:cubicBezTo>
                    <a:pt x="-1525" y="3701"/>
                    <a:pt x="878" y="-1365"/>
                    <a:pt x="3866" y="388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flipH="1">
              <a:off x="999532" y="4590918"/>
              <a:ext cx="233767" cy="65355"/>
            </a:xfrm>
            <a:custGeom>
              <a:avLst/>
              <a:gdLst/>
              <a:ahLst/>
              <a:cxnLst/>
              <a:rect l="l" t="t" r="r" b="b"/>
              <a:pathLst>
                <a:path w="157154" h="43936" extrusionOk="0">
                  <a:moveTo>
                    <a:pt x="1887" y="2902"/>
                  </a:moveTo>
                  <a:cubicBezTo>
                    <a:pt x="23968" y="-3722"/>
                    <a:pt x="47932" y="1148"/>
                    <a:pt x="65726" y="15891"/>
                  </a:cubicBezTo>
                  <a:cubicBezTo>
                    <a:pt x="67999" y="17677"/>
                    <a:pt x="70208" y="19605"/>
                    <a:pt x="72221" y="21671"/>
                  </a:cubicBezTo>
                  <a:cubicBezTo>
                    <a:pt x="72935" y="22606"/>
                    <a:pt x="73844" y="23378"/>
                    <a:pt x="74884" y="23944"/>
                  </a:cubicBezTo>
                  <a:cubicBezTo>
                    <a:pt x="76312" y="24398"/>
                    <a:pt x="77936" y="23294"/>
                    <a:pt x="79170" y="22710"/>
                  </a:cubicBezTo>
                  <a:cubicBezTo>
                    <a:pt x="84041" y="20287"/>
                    <a:pt x="89171" y="18540"/>
                    <a:pt x="94496" y="17514"/>
                  </a:cubicBezTo>
                  <a:cubicBezTo>
                    <a:pt x="104952" y="15436"/>
                    <a:pt x="115798" y="16020"/>
                    <a:pt x="125994" y="19203"/>
                  </a:cubicBezTo>
                  <a:cubicBezTo>
                    <a:pt x="137813" y="22885"/>
                    <a:pt x="148399" y="29762"/>
                    <a:pt x="156517" y="39075"/>
                  </a:cubicBezTo>
                  <a:cubicBezTo>
                    <a:pt x="157491" y="40238"/>
                    <a:pt x="157491" y="41939"/>
                    <a:pt x="156517" y="43102"/>
                  </a:cubicBezTo>
                  <a:cubicBezTo>
                    <a:pt x="155607" y="44121"/>
                    <a:pt x="154049" y="44219"/>
                    <a:pt x="153010" y="43323"/>
                  </a:cubicBezTo>
                  <a:cubicBezTo>
                    <a:pt x="152945" y="43251"/>
                    <a:pt x="152880" y="43180"/>
                    <a:pt x="152815" y="43102"/>
                  </a:cubicBezTo>
                  <a:cubicBezTo>
                    <a:pt x="139112" y="27165"/>
                    <a:pt x="118136" y="19391"/>
                    <a:pt x="97354" y="22515"/>
                  </a:cubicBezTo>
                  <a:cubicBezTo>
                    <a:pt x="92353" y="23281"/>
                    <a:pt x="87547" y="24723"/>
                    <a:pt x="82936" y="26801"/>
                  </a:cubicBezTo>
                  <a:cubicBezTo>
                    <a:pt x="79949" y="28100"/>
                    <a:pt x="76961" y="30243"/>
                    <a:pt x="73585" y="29334"/>
                  </a:cubicBezTo>
                  <a:cubicBezTo>
                    <a:pt x="70857" y="28074"/>
                    <a:pt x="68389" y="26158"/>
                    <a:pt x="66571" y="23749"/>
                  </a:cubicBezTo>
                  <a:cubicBezTo>
                    <a:pt x="58778" y="16261"/>
                    <a:pt x="49231" y="10819"/>
                    <a:pt x="38840" y="7903"/>
                  </a:cubicBezTo>
                  <a:cubicBezTo>
                    <a:pt x="27280" y="4461"/>
                    <a:pt x="15006" y="4461"/>
                    <a:pt x="3446" y="7903"/>
                  </a:cubicBezTo>
                  <a:cubicBezTo>
                    <a:pt x="2082" y="8312"/>
                    <a:pt x="653" y="7526"/>
                    <a:pt x="199" y="6149"/>
                  </a:cubicBezTo>
                  <a:cubicBezTo>
                    <a:pt x="199" y="6130"/>
                    <a:pt x="199" y="6104"/>
                    <a:pt x="199" y="6084"/>
                  </a:cubicBezTo>
                  <a:cubicBezTo>
                    <a:pt x="-191" y="4636"/>
                    <a:pt x="524" y="3110"/>
                    <a:pt x="1887" y="2512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flipH="1">
              <a:off x="48442" y="3345085"/>
              <a:ext cx="110094" cy="286240"/>
            </a:xfrm>
            <a:custGeom>
              <a:avLst/>
              <a:gdLst/>
              <a:ahLst/>
              <a:cxnLst/>
              <a:rect l="l" t="t" r="r" b="b"/>
              <a:pathLst>
                <a:path w="74013" h="192430" extrusionOk="0">
                  <a:moveTo>
                    <a:pt x="60653" y="2931"/>
                  </a:moveTo>
                  <a:cubicBezTo>
                    <a:pt x="60848" y="19257"/>
                    <a:pt x="63641" y="35448"/>
                    <a:pt x="68836" y="50924"/>
                  </a:cubicBezTo>
                  <a:cubicBezTo>
                    <a:pt x="70394" y="55340"/>
                    <a:pt x="72083" y="59626"/>
                    <a:pt x="73966" y="63912"/>
                  </a:cubicBezTo>
                  <a:cubicBezTo>
                    <a:pt x="74486" y="65600"/>
                    <a:pt x="73511" y="67365"/>
                    <a:pt x="71823" y="67856"/>
                  </a:cubicBezTo>
                  <a:cubicBezTo>
                    <a:pt x="71694" y="67891"/>
                    <a:pt x="71564" y="67918"/>
                    <a:pt x="71434" y="67939"/>
                  </a:cubicBezTo>
                  <a:cubicBezTo>
                    <a:pt x="67082" y="68469"/>
                    <a:pt x="63056" y="70436"/>
                    <a:pt x="60004" y="73524"/>
                  </a:cubicBezTo>
                  <a:cubicBezTo>
                    <a:pt x="56496" y="76945"/>
                    <a:pt x="53834" y="81151"/>
                    <a:pt x="52211" y="85798"/>
                  </a:cubicBezTo>
                  <a:cubicBezTo>
                    <a:pt x="51496" y="88042"/>
                    <a:pt x="50911" y="90345"/>
                    <a:pt x="50587" y="92682"/>
                  </a:cubicBezTo>
                  <a:cubicBezTo>
                    <a:pt x="50327" y="95165"/>
                    <a:pt x="50327" y="97668"/>
                    <a:pt x="50587" y="100151"/>
                  </a:cubicBezTo>
                  <a:cubicBezTo>
                    <a:pt x="50976" y="103379"/>
                    <a:pt x="50781" y="106647"/>
                    <a:pt x="50132" y="109827"/>
                  </a:cubicBezTo>
                  <a:cubicBezTo>
                    <a:pt x="49483" y="112616"/>
                    <a:pt x="48054" y="115173"/>
                    <a:pt x="46041" y="117231"/>
                  </a:cubicBezTo>
                  <a:cubicBezTo>
                    <a:pt x="42209" y="120744"/>
                    <a:pt x="37858" y="123577"/>
                    <a:pt x="33052" y="125608"/>
                  </a:cubicBezTo>
                  <a:cubicBezTo>
                    <a:pt x="29156" y="127729"/>
                    <a:pt x="25518" y="130372"/>
                    <a:pt x="22336" y="133466"/>
                  </a:cubicBezTo>
                  <a:cubicBezTo>
                    <a:pt x="18960" y="136795"/>
                    <a:pt x="15972" y="140549"/>
                    <a:pt x="13569" y="144637"/>
                  </a:cubicBezTo>
                  <a:cubicBezTo>
                    <a:pt x="12335" y="146728"/>
                    <a:pt x="11231" y="148897"/>
                    <a:pt x="10257" y="151131"/>
                  </a:cubicBezTo>
                  <a:cubicBezTo>
                    <a:pt x="9283" y="153238"/>
                    <a:pt x="8503" y="155408"/>
                    <a:pt x="7854" y="157625"/>
                  </a:cubicBezTo>
                  <a:cubicBezTo>
                    <a:pt x="7140" y="160223"/>
                    <a:pt x="6555" y="162821"/>
                    <a:pt x="6100" y="165483"/>
                  </a:cubicBezTo>
                  <a:cubicBezTo>
                    <a:pt x="5711" y="168085"/>
                    <a:pt x="5516" y="170711"/>
                    <a:pt x="5516" y="173341"/>
                  </a:cubicBezTo>
                  <a:cubicBezTo>
                    <a:pt x="5516" y="178595"/>
                    <a:pt x="6360" y="183813"/>
                    <a:pt x="8049" y="188798"/>
                  </a:cubicBezTo>
                  <a:cubicBezTo>
                    <a:pt x="8503" y="190317"/>
                    <a:pt x="7595" y="191895"/>
                    <a:pt x="6100" y="192322"/>
                  </a:cubicBezTo>
                  <a:cubicBezTo>
                    <a:pt x="4737" y="192697"/>
                    <a:pt x="3308" y="192060"/>
                    <a:pt x="2724" y="190811"/>
                  </a:cubicBezTo>
                  <a:cubicBezTo>
                    <a:pt x="-3381" y="170612"/>
                    <a:pt x="1295" y="148690"/>
                    <a:pt x="15128" y="132752"/>
                  </a:cubicBezTo>
                  <a:cubicBezTo>
                    <a:pt x="18440" y="128877"/>
                    <a:pt x="22271" y="125488"/>
                    <a:pt x="26558" y="122686"/>
                  </a:cubicBezTo>
                  <a:cubicBezTo>
                    <a:pt x="30909" y="119893"/>
                    <a:pt x="35715" y="118140"/>
                    <a:pt x="39546" y="115152"/>
                  </a:cubicBezTo>
                  <a:cubicBezTo>
                    <a:pt x="41365" y="113972"/>
                    <a:pt x="42793" y="112366"/>
                    <a:pt x="43833" y="110476"/>
                  </a:cubicBezTo>
                  <a:cubicBezTo>
                    <a:pt x="44937" y="107759"/>
                    <a:pt x="45261" y="104803"/>
                    <a:pt x="44872" y="101904"/>
                  </a:cubicBezTo>
                  <a:cubicBezTo>
                    <a:pt x="44352" y="96314"/>
                    <a:pt x="44937" y="90681"/>
                    <a:pt x="46431" y="85279"/>
                  </a:cubicBezTo>
                  <a:cubicBezTo>
                    <a:pt x="49418" y="73386"/>
                    <a:pt x="59029" y="64285"/>
                    <a:pt x="71044" y="61899"/>
                  </a:cubicBezTo>
                  <a:lnTo>
                    <a:pt x="68511" y="65925"/>
                  </a:lnTo>
                  <a:cubicBezTo>
                    <a:pt x="61627" y="50639"/>
                    <a:pt x="57276" y="34348"/>
                    <a:pt x="55523" y="17673"/>
                  </a:cubicBezTo>
                  <a:cubicBezTo>
                    <a:pt x="55003" y="12997"/>
                    <a:pt x="54743" y="8256"/>
                    <a:pt x="54679" y="3515"/>
                  </a:cubicBezTo>
                  <a:cubicBezTo>
                    <a:pt x="54614" y="-1226"/>
                    <a:pt x="60264" y="-901"/>
                    <a:pt x="60329" y="2866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3"/>
          <p:cNvGrpSpPr/>
          <p:nvPr/>
        </p:nvGrpSpPr>
        <p:grpSpPr>
          <a:xfrm rot="10800000">
            <a:off x="6206890" y="-193313"/>
            <a:ext cx="3189941" cy="2398239"/>
            <a:chOff x="-249198" y="3171921"/>
            <a:chExt cx="2830220" cy="2127796"/>
          </a:xfrm>
        </p:grpSpPr>
        <p:sp>
          <p:nvSpPr>
            <p:cNvPr id="73" name="Google Shape;73;p3"/>
            <p:cNvSpPr/>
            <p:nvPr/>
          </p:nvSpPr>
          <p:spPr>
            <a:xfrm flipH="1">
              <a:off x="763345" y="4519466"/>
              <a:ext cx="105816" cy="115393"/>
            </a:xfrm>
            <a:custGeom>
              <a:avLst/>
              <a:gdLst/>
              <a:ahLst/>
              <a:cxnLst/>
              <a:rect l="l" t="t" r="r" b="b"/>
              <a:pathLst>
                <a:path w="71137" h="77575" extrusionOk="0">
                  <a:moveTo>
                    <a:pt x="8493" y="3929"/>
                  </a:moveTo>
                  <a:cubicBezTo>
                    <a:pt x="5180" y="17346"/>
                    <a:pt x="5635" y="31432"/>
                    <a:pt x="9921" y="44583"/>
                  </a:cubicBezTo>
                  <a:cubicBezTo>
                    <a:pt x="13753" y="56273"/>
                    <a:pt x="20702" y="67443"/>
                    <a:pt x="32262" y="70885"/>
                  </a:cubicBezTo>
                  <a:cubicBezTo>
                    <a:pt x="37587" y="72515"/>
                    <a:pt x="43237" y="72398"/>
                    <a:pt x="48498" y="70561"/>
                  </a:cubicBezTo>
                  <a:cubicBezTo>
                    <a:pt x="53628" y="68723"/>
                    <a:pt x="58174" y="65430"/>
                    <a:pt x="61486" y="61079"/>
                  </a:cubicBezTo>
                  <a:cubicBezTo>
                    <a:pt x="65448" y="56741"/>
                    <a:pt x="67266" y="50844"/>
                    <a:pt x="66357" y="45038"/>
                  </a:cubicBezTo>
                  <a:cubicBezTo>
                    <a:pt x="64929" y="39888"/>
                    <a:pt x="60772" y="35920"/>
                    <a:pt x="55576" y="34647"/>
                  </a:cubicBezTo>
                  <a:cubicBezTo>
                    <a:pt x="53043" y="34024"/>
                    <a:pt x="50381" y="34231"/>
                    <a:pt x="47978" y="35231"/>
                  </a:cubicBezTo>
                  <a:cubicBezTo>
                    <a:pt x="45770" y="36167"/>
                    <a:pt x="44016" y="37946"/>
                    <a:pt x="43107" y="40167"/>
                  </a:cubicBezTo>
                  <a:cubicBezTo>
                    <a:pt x="42263" y="42219"/>
                    <a:pt x="42003" y="44466"/>
                    <a:pt x="42328" y="46661"/>
                  </a:cubicBezTo>
                  <a:cubicBezTo>
                    <a:pt x="42328" y="46142"/>
                    <a:pt x="42328" y="47051"/>
                    <a:pt x="42328" y="47051"/>
                  </a:cubicBezTo>
                  <a:cubicBezTo>
                    <a:pt x="42263" y="47421"/>
                    <a:pt x="42263" y="47785"/>
                    <a:pt x="42328" y="48155"/>
                  </a:cubicBezTo>
                  <a:lnTo>
                    <a:pt x="42328" y="48934"/>
                  </a:lnTo>
                  <a:cubicBezTo>
                    <a:pt x="42328" y="48480"/>
                    <a:pt x="42328" y="49454"/>
                    <a:pt x="42328" y="49519"/>
                  </a:cubicBezTo>
                  <a:cubicBezTo>
                    <a:pt x="42783" y="50389"/>
                    <a:pt x="43432" y="51143"/>
                    <a:pt x="44211" y="51727"/>
                  </a:cubicBezTo>
                  <a:cubicBezTo>
                    <a:pt x="45510" y="52558"/>
                    <a:pt x="45965" y="54234"/>
                    <a:pt x="45316" y="55624"/>
                  </a:cubicBezTo>
                  <a:cubicBezTo>
                    <a:pt x="44796" y="56916"/>
                    <a:pt x="43302" y="57520"/>
                    <a:pt x="42003" y="56981"/>
                  </a:cubicBezTo>
                  <a:cubicBezTo>
                    <a:pt x="41938" y="56948"/>
                    <a:pt x="41808" y="56903"/>
                    <a:pt x="41743" y="56858"/>
                  </a:cubicBezTo>
                  <a:cubicBezTo>
                    <a:pt x="34860" y="51214"/>
                    <a:pt x="33886" y="41063"/>
                    <a:pt x="39536" y="34192"/>
                  </a:cubicBezTo>
                  <a:cubicBezTo>
                    <a:pt x="41743" y="31465"/>
                    <a:pt x="44796" y="29549"/>
                    <a:pt x="48238" y="28737"/>
                  </a:cubicBezTo>
                  <a:cubicBezTo>
                    <a:pt x="54602" y="27523"/>
                    <a:pt x="61161" y="29653"/>
                    <a:pt x="65578" y="34387"/>
                  </a:cubicBezTo>
                  <a:cubicBezTo>
                    <a:pt x="68111" y="36998"/>
                    <a:pt x="69864" y="40219"/>
                    <a:pt x="70773" y="43739"/>
                  </a:cubicBezTo>
                  <a:cubicBezTo>
                    <a:pt x="71617" y="47688"/>
                    <a:pt x="71293" y="51805"/>
                    <a:pt x="69799" y="55559"/>
                  </a:cubicBezTo>
                  <a:cubicBezTo>
                    <a:pt x="65058" y="68521"/>
                    <a:pt x="52848" y="77263"/>
                    <a:pt x="39081" y="77574"/>
                  </a:cubicBezTo>
                  <a:cubicBezTo>
                    <a:pt x="32262" y="77471"/>
                    <a:pt x="25703" y="75197"/>
                    <a:pt x="20248" y="71080"/>
                  </a:cubicBezTo>
                  <a:cubicBezTo>
                    <a:pt x="14598" y="66651"/>
                    <a:pt x="10116" y="60897"/>
                    <a:pt x="7259" y="54325"/>
                  </a:cubicBezTo>
                  <a:cubicBezTo>
                    <a:pt x="635" y="39816"/>
                    <a:pt x="-1444" y="23665"/>
                    <a:pt x="1219" y="7955"/>
                  </a:cubicBezTo>
                  <a:cubicBezTo>
                    <a:pt x="1544" y="6007"/>
                    <a:pt x="1933" y="4124"/>
                    <a:pt x="2388" y="2305"/>
                  </a:cubicBezTo>
                  <a:cubicBezTo>
                    <a:pt x="2648" y="818"/>
                    <a:pt x="4012" y="-202"/>
                    <a:pt x="5505" y="32"/>
                  </a:cubicBezTo>
                  <a:cubicBezTo>
                    <a:pt x="5505" y="32"/>
                    <a:pt x="5505" y="32"/>
                    <a:pt x="5505" y="32"/>
                  </a:cubicBezTo>
                  <a:cubicBezTo>
                    <a:pt x="6999" y="474"/>
                    <a:pt x="7908" y="1961"/>
                    <a:pt x="7583" y="3474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 flipH="1">
              <a:off x="589218" y="4921044"/>
              <a:ext cx="93123" cy="150645"/>
            </a:xfrm>
            <a:custGeom>
              <a:avLst/>
              <a:gdLst/>
              <a:ahLst/>
              <a:cxnLst/>
              <a:rect l="l" t="t" r="r" b="b"/>
              <a:pathLst>
                <a:path w="62604" h="101274" extrusionOk="0">
                  <a:moveTo>
                    <a:pt x="26719" y="4775"/>
                  </a:moveTo>
                  <a:cubicBezTo>
                    <a:pt x="18017" y="14049"/>
                    <a:pt x="12237" y="25719"/>
                    <a:pt x="10159" y="38286"/>
                  </a:cubicBezTo>
                  <a:cubicBezTo>
                    <a:pt x="8665" y="44780"/>
                    <a:pt x="7497" y="51794"/>
                    <a:pt x="6457" y="58613"/>
                  </a:cubicBezTo>
                  <a:cubicBezTo>
                    <a:pt x="4834" y="65965"/>
                    <a:pt x="5223" y="73634"/>
                    <a:pt x="7691" y="80759"/>
                  </a:cubicBezTo>
                  <a:cubicBezTo>
                    <a:pt x="12432" y="91617"/>
                    <a:pt x="24252" y="97540"/>
                    <a:pt x="35812" y="94851"/>
                  </a:cubicBezTo>
                  <a:cubicBezTo>
                    <a:pt x="41721" y="93280"/>
                    <a:pt x="47047" y="89948"/>
                    <a:pt x="51008" y="85305"/>
                  </a:cubicBezTo>
                  <a:cubicBezTo>
                    <a:pt x="55879" y="80720"/>
                    <a:pt x="58087" y="73953"/>
                    <a:pt x="56788" y="67380"/>
                  </a:cubicBezTo>
                  <a:cubicBezTo>
                    <a:pt x="55749" y="64218"/>
                    <a:pt x="54125" y="61295"/>
                    <a:pt x="51917" y="58808"/>
                  </a:cubicBezTo>
                  <a:cubicBezTo>
                    <a:pt x="50164" y="56106"/>
                    <a:pt x="47761" y="53879"/>
                    <a:pt x="44903" y="52313"/>
                  </a:cubicBezTo>
                  <a:cubicBezTo>
                    <a:pt x="42241" y="51339"/>
                    <a:pt x="39643" y="53677"/>
                    <a:pt x="37760" y="55626"/>
                  </a:cubicBezTo>
                  <a:cubicBezTo>
                    <a:pt x="36461" y="56762"/>
                    <a:pt x="35357" y="58048"/>
                    <a:pt x="34382" y="59457"/>
                  </a:cubicBezTo>
                  <a:cubicBezTo>
                    <a:pt x="33668" y="60379"/>
                    <a:pt x="33279" y="61490"/>
                    <a:pt x="33279" y="62639"/>
                  </a:cubicBezTo>
                  <a:cubicBezTo>
                    <a:pt x="33279" y="63159"/>
                    <a:pt x="33279" y="62964"/>
                    <a:pt x="33279" y="63289"/>
                  </a:cubicBezTo>
                  <a:cubicBezTo>
                    <a:pt x="33279" y="63614"/>
                    <a:pt x="33279" y="64068"/>
                    <a:pt x="33279" y="63808"/>
                  </a:cubicBezTo>
                  <a:cubicBezTo>
                    <a:pt x="33409" y="64179"/>
                    <a:pt x="33668" y="64484"/>
                    <a:pt x="33993" y="64653"/>
                  </a:cubicBezTo>
                  <a:cubicBezTo>
                    <a:pt x="37110" y="66471"/>
                    <a:pt x="34577" y="71537"/>
                    <a:pt x="31525" y="69783"/>
                  </a:cubicBezTo>
                  <a:cubicBezTo>
                    <a:pt x="28278" y="67621"/>
                    <a:pt x="26850" y="63568"/>
                    <a:pt x="28018" y="59847"/>
                  </a:cubicBezTo>
                  <a:cubicBezTo>
                    <a:pt x="29447" y="56028"/>
                    <a:pt x="31914" y="52677"/>
                    <a:pt x="35097" y="50170"/>
                  </a:cubicBezTo>
                  <a:cubicBezTo>
                    <a:pt x="37825" y="46995"/>
                    <a:pt x="42176" y="45676"/>
                    <a:pt x="46202" y="46793"/>
                  </a:cubicBezTo>
                  <a:cubicBezTo>
                    <a:pt x="49839" y="48456"/>
                    <a:pt x="52957" y="51054"/>
                    <a:pt x="55230" y="54327"/>
                  </a:cubicBezTo>
                  <a:cubicBezTo>
                    <a:pt x="58087" y="57444"/>
                    <a:pt x="60295" y="61081"/>
                    <a:pt x="61724" y="65042"/>
                  </a:cubicBezTo>
                  <a:cubicBezTo>
                    <a:pt x="63023" y="69101"/>
                    <a:pt x="63023" y="73453"/>
                    <a:pt x="61724" y="77511"/>
                  </a:cubicBezTo>
                  <a:cubicBezTo>
                    <a:pt x="59126" y="84993"/>
                    <a:pt x="54190" y="91403"/>
                    <a:pt x="47566" y="95760"/>
                  </a:cubicBezTo>
                  <a:cubicBezTo>
                    <a:pt x="41462" y="99891"/>
                    <a:pt x="34188" y="101794"/>
                    <a:pt x="26850" y="101151"/>
                  </a:cubicBezTo>
                  <a:cubicBezTo>
                    <a:pt x="19965" y="100287"/>
                    <a:pt x="13601" y="97072"/>
                    <a:pt x="8795" y="92059"/>
                  </a:cubicBezTo>
                  <a:cubicBezTo>
                    <a:pt x="3405" y="86298"/>
                    <a:pt x="287" y="78732"/>
                    <a:pt x="93" y="70822"/>
                  </a:cubicBezTo>
                  <a:cubicBezTo>
                    <a:pt x="158" y="62230"/>
                    <a:pt x="1196" y="53671"/>
                    <a:pt x="3145" y="45300"/>
                  </a:cubicBezTo>
                  <a:cubicBezTo>
                    <a:pt x="4899" y="30597"/>
                    <a:pt x="10354" y="16582"/>
                    <a:pt x="19056" y="4580"/>
                  </a:cubicBezTo>
                  <a:cubicBezTo>
                    <a:pt x="20225" y="3262"/>
                    <a:pt x="21394" y="2002"/>
                    <a:pt x="22693" y="813"/>
                  </a:cubicBezTo>
                  <a:cubicBezTo>
                    <a:pt x="23732" y="-245"/>
                    <a:pt x="25420" y="-278"/>
                    <a:pt x="26459" y="749"/>
                  </a:cubicBezTo>
                  <a:cubicBezTo>
                    <a:pt x="26459" y="768"/>
                    <a:pt x="26524" y="788"/>
                    <a:pt x="26524" y="813"/>
                  </a:cubicBezTo>
                  <a:cubicBezTo>
                    <a:pt x="27564" y="1976"/>
                    <a:pt x="27564" y="3742"/>
                    <a:pt x="26524" y="4905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flipH="1">
              <a:off x="422331" y="4393057"/>
              <a:ext cx="72742" cy="126848"/>
            </a:xfrm>
            <a:custGeom>
              <a:avLst/>
              <a:gdLst/>
              <a:ahLst/>
              <a:cxnLst/>
              <a:rect l="l" t="t" r="r" b="b"/>
              <a:pathLst>
                <a:path w="48902" h="85276" extrusionOk="0">
                  <a:moveTo>
                    <a:pt x="48996" y="3270"/>
                  </a:moveTo>
                  <a:cubicBezTo>
                    <a:pt x="45749" y="9342"/>
                    <a:pt x="43541" y="15934"/>
                    <a:pt x="42502" y="22753"/>
                  </a:cubicBezTo>
                  <a:cubicBezTo>
                    <a:pt x="41982" y="26059"/>
                    <a:pt x="41722" y="29403"/>
                    <a:pt x="41722" y="32754"/>
                  </a:cubicBezTo>
                  <a:cubicBezTo>
                    <a:pt x="42242" y="35891"/>
                    <a:pt x="41917" y="39106"/>
                    <a:pt x="40878" y="42106"/>
                  </a:cubicBezTo>
                  <a:cubicBezTo>
                    <a:pt x="39060" y="45418"/>
                    <a:pt x="35748" y="45158"/>
                    <a:pt x="32695" y="46003"/>
                  </a:cubicBezTo>
                  <a:cubicBezTo>
                    <a:pt x="30033" y="46711"/>
                    <a:pt x="27500" y="47847"/>
                    <a:pt x="25162" y="49380"/>
                  </a:cubicBezTo>
                  <a:cubicBezTo>
                    <a:pt x="20226" y="52724"/>
                    <a:pt x="16200" y="57173"/>
                    <a:pt x="13277" y="62368"/>
                  </a:cubicBezTo>
                  <a:cubicBezTo>
                    <a:pt x="9771" y="68850"/>
                    <a:pt x="7173" y="75773"/>
                    <a:pt x="5484" y="82955"/>
                  </a:cubicBezTo>
                  <a:cubicBezTo>
                    <a:pt x="5224" y="84475"/>
                    <a:pt x="3796" y="85495"/>
                    <a:pt x="2237" y="85235"/>
                  </a:cubicBezTo>
                  <a:cubicBezTo>
                    <a:pt x="2237" y="85228"/>
                    <a:pt x="2237" y="85228"/>
                    <a:pt x="2237" y="85228"/>
                  </a:cubicBezTo>
                  <a:cubicBezTo>
                    <a:pt x="743" y="84813"/>
                    <a:pt x="-166" y="83306"/>
                    <a:pt x="158" y="81786"/>
                  </a:cubicBezTo>
                  <a:cubicBezTo>
                    <a:pt x="2626" y="68525"/>
                    <a:pt x="9186" y="56374"/>
                    <a:pt x="18927" y="47042"/>
                  </a:cubicBezTo>
                  <a:cubicBezTo>
                    <a:pt x="21395" y="45009"/>
                    <a:pt x="24058" y="43327"/>
                    <a:pt x="26980" y="42041"/>
                  </a:cubicBezTo>
                  <a:cubicBezTo>
                    <a:pt x="28149" y="41450"/>
                    <a:pt x="29383" y="40996"/>
                    <a:pt x="30682" y="40677"/>
                  </a:cubicBezTo>
                  <a:cubicBezTo>
                    <a:pt x="32306" y="40223"/>
                    <a:pt x="33994" y="40158"/>
                    <a:pt x="35553" y="39703"/>
                  </a:cubicBezTo>
                  <a:cubicBezTo>
                    <a:pt x="35553" y="39703"/>
                    <a:pt x="36267" y="39184"/>
                    <a:pt x="36007" y="39703"/>
                  </a:cubicBezTo>
                  <a:cubicBezTo>
                    <a:pt x="35748" y="40223"/>
                    <a:pt x="36007" y="39314"/>
                    <a:pt x="36007" y="38664"/>
                  </a:cubicBezTo>
                  <a:cubicBezTo>
                    <a:pt x="36072" y="38125"/>
                    <a:pt x="36072" y="37580"/>
                    <a:pt x="36007" y="37040"/>
                  </a:cubicBezTo>
                  <a:cubicBezTo>
                    <a:pt x="36007" y="36131"/>
                    <a:pt x="36007" y="35222"/>
                    <a:pt x="36007" y="34248"/>
                  </a:cubicBezTo>
                  <a:cubicBezTo>
                    <a:pt x="35942" y="30735"/>
                    <a:pt x="36137" y="27215"/>
                    <a:pt x="36592" y="23727"/>
                  </a:cubicBezTo>
                  <a:cubicBezTo>
                    <a:pt x="37631" y="15856"/>
                    <a:pt x="40034" y="8232"/>
                    <a:pt x="43736" y="1192"/>
                  </a:cubicBezTo>
                  <a:cubicBezTo>
                    <a:pt x="44645" y="-75"/>
                    <a:pt x="46334" y="-380"/>
                    <a:pt x="47632" y="503"/>
                  </a:cubicBezTo>
                  <a:cubicBezTo>
                    <a:pt x="48672" y="1257"/>
                    <a:pt x="49126" y="2647"/>
                    <a:pt x="48607" y="3855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flipH="1">
              <a:off x="960152" y="4321657"/>
              <a:ext cx="29383" cy="123327"/>
            </a:xfrm>
            <a:custGeom>
              <a:avLst/>
              <a:gdLst/>
              <a:ahLst/>
              <a:cxnLst/>
              <a:rect l="l" t="t" r="r" b="b"/>
              <a:pathLst>
                <a:path w="19753" h="82909" extrusionOk="0">
                  <a:moveTo>
                    <a:pt x="18062" y="2508"/>
                  </a:moveTo>
                  <a:cubicBezTo>
                    <a:pt x="18062" y="9002"/>
                    <a:pt x="18646" y="15497"/>
                    <a:pt x="18971" y="21991"/>
                  </a:cubicBezTo>
                  <a:cubicBezTo>
                    <a:pt x="18971" y="25238"/>
                    <a:pt x="18971" y="28485"/>
                    <a:pt x="19425" y="31733"/>
                  </a:cubicBezTo>
                  <a:cubicBezTo>
                    <a:pt x="19880" y="34980"/>
                    <a:pt x="19880" y="38227"/>
                    <a:pt x="19815" y="40954"/>
                  </a:cubicBezTo>
                  <a:cubicBezTo>
                    <a:pt x="19815" y="42461"/>
                    <a:pt x="19360" y="43935"/>
                    <a:pt x="18387" y="45111"/>
                  </a:cubicBezTo>
                  <a:cubicBezTo>
                    <a:pt x="17543" y="46078"/>
                    <a:pt x="16568" y="46949"/>
                    <a:pt x="15529" y="47709"/>
                  </a:cubicBezTo>
                  <a:cubicBezTo>
                    <a:pt x="13970" y="49131"/>
                    <a:pt x="12542" y="50722"/>
                    <a:pt x="11307" y="52449"/>
                  </a:cubicBezTo>
                  <a:cubicBezTo>
                    <a:pt x="8840" y="55969"/>
                    <a:pt x="7022" y="59937"/>
                    <a:pt x="6047" y="64139"/>
                  </a:cubicBezTo>
                  <a:cubicBezTo>
                    <a:pt x="4878" y="69068"/>
                    <a:pt x="4878" y="74212"/>
                    <a:pt x="6047" y="79141"/>
                  </a:cubicBezTo>
                  <a:cubicBezTo>
                    <a:pt x="6502" y="80609"/>
                    <a:pt x="5787" y="82180"/>
                    <a:pt x="4359" y="82778"/>
                  </a:cubicBezTo>
                  <a:cubicBezTo>
                    <a:pt x="2995" y="83226"/>
                    <a:pt x="1501" y="82486"/>
                    <a:pt x="1047" y="81128"/>
                  </a:cubicBezTo>
                  <a:cubicBezTo>
                    <a:pt x="1047" y="81089"/>
                    <a:pt x="1047" y="81057"/>
                    <a:pt x="1047" y="81024"/>
                  </a:cubicBezTo>
                  <a:cubicBezTo>
                    <a:pt x="-1096" y="71283"/>
                    <a:pt x="397" y="61100"/>
                    <a:pt x="5268" y="52384"/>
                  </a:cubicBezTo>
                  <a:cubicBezTo>
                    <a:pt x="6437" y="50300"/>
                    <a:pt x="7801" y="48326"/>
                    <a:pt x="9360" y="46475"/>
                  </a:cubicBezTo>
                  <a:cubicBezTo>
                    <a:pt x="10983" y="44773"/>
                    <a:pt x="12672" y="43169"/>
                    <a:pt x="14490" y="41669"/>
                  </a:cubicBezTo>
                  <a:cubicBezTo>
                    <a:pt x="14490" y="41669"/>
                    <a:pt x="14945" y="40954"/>
                    <a:pt x="14490" y="41279"/>
                  </a:cubicBezTo>
                  <a:cubicBezTo>
                    <a:pt x="14490" y="40740"/>
                    <a:pt x="14490" y="40195"/>
                    <a:pt x="14490" y="39656"/>
                  </a:cubicBezTo>
                  <a:cubicBezTo>
                    <a:pt x="14490" y="37967"/>
                    <a:pt x="14490" y="36214"/>
                    <a:pt x="14490" y="34460"/>
                  </a:cubicBezTo>
                  <a:lnTo>
                    <a:pt x="14100" y="24978"/>
                  </a:lnTo>
                  <a:cubicBezTo>
                    <a:pt x="13710" y="17705"/>
                    <a:pt x="13386" y="10496"/>
                    <a:pt x="13061" y="3222"/>
                  </a:cubicBezTo>
                  <a:cubicBezTo>
                    <a:pt x="12737" y="1787"/>
                    <a:pt x="13645" y="371"/>
                    <a:pt x="15075" y="60"/>
                  </a:cubicBezTo>
                  <a:cubicBezTo>
                    <a:pt x="16568" y="-252"/>
                    <a:pt x="17932" y="664"/>
                    <a:pt x="18257" y="2105"/>
                  </a:cubicBezTo>
                  <a:cubicBezTo>
                    <a:pt x="18322" y="2346"/>
                    <a:pt x="18322" y="2586"/>
                    <a:pt x="18322" y="2833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flipH="1">
              <a:off x="-243525" y="3171921"/>
              <a:ext cx="2824547" cy="2127796"/>
            </a:xfrm>
            <a:custGeom>
              <a:avLst/>
              <a:gdLst/>
              <a:ahLst/>
              <a:cxnLst/>
              <a:rect l="l" t="t" r="r" b="b"/>
              <a:pathLst>
                <a:path w="1898855" h="1430451" extrusionOk="0">
                  <a:moveTo>
                    <a:pt x="93" y="1390765"/>
                  </a:moveTo>
                  <a:cubicBezTo>
                    <a:pt x="202132" y="1419145"/>
                    <a:pt x="412093" y="1448369"/>
                    <a:pt x="623548" y="1416742"/>
                  </a:cubicBezTo>
                  <a:cubicBezTo>
                    <a:pt x="677905" y="1408754"/>
                    <a:pt x="732003" y="1396739"/>
                    <a:pt x="786945" y="1387777"/>
                  </a:cubicBezTo>
                  <a:cubicBezTo>
                    <a:pt x="1061525" y="1343031"/>
                    <a:pt x="1351951" y="1374789"/>
                    <a:pt x="1649391" y="1381283"/>
                  </a:cubicBezTo>
                  <a:cubicBezTo>
                    <a:pt x="1706930" y="1382647"/>
                    <a:pt x="1766288" y="1382842"/>
                    <a:pt x="1820451" y="1361215"/>
                  </a:cubicBezTo>
                  <a:cubicBezTo>
                    <a:pt x="1835193" y="1355799"/>
                    <a:pt x="1848701" y="1347519"/>
                    <a:pt x="1860196" y="1336862"/>
                  </a:cubicBezTo>
                  <a:cubicBezTo>
                    <a:pt x="1877536" y="1319652"/>
                    <a:pt x="1886627" y="1295103"/>
                    <a:pt x="1891304" y="1270555"/>
                  </a:cubicBezTo>
                  <a:cubicBezTo>
                    <a:pt x="1910462" y="1170347"/>
                    <a:pt x="1865327" y="1068192"/>
                    <a:pt x="1869028" y="966166"/>
                  </a:cubicBezTo>
                  <a:cubicBezTo>
                    <a:pt x="1871107" y="904990"/>
                    <a:pt x="1890460" y="845631"/>
                    <a:pt x="1896629" y="784650"/>
                  </a:cubicBezTo>
                  <a:cubicBezTo>
                    <a:pt x="1902604" y="725097"/>
                    <a:pt x="1895915" y="665284"/>
                    <a:pt x="1889225" y="606121"/>
                  </a:cubicBezTo>
                  <a:cubicBezTo>
                    <a:pt x="1880069" y="525678"/>
                    <a:pt x="1870977" y="445300"/>
                    <a:pt x="1861885" y="364987"/>
                  </a:cubicBezTo>
                  <a:cubicBezTo>
                    <a:pt x="1859417" y="351055"/>
                    <a:pt x="1859547" y="336787"/>
                    <a:pt x="1862274" y="322904"/>
                  </a:cubicBezTo>
                  <a:cubicBezTo>
                    <a:pt x="1866430" y="306863"/>
                    <a:pt x="1877016" y="293290"/>
                    <a:pt x="1883835" y="278158"/>
                  </a:cubicBezTo>
                  <a:cubicBezTo>
                    <a:pt x="1902409" y="237244"/>
                    <a:pt x="1883251" y="189121"/>
                    <a:pt x="1875652" y="148791"/>
                  </a:cubicBezTo>
                  <a:cubicBezTo>
                    <a:pt x="1866301" y="99239"/>
                    <a:pt x="1845844" y="58910"/>
                    <a:pt x="1808566" y="27023"/>
                  </a:cubicBezTo>
                  <a:cubicBezTo>
                    <a:pt x="1791811" y="12670"/>
                    <a:pt x="1772003" y="396"/>
                    <a:pt x="1750118" y="6"/>
                  </a:cubicBezTo>
                  <a:cubicBezTo>
                    <a:pt x="1728232" y="-383"/>
                    <a:pt x="1703748" y="14683"/>
                    <a:pt x="1698877" y="37543"/>
                  </a:cubicBezTo>
                  <a:cubicBezTo>
                    <a:pt x="1659911" y="36050"/>
                    <a:pt x="1619322" y="61118"/>
                    <a:pt x="1600618" y="98525"/>
                  </a:cubicBezTo>
                  <a:cubicBezTo>
                    <a:pt x="1590162" y="93795"/>
                    <a:pt x="1578342" y="93191"/>
                    <a:pt x="1567432" y="96837"/>
                  </a:cubicBezTo>
                  <a:cubicBezTo>
                    <a:pt x="1550157" y="102487"/>
                    <a:pt x="1535870" y="115540"/>
                    <a:pt x="1521972" y="128269"/>
                  </a:cubicBezTo>
                  <a:cubicBezTo>
                    <a:pt x="1517491" y="119632"/>
                    <a:pt x="1505671" y="119761"/>
                    <a:pt x="1496514" y="122879"/>
                  </a:cubicBezTo>
                  <a:cubicBezTo>
                    <a:pt x="1458262" y="135867"/>
                    <a:pt x="1434299" y="186198"/>
                    <a:pt x="1447612" y="225099"/>
                  </a:cubicBezTo>
                  <a:cubicBezTo>
                    <a:pt x="1432155" y="239409"/>
                    <a:pt x="1422479" y="258846"/>
                    <a:pt x="1420336" y="279781"/>
                  </a:cubicBezTo>
                  <a:lnTo>
                    <a:pt x="1417868" y="280821"/>
                  </a:lnTo>
                  <a:cubicBezTo>
                    <a:pt x="1407152" y="286192"/>
                    <a:pt x="1397930" y="294245"/>
                    <a:pt x="1391241" y="304200"/>
                  </a:cubicBezTo>
                  <a:cubicBezTo>
                    <a:pt x="1389877" y="298420"/>
                    <a:pt x="1387474" y="292925"/>
                    <a:pt x="1384227" y="287964"/>
                  </a:cubicBezTo>
                  <a:cubicBezTo>
                    <a:pt x="1366563" y="261403"/>
                    <a:pt x="1325778" y="258220"/>
                    <a:pt x="1302594" y="281470"/>
                  </a:cubicBezTo>
                  <a:cubicBezTo>
                    <a:pt x="1299672" y="284880"/>
                    <a:pt x="1296425" y="287932"/>
                    <a:pt x="1292787" y="290562"/>
                  </a:cubicBezTo>
                  <a:cubicBezTo>
                    <a:pt x="1288956" y="292409"/>
                    <a:pt x="1284865" y="293804"/>
                    <a:pt x="1280708" y="294718"/>
                  </a:cubicBezTo>
                  <a:cubicBezTo>
                    <a:pt x="1264407" y="300950"/>
                    <a:pt x="1251614" y="313999"/>
                    <a:pt x="1245769" y="330437"/>
                  </a:cubicBezTo>
                  <a:cubicBezTo>
                    <a:pt x="1239729" y="347046"/>
                    <a:pt x="1237196" y="364754"/>
                    <a:pt x="1238495" y="382392"/>
                  </a:cubicBezTo>
                  <a:cubicBezTo>
                    <a:pt x="1239534" y="389477"/>
                    <a:pt x="1238495" y="396710"/>
                    <a:pt x="1235572" y="403238"/>
                  </a:cubicBezTo>
                  <a:cubicBezTo>
                    <a:pt x="1231221" y="410577"/>
                    <a:pt x="1222583" y="412980"/>
                    <a:pt x="1214856" y="415318"/>
                  </a:cubicBezTo>
                  <a:cubicBezTo>
                    <a:pt x="1205504" y="417584"/>
                    <a:pt x="1196866" y="422036"/>
                    <a:pt x="1189593" y="428307"/>
                  </a:cubicBezTo>
                  <a:cubicBezTo>
                    <a:pt x="1182059" y="435172"/>
                    <a:pt x="1178553" y="445411"/>
                    <a:pt x="1180306" y="455453"/>
                  </a:cubicBezTo>
                  <a:cubicBezTo>
                    <a:pt x="1161797" y="467472"/>
                    <a:pt x="1150822" y="488248"/>
                    <a:pt x="1151341" y="510330"/>
                  </a:cubicBezTo>
                  <a:cubicBezTo>
                    <a:pt x="1151796" y="522585"/>
                    <a:pt x="1155887" y="534424"/>
                    <a:pt x="1163161" y="544295"/>
                  </a:cubicBezTo>
                  <a:cubicBezTo>
                    <a:pt x="1160823" y="546840"/>
                    <a:pt x="1158615" y="549553"/>
                    <a:pt x="1156667" y="552413"/>
                  </a:cubicBezTo>
                  <a:cubicBezTo>
                    <a:pt x="1146535" y="568610"/>
                    <a:pt x="1139911" y="586750"/>
                    <a:pt x="1137184" y="605666"/>
                  </a:cubicBezTo>
                  <a:cubicBezTo>
                    <a:pt x="1134196" y="618748"/>
                    <a:pt x="1133677" y="632268"/>
                    <a:pt x="1135625" y="645541"/>
                  </a:cubicBezTo>
                  <a:cubicBezTo>
                    <a:pt x="1136794" y="652224"/>
                    <a:pt x="1139262" y="658621"/>
                    <a:pt x="1142899" y="664375"/>
                  </a:cubicBezTo>
                  <a:lnTo>
                    <a:pt x="1140041" y="665674"/>
                  </a:lnTo>
                  <a:cubicBezTo>
                    <a:pt x="1124195" y="673402"/>
                    <a:pt x="1110816" y="686521"/>
                    <a:pt x="1095036" y="694249"/>
                  </a:cubicBezTo>
                  <a:cubicBezTo>
                    <a:pt x="1088606" y="696723"/>
                    <a:pt x="1082501" y="700042"/>
                    <a:pt x="1076916" y="704120"/>
                  </a:cubicBezTo>
                  <a:cubicBezTo>
                    <a:pt x="1067954" y="711978"/>
                    <a:pt x="1064772" y="724577"/>
                    <a:pt x="1063213" y="737241"/>
                  </a:cubicBezTo>
                  <a:cubicBezTo>
                    <a:pt x="1059576" y="733916"/>
                    <a:pt x="1055096" y="731669"/>
                    <a:pt x="1050225" y="730747"/>
                  </a:cubicBezTo>
                  <a:cubicBezTo>
                    <a:pt x="1036781" y="729649"/>
                    <a:pt x="1023663" y="735118"/>
                    <a:pt x="1015025" y="745424"/>
                  </a:cubicBezTo>
                  <a:cubicBezTo>
                    <a:pt x="1005998" y="755977"/>
                    <a:pt x="998594" y="767791"/>
                    <a:pt x="993009" y="780493"/>
                  </a:cubicBezTo>
                  <a:lnTo>
                    <a:pt x="958784" y="848944"/>
                  </a:lnTo>
                  <a:cubicBezTo>
                    <a:pt x="941250" y="842423"/>
                    <a:pt x="921507" y="846826"/>
                    <a:pt x="908453" y="860179"/>
                  </a:cubicBezTo>
                  <a:cubicBezTo>
                    <a:pt x="894945" y="874596"/>
                    <a:pt x="889490" y="894826"/>
                    <a:pt x="893971" y="914082"/>
                  </a:cubicBezTo>
                  <a:cubicBezTo>
                    <a:pt x="887477" y="913627"/>
                    <a:pt x="882736" y="923109"/>
                    <a:pt x="884620" y="930317"/>
                  </a:cubicBezTo>
                  <a:cubicBezTo>
                    <a:pt x="885918" y="934617"/>
                    <a:pt x="888386" y="938474"/>
                    <a:pt x="891763" y="941488"/>
                  </a:cubicBezTo>
                  <a:cubicBezTo>
                    <a:pt x="870917" y="944767"/>
                    <a:pt x="852278" y="956165"/>
                    <a:pt x="839809" y="973180"/>
                  </a:cubicBezTo>
                  <a:cubicBezTo>
                    <a:pt x="836042" y="964835"/>
                    <a:pt x="830067" y="957704"/>
                    <a:pt x="822469" y="952593"/>
                  </a:cubicBezTo>
                  <a:cubicBezTo>
                    <a:pt x="804155" y="941728"/>
                    <a:pt x="781165" y="942851"/>
                    <a:pt x="764020" y="955450"/>
                  </a:cubicBezTo>
                  <a:cubicBezTo>
                    <a:pt x="763110" y="956054"/>
                    <a:pt x="762267" y="956775"/>
                    <a:pt x="761487" y="957593"/>
                  </a:cubicBezTo>
                  <a:cubicBezTo>
                    <a:pt x="753369" y="938163"/>
                    <a:pt x="739861" y="921466"/>
                    <a:pt x="722521" y="909471"/>
                  </a:cubicBezTo>
                  <a:cubicBezTo>
                    <a:pt x="708559" y="899989"/>
                    <a:pt x="691544" y="894339"/>
                    <a:pt x="675632" y="898950"/>
                  </a:cubicBezTo>
                  <a:cubicBezTo>
                    <a:pt x="658422" y="904353"/>
                    <a:pt x="647122" y="920881"/>
                    <a:pt x="648421" y="938890"/>
                  </a:cubicBezTo>
                  <a:cubicBezTo>
                    <a:pt x="638615" y="929337"/>
                    <a:pt x="623548" y="927804"/>
                    <a:pt x="612053" y="935188"/>
                  </a:cubicBezTo>
                  <a:cubicBezTo>
                    <a:pt x="600493" y="942988"/>
                    <a:pt x="591466" y="954009"/>
                    <a:pt x="586076" y="966880"/>
                  </a:cubicBezTo>
                  <a:cubicBezTo>
                    <a:pt x="579387" y="980525"/>
                    <a:pt x="574516" y="994975"/>
                    <a:pt x="571593" y="1009873"/>
                  </a:cubicBezTo>
                  <a:cubicBezTo>
                    <a:pt x="569515" y="1020199"/>
                    <a:pt x="568931" y="1032603"/>
                    <a:pt x="575879" y="1039876"/>
                  </a:cubicBezTo>
                  <a:cubicBezTo>
                    <a:pt x="564709" y="1042292"/>
                    <a:pt x="555617" y="1050332"/>
                    <a:pt x="551786" y="1061113"/>
                  </a:cubicBezTo>
                  <a:cubicBezTo>
                    <a:pt x="544966" y="1061230"/>
                    <a:pt x="538277" y="1062964"/>
                    <a:pt x="532303" y="1066178"/>
                  </a:cubicBezTo>
                  <a:cubicBezTo>
                    <a:pt x="512171" y="1078102"/>
                    <a:pt x="499117" y="1099137"/>
                    <a:pt x="497428" y="1122484"/>
                  </a:cubicBezTo>
                  <a:cubicBezTo>
                    <a:pt x="496779" y="1122484"/>
                    <a:pt x="496129" y="1121900"/>
                    <a:pt x="495480" y="1121705"/>
                  </a:cubicBezTo>
                  <a:cubicBezTo>
                    <a:pt x="481128" y="1117419"/>
                    <a:pt x="466190" y="1124757"/>
                    <a:pt x="453527" y="1133395"/>
                  </a:cubicBezTo>
                  <a:cubicBezTo>
                    <a:pt x="438914" y="1143266"/>
                    <a:pt x="423653" y="1159762"/>
                    <a:pt x="427549" y="1178855"/>
                  </a:cubicBezTo>
                  <a:cubicBezTo>
                    <a:pt x="425926" y="1179264"/>
                    <a:pt x="424302" y="1179829"/>
                    <a:pt x="422744" y="1180543"/>
                  </a:cubicBezTo>
                  <a:cubicBezTo>
                    <a:pt x="422679" y="1169925"/>
                    <a:pt x="417288" y="1160041"/>
                    <a:pt x="408456" y="1154177"/>
                  </a:cubicBezTo>
                  <a:cubicBezTo>
                    <a:pt x="396376" y="1147033"/>
                    <a:pt x="381569" y="1149371"/>
                    <a:pt x="368906" y="1154826"/>
                  </a:cubicBezTo>
                  <a:cubicBezTo>
                    <a:pt x="353384" y="1161535"/>
                    <a:pt x="339746" y="1171977"/>
                    <a:pt x="329225" y="1185219"/>
                  </a:cubicBezTo>
                  <a:cubicBezTo>
                    <a:pt x="321107" y="1195286"/>
                    <a:pt x="314548" y="1206975"/>
                    <a:pt x="305781" y="1216392"/>
                  </a:cubicBezTo>
                  <a:cubicBezTo>
                    <a:pt x="296884" y="1226211"/>
                    <a:pt x="285389" y="1233342"/>
                    <a:pt x="272660" y="1236979"/>
                  </a:cubicBezTo>
                  <a:cubicBezTo>
                    <a:pt x="259671" y="1240486"/>
                    <a:pt x="246683" y="1240096"/>
                    <a:pt x="233694" y="1242954"/>
                  </a:cubicBezTo>
                  <a:cubicBezTo>
                    <a:pt x="223953" y="1244883"/>
                    <a:pt x="215056" y="1249831"/>
                    <a:pt x="208236" y="1257111"/>
                  </a:cubicBezTo>
                  <a:cubicBezTo>
                    <a:pt x="206418" y="1254709"/>
                    <a:pt x="204210" y="1252624"/>
                    <a:pt x="201742" y="1250942"/>
                  </a:cubicBezTo>
                  <a:cubicBezTo>
                    <a:pt x="191416" y="1244447"/>
                    <a:pt x="178947" y="1244447"/>
                    <a:pt x="167192" y="1244772"/>
                  </a:cubicBezTo>
                  <a:cubicBezTo>
                    <a:pt x="168037" y="1237310"/>
                    <a:pt x="164335" y="1230076"/>
                    <a:pt x="157840" y="1226328"/>
                  </a:cubicBezTo>
                  <a:cubicBezTo>
                    <a:pt x="151801" y="1223296"/>
                    <a:pt x="144917" y="1222536"/>
                    <a:pt x="138357" y="1224185"/>
                  </a:cubicBezTo>
                  <a:cubicBezTo>
                    <a:pt x="93611" y="1232498"/>
                    <a:pt x="66400" y="1287960"/>
                    <a:pt x="23473" y="1302767"/>
                  </a:cubicBezTo>
                  <a:close/>
                  <a:moveTo>
                    <a:pt x="1072630" y="758997"/>
                  </a:moveTo>
                  <a:lnTo>
                    <a:pt x="1073864" y="760491"/>
                  </a:lnTo>
                  <a:lnTo>
                    <a:pt x="1072500" y="760491"/>
                  </a:lnTo>
                  <a:cubicBezTo>
                    <a:pt x="1072565" y="760101"/>
                    <a:pt x="1072565" y="759452"/>
                    <a:pt x="1072630" y="758997"/>
                  </a:cubicBezTo>
                  <a:close/>
                </a:path>
              </a:pathLst>
            </a:custGeom>
            <a:solidFill>
              <a:srgbClr val="FFFFFF">
                <a:alpha val="6391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 flipH="1">
              <a:off x="-89296" y="3797537"/>
              <a:ext cx="654652" cy="541306"/>
            </a:xfrm>
            <a:custGeom>
              <a:avLst/>
              <a:gdLst/>
              <a:ahLst/>
              <a:cxnLst/>
              <a:rect l="l" t="t" r="r" b="b"/>
              <a:pathLst>
                <a:path w="440102" h="363903" extrusionOk="0">
                  <a:moveTo>
                    <a:pt x="440196" y="31783"/>
                  </a:moveTo>
                  <a:cubicBezTo>
                    <a:pt x="410516" y="19978"/>
                    <a:pt x="376876" y="24168"/>
                    <a:pt x="351028" y="42888"/>
                  </a:cubicBezTo>
                  <a:cubicBezTo>
                    <a:pt x="318232" y="-755"/>
                    <a:pt x="257900" y="-12852"/>
                    <a:pt x="210816" y="14768"/>
                  </a:cubicBezTo>
                  <a:cubicBezTo>
                    <a:pt x="181917" y="1065"/>
                    <a:pt x="144964" y="14054"/>
                    <a:pt x="124377" y="40031"/>
                  </a:cubicBezTo>
                  <a:cubicBezTo>
                    <a:pt x="104374" y="67848"/>
                    <a:pt x="98270" y="103321"/>
                    <a:pt x="107881" y="136212"/>
                  </a:cubicBezTo>
                  <a:cubicBezTo>
                    <a:pt x="88788" y="138739"/>
                    <a:pt x="72357" y="151044"/>
                    <a:pt x="64564" y="168683"/>
                  </a:cubicBezTo>
                  <a:cubicBezTo>
                    <a:pt x="56641" y="186704"/>
                    <a:pt x="58070" y="207473"/>
                    <a:pt x="68461" y="224210"/>
                  </a:cubicBezTo>
                  <a:cubicBezTo>
                    <a:pt x="45731" y="220313"/>
                    <a:pt x="24754" y="240381"/>
                    <a:pt x="13909" y="262266"/>
                  </a:cubicBezTo>
                  <a:cubicBezTo>
                    <a:pt x="-1613" y="293933"/>
                    <a:pt x="-4146" y="330385"/>
                    <a:pt x="6765" y="363902"/>
                  </a:cubicBezTo>
                  <a:cubicBezTo>
                    <a:pt x="11376" y="337925"/>
                    <a:pt x="16311" y="311298"/>
                    <a:pt x="30144" y="289218"/>
                  </a:cubicBezTo>
                  <a:cubicBezTo>
                    <a:pt x="43977" y="267137"/>
                    <a:pt x="69110" y="250836"/>
                    <a:pt x="93269" y="256746"/>
                  </a:cubicBezTo>
                  <a:cubicBezTo>
                    <a:pt x="89827" y="236666"/>
                    <a:pt x="92750" y="216025"/>
                    <a:pt x="101517" y="197648"/>
                  </a:cubicBezTo>
                  <a:cubicBezTo>
                    <a:pt x="110803" y="179789"/>
                    <a:pt x="128663" y="166021"/>
                    <a:pt x="147756" y="165826"/>
                  </a:cubicBezTo>
                  <a:cubicBezTo>
                    <a:pt x="150614" y="133354"/>
                    <a:pt x="166784" y="100298"/>
                    <a:pt x="194321" y="84842"/>
                  </a:cubicBezTo>
                  <a:cubicBezTo>
                    <a:pt x="221857" y="69385"/>
                    <a:pt x="260823" y="76789"/>
                    <a:pt x="275500" y="105234"/>
                  </a:cubicBezTo>
                  <a:cubicBezTo>
                    <a:pt x="301087" y="85184"/>
                    <a:pt x="337715" y="88004"/>
                    <a:pt x="359926" y="111728"/>
                  </a:cubicBezTo>
                  <a:cubicBezTo>
                    <a:pt x="376486" y="93145"/>
                    <a:pt x="399021" y="80962"/>
                    <a:pt x="423635" y="77308"/>
                  </a:cubicBezTo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 flipH="1">
              <a:off x="349405" y="4279606"/>
              <a:ext cx="519079" cy="288652"/>
            </a:xfrm>
            <a:custGeom>
              <a:avLst/>
              <a:gdLst/>
              <a:ahLst/>
              <a:cxnLst/>
              <a:rect l="l" t="t" r="r" b="b"/>
              <a:pathLst>
                <a:path w="348961" h="194052" extrusionOk="0">
                  <a:moveTo>
                    <a:pt x="8428" y="138655"/>
                  </a:moveTo>
                  <a:cubicBezTo>
                    <a:pt x="17390" y="122302"/>
                    <a:pt x="33690" y="111223"/>
                    <a:pt x="52199" y="108846"/>
                  </a:cubicBezTo>
                  <a:cubicBezTo>
                    <a:pt x="48497" y="89870"/>
                    <a:pt x="52134" y="70198"/>
                    <a:pt x="62330" y="53774"/>
                  </a:cubicBezTo>
                  <a:cubicBezTo>
                    <a:pt x="73046" y="38253"/>
                    <a:pt x="93178" y="29550"/>
                    <a:pt x="109739" y="36694"/>
                  </a:cubicBezTo>
                  <a:cubicBezTo>
                    <a:pt x="108439" y="26518"/>
                    <a:pt x="112726" y="16432"/>
                    <a:pt x="120974" y="10327"/>
                  </a:cubicBezTo>
                  <a:cubicBezTo>
                    <a:pt x="128897" y="4833"/>
                    <a:pt x="138249" y="1599"/>
                    <a:pt x="147860" y="975"/>
                  </a:cubicBezTo>
                  <a:cubicBezTo>
                    <a:pt x="164875" y="-1077"/>
                    <a:pt x="182151" y="112"/>
                    <a:pt x="198776" y="4482"/>
                  </a:cubicBezTo>
                  <a:cubicBezTo>
                    <a:pt x="204686" y="6041"/>
                    <a:pt x="211764" y="10977"/>
                    <a:pt x="209426" y="17081"/>
                  </a:cubicBezTo>
                  <a:cubicBezTo>
                    <a:pt x="241898" y="17127"/>
                    <a:pt x="272032" y="34109"/>
                    <a:pt x="288917" y="61892"/>
                  </a:cubicBezTo>
                  <a:cubicBezTo>
                    <a:pt x="290151" y="61275"/>
                    <a:pt x="291515" y="60730"/>
                    <a:pt x="292813" y="60269"/>
                  </a:cubicBezTo>
                  <a:cubicBezTo>
                    <a:pt x="310608" y="51034"/>
                    <a:pt x="331909" y="51696"/>
                    <a:pt x="349054" y="62022"/>
                  </a:cubicBezTo>
                  <a:cubicBezTo>
                    <a:pt x="325220" y="57320"/>
                    <a:pt x="301191" y="69302"/>
                    <a:pt x="290605" y="91181"/>
                  </a:cubicBezTo>
                  <a:cubicBezTo>
                    <a:pt x="280994" y="80550"/>
                    <a:pt x="264563" y="79732"/>
                    <a:pt x="253912" y="89363"/>
                  </a:cubicBezTo>
                  <a:cubicBezTo>
                    <a:pt x="253133" y="90097"/>
                    <a:pt x="252354" y="90876"/>
                    <a:pt x="251639" y="91701"/>
                  </a:cubicBezTo>
                  <a:cubicBezTo>
                    <a:pt x="244171" y="76777"/>
                    <a:pt x="231962" y="64743"/>
                    <a:pt x="216960" y="57476"/>
                  </a:cubicBezTo>
                  <a:cubicBezTo>
                    <a:pt x="201504" y="50826"/>
                    <a:pt x="183514" y="55443"/>
                    <a:pt x="173188" y="68711"/>
                  </a:cubicBezTo>
                  <a:cubicBezTo>
                    <a:pt x="138898" y="46111"/>
                    <a:pt x="87333" y="64230"/>
                    <a:pt x="71487" y="104170"/>
                  </a:cubicBezTo>
                  <a:cubicBezTo>
                    <a:pt x="66551" y="116574"/>
                    <a:pt x="63824" y="131576"/>
                    <a:pt x="53109" y="138460"/>
                  </a:cubicBezTo>
                  <a:cubicBezTo>
                    <a:pt x="48043" y="141025"/>
                    <a:pt x="42717" y="142967"/>
                    <a:pt x="37197" y="144240"/>
                  </a:cubicBezTo>
                  <a:cubicBezTo>
                    <a:pt x="16935" y="152390"/>
                    <a:pt x="3751" y="172205"/>
                    <a:pt x="4141" y="194052"/>
                  </a:cubicBezTo>
                  <a:cubicBezTo>
                    <a:pt x="-2483" y="175835"/>
                    <a:pt x="-925" y="155638"/>
                    <a:pt x="8428" y="138655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 flipH="1">
              <a:off x="1003245" y="4784438"/>
              <a:ext cx="563707" cy="310480"/>
            </a:xfrm>
            <a:custGeom>
              <a:avLst/>
              <a:gdLst/>
              <a:ahLst/>
              <a:cxnLst/>
              <a:rect l="l" t="t" r="r" b="b"/>
              <a:pathLst>
                <a:path w="378963" h="208726" extrusionOk="0">
                  <a:moveTo>
                    <a:pt x="4788" y="155082"/>
                  </a:moveTo>
                  <a:cubicBezTo>
                    <a:pt x="10504" y="138132"/>
                    <a:pt x="24726" y="123325"/>
                    <a:pt x="41092" y="124169"/>
                  </a:cubicBezTo>
                  <a:cubicBezTo>
                    <a:pt x="48690" y="101179"/>
                    <a:pt x="71745" y="85787"/>
                    <a:pt x="93825" y="89165"/>
                  </a:cubicBezTo>
                  <a:cubicBezTo>
                    <a:pt x="94995" y="79131"/>
                    <a:pt x="99085" y="69669"/>
                    <a:pt x="105580" y="61953"/>
                  </a:cubicBezTo>
                  <a:cubicBezTo>
                    <a:pt x="100190" y="47276"/>
                    <a:pt x="101943" y="30930"/>
                    <a:pt x="110321" y="17727"/>
                  </a:cubicBezTo>
                  <a:cubicBezTo>
                    <a:pt x="119478" y="4134"/>
                    <a:pt x="136038" y="-2464"/>
                    <a:pt x="152014" y="1102"/>
                  </a:cubicBezTo>
                  <a:cubicBezTo>
                    <a:pt x="171043" y="-2211"/>
                    <a:pt x="190591" y="2004"/>
                    <a:pt x="206567" y="12856"/>
                  </a:cubicBezTo>
                  <a:cubicBezTo>
                    <a:pt x="217217" y="20130"/>
                    <a:pt x="226894" y="30456"/>
                    <a:pt x="239038" y="32339"/>
                  </a:cubicBezTo>
                  <a:cubicBezTo>
                    <a:pt x="245078" y="32826"/>
                    <a:pt x="251183" y="32696"/>
                    <a:pt x="257223" y="31950"/>
                  </a:cubicBezTo>
                  <a:cubicBezTo>
                    <a:pt x="282875" y="31352"/>
                    <a:pt x="307034" y="43925"/>
                    <a:pt x="321257" y="65266"/>
                  </a:cubicBezTo>
                  <a:cubicBezTo>
                    <a:pt x="340739" y="52277"/>
                    <a:pt x="369250" y="61564"/>
                    <a:pt x="379056" y="83839"/>
                  </a:cubicBezTo>
                  <a:cubicBezTo>
                    <a:pt x="357560" y="73585"/>
                    <a:pt x="332881" y="72227"/>
                    <a:pt x="310346" y="80073"/>
                  </a:cubicBezTo>
                  <a:cubicBezTo>
                    <a:pt x="297357" y="60590"/>
                    <a:pt x="273523" y="55069"/>
                    <a:pt x="251897" y="50783"/>
                  </a:cubicBezTo>
                  <a:cubicBezTo>
                    <a:pt x="228907" y="46237"/>
                    <a:pt x="200852" y="43639"/>
                    <a:pt x="186954" y="63772"/>
                  </a:cubicBezTo>
                  <a:cubicBezTo>
                    <a:pt x="164873" y="58187"/>
                    <a:pt x="140909" y="79878"/>
                    <a:pt x="141493" y="104751"/>
                  </a:cubicBezTo>
                  <a:cubicBezTo>
                    <a:pt x="147988" y="98257"/>
                    <a:pt x="158314" y="100465"/>
                    <a:pt x="166042" y="104751"/>
                  </a:cubicBezTo>
                  <a:cubicBezTo>
                    <a:pt x="173770" y="109037"/>
                    <a:pt x="181109" y="115596"/>
                    <a:pt x="189812" y="116765"/>
                  </a:cubicBezTo>
                  <a:cubicBezTo>
                    <a:pt x="195721" y="116993"/>
                    <a:pt x="201631" y="116532"/>
                    <a:pt x="207476" y="115402"/>
                  </a:cubicBezTo>
                  <a:cubicBezTo>
                    <a:pt x="224166" y="114609"/>
                    <a:pt x="240078" y="122838"/>
                    <a:pt x="249040" y="136963"/>
                  </a:cubicBezTo>
                  <a:cubicBezTo>
                    <a:pt x="228257" y="129689"/>
                    <a:pt x="205203" y="122545"/>
                    <a:pt x="185525" y="132352"/>
                  </a:cubicBezTo>
                  <a:cubicBezTo>
                    <a:pt x="180914" y="135248"/>
                    <a:pt x="176044" y="137749"/>
                    <a:pt x="171043" y="139820"/>
                  </a:cubicBezTo>
                  <a:cubicBezTo>
                    <a:pt x="159353" y="143457"/>
                    <a:pt x="144156" y="138197"/>
                    <a:pt x="136688" y="148653"/>
                  </a:cubicBezTo>
                  <a:cubicBezTo>
                    <a:pt x="127271" y="131527"/>
                    <a:pt x="105710" y="125292"/>
                    <a:pt x="88630" y="134722"/>
                  </a:cubicBezTo>
                  <a:cubicBezTo>
                    <a:pt x="86487" y="135885"/>
                    <a:pt x="84473" y="137268"/>
                    <a:pt x="82655" y="138846"/>
                  </a:cubicBezTo>
                  <a:cubicBezTo>
                    <a:pt x="79083" y="143334"/>
                    <a:pt x="74667" y="147068"/>
                    <a:pt x="69667" y="149821"/>
                  </a:cubicBezTo>
                  <a:cubicBezTo>
                    <a:pt x="64990" y="150854"/>
                    <a:pt x="60119" y="151010"/>
                    <a:pt x="55379" y="150276"/>
                  </a:cubicBezTo>
                  <a:cubicBezTo>
                    <a:pt x="28298" y="149821"/>
                    <a:pt x="11477" y="181319"/>
                    <a:pt x="437" y="208725"/>
                  </a:cubicBezTo>
                  <a:cubicBezTo>
                    <a:pt x="-17" y="190736"/>
                    <a:pt x="-927" y="171967"/>
                    <a:pt x="4788" y="155082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 flipH="1">
              <a:off x="1749184" y="4930529"/>
              <a:ext cx="370057" cy="208597"/>
            </a:xfrm>
            <a:custGeom>
              <a:avLst/>
              <a:gdLst/>
              <a:ahLst/>
              <a:cxnLst/>
              <a:rect l="l" t="t" r="r" b="b"/>
              <a:pathLst>
                <a:path w="248778" h="140233" extrusionOk="0">
                  <a:moveTo>
                    <a:pt x="108919" y="8398"/>
                  </a:moveTo>
                  <a:cubicBezTo>
                    <a:pt x="131324" y="2689"/>
                    <a:pt x="154768" y="13002"/>
                    <a:pt x="165744" y="33401"/>
                  </a:cubicBezTo>
                  <a:cubicBezTo>
                    <a:pt x="170745" y="28076"/>
                    <a:pt x="179187" y="31647"/>
                    <a:pt x="184448" y="36713"/>
                  </a:cubicBezTo>
                  <a:cubicBezTo>
                    <a:pt x="189708" y="41779"/>
                    <a:pt x="194709" y="48533"/>
                    <a:pt x="201593" y="49702"/>
                  </a:cubicBezTo>
                  <a:cubicBezTo>
                    <a:pt x="205555" y="49741"/>
                    <a:pt x="209516" y="49195"/>
                    <a:pt x="213282" y="48078"/>
                  </a:cubicBezTo>
                  <a:cubicBezTo>
                    <a:pt x="229843" y="46500"/>
                    <a:pt x="245040" y="57397"/>
                    <a:pt x="248871" y="73601"/>
                  </a:cubicBezTo>
                  <a:cubicBezTo>
                    <a:pt x="231986" y="63898"/>
                    <a:pt x="211854" y="61547"/>
                    <a:pt x="193215" y="67106"/>
                  </a:cubicBezTo>
                  <a:cubicBezTo>
                    <a:pt x="179707" y="56040"/>
                    <a:pt x="164316" y="47481"/>
                    <a:pt x="147755" y="41844"/>
                  </a:cubicBezTo>
                  <a:cubicBezTo>
                    <a:pt x="143338" y="39973"/>
                    <a:pt x="138468" y="39454"/>
                    <a:pt x="133727" y="40350"/>
                  </a:cubicBezTo>
                  <a:cubicBezTo>
                    <a:pt x="127233" y="42103"/>
                    <a:pt x="122752" y="48338"/>
                    <a:pt x="116453" y="49961"/>
                  </a:cubicBezTo>
                  <a:cubicBezTo>
                    <a:pt x="112166" y="50539"/>
                    <a:pt x="107750" y="50539"/>
                    <a:pt x="103464" y="49961"/>
                  </a:cubicBezTo>
                  <a:cubicBezTo>
                    <a:pt x="87357" y="49961"/>
                    <a:pt x="73070" y="67431"/>
                    <a:pt x="74694" y="85550"/>
                  </a:cubicBezTo>
                  <a:cubicBezTo>
                    <a:pt x="80279" y="81160"/>
                    <a:pt x="88072" y="80667"/>
                    <a:pt x="94177" y="84316"/>
                  </a:cubicBezTo>
                  <a:cubicBezTo>
                    <a:pt x="99697" y="87693"/>
                    <a:pt x="103723" y="94123"/>
                    <a:pt x="109763" y="96201"/>
                  </a:cubicBezTo>
                  <a:cubicBezTo>
                    <a:pt x="114050" y="97039"/>
                    <a:pt x="118400" y="97234"/>
                    <a:pt x="122752" y="96785"/>
                  </a:cubicBezTo>
                  <a:cubicBezTo>
                    <a:pt x="136065" y="97760"/>
                    <a:pt x="147430" y="106774"/>
                    <a:pt x="151392" y="119516"/>
                  </a:cubicBezTo>
                  <a:cubicBezTo>
                    <a:pt x="137494" y="110170"/>
                    <a:pt x="120284" y="107170"/>
                    <a:pt x="104048" y="111268"/>
                  </a:cubicBezTo>
                  <a:cubicBezTo>
                    <a:pt x="88397" y="104773"/>
                    <a:pt x="71577" y="99773"/>
                    <a:pt x="55536" y="104773"/>
                  </a:cubicBezTo>
                  <a:cubicBezTo>
                    <a:pt x="39624" y="110664"/>
                    <a:pt x="27545" y="123867"/>
                    <a:pt x="23064" y="140232"/>
                  </a:cubicBezTo>
                  <a:cubicBezTo>
                    <a:pt x="21765" y="129699"/>
                    <a:pt x="22479" y="119016"/>
                    <a:pt x="25077" y="108735"/>
                  </a:cubicBezTo>
                  <a:cubicBezTo>
                    <a:pt x="28324" y="98799"/>
                    <a:pt x="36507" y="90161"/>
                    <a:pt x="45859" y="90876"/>
                  </a:cubicBezTo>
                  <a:cubicBezTo>
                    <a:pt x="27091" y="88408"/>
                    <a:pt x="7997" y="103280"/>
                    <a:pt x="3191" y="123932"/>
                  </a:cubicBezTo>
                  <a:cubicBezTo>
                    <a:pt x="-4017" y="110943"/>
                    <a:pt x="2347" y="93798"/>
                    <a:pt x="12088" y="83732"/>
                  </a:cubicBezTo>
                  <a:cubicBezTo>
                    <a:pt x="21830" y="73666"/>
                    <a:pt x="34559" y="67691"/>
                    <a:pt x="44560" y="57755"/>
                  </a:cubicBezTo>
                  <a:cubicBezTo>
                    <a:pt x="58393" y="43662"/>
                    <a:pt x="65862" y="22361"/>
                    <a:pt x="80993" y="10021"/>
                  </a:cubicBezTo>
                  <a:cubicBezTo>
                    <a:pt x="89825" y="2741"/>
                    <a:pt x="101125" y="-798"/>
                    <a:pt x="112555" y="150"/>
                  </a:cubicBezTo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 flipH="1">
              <a:off x="-249198" y="3274498"/>
              <a:ext cx="86941" cy="65303"/>
            </a:xfrm>
            <a:custGeom>
              <a:avLst/>
              <a:gdLst/>
              <a:ahLst/>
              <a:cxnLst/>
              <a:rect l="l" t="t" r="r" b="b"/>
              <a:pathLst>
                <a:path w="58448" h="43901" extrusionOk="0">
                  <a:moveTo>
                    <a:pt x="21264" y="43900"/>
                  </a:moveTo>
                  <a:cubicBezTo>
                    <a:pt x="16004" y="28469"/>
                    <a:pt x="8860" y="13729"/>
                    <a:pt x="93" y="-1"/>
                  </a:cubicBezTo>
                  <a:cubicBezTo>
                    <a:pt x="20939" y="1410"/>
                    <a:pt x="41007" y="8116"/>
                    <a:pt x="58542" y="19482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 flipH="1">
              <a:off x="-162943" y="3172789"/>
              <a:ext cx="2564518" cy="1962886"/>
            </a:xfrm>
            <a:custGeom>
              <a:avLst/>
              <a:gdLst/>
              <a:ahLst/>
              <a:cxnLst/>
              <a:rect l="l" t="t" r="r" b="b"/>
              <a:pathLst>
                <a:path w="1724046" h="1319587" extrusionOk="0">
                  <a:moveTo>
                    <a:pt x="93" y="1230290"/>
                  </a:moveTo>
                  <a:cubicBezTo>
                    <a:pt x="6327" y="1230647"/>
                    <a:pt x="11458" y="1235395"/>
                    <a:pt x="12237" y="1241590"/>
                  </a:cubicBezTo>
                  <a:cubicBezTo>
                    <a:pt x="25226" y="1237116"/>
                    <a:pt x="39448" y="1243551"/>
                    <a:pt x="44709" y="1256267"/>
                  </a:cubicBezTo>
                  <a:cubicBezTo>
                    <a:pt x="55425" y="1251845"/>
                    <a:pt x="67763" y="1255046"/>
                    <a:pt x="74973" y="1264125"/>
                  </a:cubicBezTo>
                  <a:cubicBezTo>
                    <a:pt x="65750" y="1269860"/>
                    <a:pt x="61010" y="1280744"/>
                    <a:pt x="63218" y="1291401"/>
                  </a:cubicBezTo>
                  <a:cubicBezTo>
                    <a:pt x="49775" y="1294064"/>
                    <a:pt x="40033" y="1305851"/>
                    <a:pt x="39968" y="1319587"/>
                  </a:cubicBezTo>
                  <a:cubicBezTo>
                    <a:pt x="47047" y="1309650"/>
                    <a:pt x="60815" y="1307326"/>
                    <a:pt x="70751" y="1314391"/>
                  </a:cubicBezTo>
                  <a:cubicBezTo>
                    <a:pt x="71140" y="1314638"/>
                    <a:pt x="71465" y="1314898"/>
                    <a:pt x="71790" y="1315171"/>
                  </a:cubicBezTo>
                  <a:cubicBezTo>
                    <a:pt x="74063" y="1307378"/>
                    <a:pt x="83285" y="1306728"/>
                    <a:pt x="90493" y="1307442"/>
                  </a:cubicBezTo>
                  <a:lnTo>
                    <a:pt x="123809" y="1310884"/>
                  </a:lnTo>
                  <a:cubicBezTo>
                    <a:pt x="112055" y="1298610"/>
                    <a:pt x="96923" y="1285362"/>
                    <a:pt x="81986" y="1291012"/>
                  </a:cubicBezTo>
                  <a:cubicBezTo>
                    <a:pt x="101664" y="1262190"/>
                    <a:pt x="134915" y="1245668"/>
                    <a:pt x="169790" y="1247370"/>
                  </a:cubicBezTo>
                  <a:cubicBezTo>
                    <a:pt x="173621" y="1236161"/>
                    <a:pt x="182518" y="1227419"/>
                    <a:pt x="193818" y="1223796"/>
                  </a:cubicBezTo>
                  <a:cubicBezTo>
                    <a:pt x="196870" y="1226056"/>
                    <a:pt x="200768" y="1226861"/>
                    <a:pt x="204469" y="1226004"/>
                  </a:cubicBezTo>
                  <a:cubicBezTo>
                    <a:pt x="206807" y="1224711"/>
                    <a:pt x="208755" y="1222776"/>
                    <a:pt x="209989" y="1220419"/>
                  </a:cubicBezTo>
                  <a:cubicBezTo>
                    <a:pt x="216873" y="1208638"/>
                    <a:pt x="224406" y="1197260"/>
                    <a:pt x="232589" y="1186323"/>
                  </a:cubicBezTo>
                  <a:cubicBezTo>
                    <a:pt x="241357" y="1176062"/>
                    <a:pt x="253306" y="1168139"/>
                    <a:pt x="265905" y="1169243"/>
                  </a:cubicBezTo>
                  <a:cubicBezTo>
                    <a:pt x="279868" y="1171036"/>
                    <a:pt x="290064" y="1183420"/>
                    <a:pt x="289090" y="1197494"/>
                  </a:cubicBezTo>
                  <a:cubicBezTo>
                    <a:pt x="296753" y="1202098"/>
                    <a:pt x="306624" y="1200864"/>
                    <a:pt x="312924" y="1194506"/>
                  </a:cubicBezTo>
                  <a:cubicBezTo>
                    <a:pt x="319483" y="1188129"/>
                    <a:pt x="325263" y="1181076"/>
                    <a:pt x="330329" y="1173465"/>
                  </a:cubicBezTo>
                  <a:cubicBezTo>
                    <a:pt x="342343" y="1158073"/>
                    <a:pt x="363840" y="1146773"/>
                    <a:pt x="378387" y="1159502"/>
                  </a:cubicBezTo>
                  <a:cubicBezTo>
                    <a:pt x="385336" y="1133525"/>
                    <a:pt x="405209" y="1114366"/>
                    <a:pt x="425601" y="1099429"/>
                  </a:cubicBezTo>
                  <a:cubicBezTo>
                    <a:pt x="435212" y="1092416"/>
                    <a:pt x="447487" y="1085791"/>
                    <a:pt x="457682" y="1091766"/>
                  </a:cubicBezTo>
                  <a:cubicBezTo>
                    <a:pt x="460995" y="1069088"/>
                    <a:pt x="474632" y="1049222"/>
                    <a:pt x="494570" y="1037928"/>
                  </a:cubicBezTo>
                  <a:cubicBezTo>
                    <a:pt x="485998" y="1018114"/>
                    <a:pt x="490803" y="995066"/>
                    <a:pt x="506585" y="980324"/>
                  </a:cubicBezTo>
                  <a:cubicBezTo>
                    <a:pt x="519183" y="969803"/>
                    <a:pt x="533406" y="970712"/>
                    <a:pt x="547629" y="975193"/>
                  </a:cubicBezTo>
                  <a:cubicBezTo>
                    <a:pt x="557695" y="978440"/>
                    <a:pt x="556071" y="979739"/>
                    <a:pt x="565618" y="977531"/>
                  </a:cubicBezTo>
                  <a:cubicBezTo>
                    <a:pt x="571398" y="976232"/>
                    <a:pt x="577178" y="971037"/>
                    <a:pt x="583607" y="969348"/>
                  </a:cubicBezTo>
                  <a:cubicBezTo>
                    <a:pt x="619066" y="962432"/>
                    <a:pt x="655564" y="974635"/>
                    <a:pt x="679788" y="1001495"/>
                  </a:cubicBezTo>
                  <a:cubicBezTo>
                    <a:pt x="684724" y="993085"/>
                    <a:pt x="694660" y="988955"/>
                    <a:pt x="704077" y="991364"/>
                  </a:cubicBezTo>
                  <a:cubicBezTo>
                    <a:pt x="713559" y="994689"/>
                    <a:pt x="720118" y="1003456"/>
                    <a:pt x="720572" y="1013510"/>
                  </a:cubicBezTo>
                  <a:cubicBezTo>
                    <a:pt x="739341" y="984350"/>
                    <a:pt x="769540" y="964432"/>
                    <a:pt x="803700" y="958633"/>
                  </a:cubicBezTo>
                  <a:cubicBezTo>
                    <a:pt x="801492" y="943319"/>
                    <a:pt x="803116" y="927707"/>
                    <a:pt x="808441" y="913172"/>
                  </a:cubicBezTo>
                  <a:cubicBezTo>
                    <a:pt x="811038" y="905964"/>
                    <a:pt x="818766" y="898106"/>
                    <a:pt x="823962" y="903301"/>
                  </a:cubicBezTo>
                  <a:cubicBezTo>
                    <a:pt x="830456" y="875051"/>
                    <a:pt x="865526" y="860049"/>
                    <a:pt x="887412" y="876479"/>
                  </a:cubicBezTo>
                  <a:cubicBezTo>
                    <a:pt x="889945" y="852385"/>
                    <a:pt x="892932" y="826993"/>
                    <a:pt x="906310" y="807380"/>
                  </a:cubicBezTo>
                  <a:cubicBezTo>
                    <a:pt x="919688" y="787767"/>
                    <a:pt x="947224" y="777246"/>
                    <a:pt x="964758" y="791858"/>
                  </a:cubicBezTo>
                  <a:cubicBezTo>
                    <a:pt x="965798" y="772473"/>
                    <a:pt x="978007" y="755471"/>
                    <a:pt x="996062" y="748347"/>
                  </a:cubicBezTo>
                  <a:cubicBezTo>
                    <a:pt x="1003140" y="745749"/>
                    <a:pt x="1014051" y="748801"/>
                    <a:pt x="1019831" y="745164"/>
                  </a:cubicBezTo>
                  <a:cubicBezTo>
                    <a:pt x="1025610" y="741528"/>
                    <a:pt x="1030222" y="726591"/>
                    <a:pt x="1034767" y="721200"/>
                  </a:cubicBezTo>
                  <a:cubicBezTo>
                    <a:pt x="1046912" y="706640"/>
                    <a:pt x="1063083" y="695937"/>
                    <a:pt x="1081202" y="690417"/>
                  </a:cubicBezTo>
                  <a:cubicBezTo>
                    <a:pt x="1089710" y="687884"/>
                    <a:pt x="1123805" y="680676"/>
                    <a:pt x="1129974" y="690417"/>
                  </a:cubicBezTo>
                  <a:cubicBezTo>
                    <a:pt x="1116076" y="668304"/>
                    <a:pt x="1089385" y="657783"/>
                    <a:pt x="1064122" y="664440"/>
                  </a:cubicBezTo>
                  <a:cubicBezTo>
                    <a:pt x="1062693" y="664992"/>
                    <a:pt x="1061135" y="664992"/>
                    <a:pt x="1059705" y="664440"/>
                  </a:cubicBezTo>
                  <a:cubicBezTo>
                    <a:pt x="1057953" y="663531"/>
                    <a:pt x="1057563" y="661128"/>
                    <a:pt x="1057368" y="659050"/>
                  </a:cubicBezTo>
                  <a:cubicBezTo>
                    <a:pt x="1056199" y="648529"/>
                    <a:pt x="1055095" y="638073"/>
                    <a:pt x="1053991" y="627552"/>
                  </a:cubicBezTo>
                  <a:cubicBezTo>
                    <a:pt x="1052238" y="617756"/>
                    <a:pt x="1052627" y="607693"/>
                    <a:pt x="1055160" y="598068"/>
                  </a:cubicBezTo>
                  <a:cubicBezTo>
                    <a:pt x="1058407" y="588651"/>
                    <a:pt x="1067369" y="580598"/>
                    <a:pt x="1076331" y="582482"/>
                  </a:cubicBezTo>
                  <a:cubicBezTo>
                    <a:pt x="1073279" y="572780"/>
                    <a:pt x="1073279" y="562374"/>
                    <a:pt x="1076331" y="552673"/>
                  </a:cubicBezTo>
                  <a:cubicBezTo>
                    <a:pt x="1079708" y="540155"/>
                    <a:pt x="1087956" y="529513"/>
                    <a:pt x="1099256" y="523124"/>
                  </a:cubicBezTo>
                  <a:cubicBezTo>
                    <a:pt x="1095619" y="507732"/>
                    <a:pt x="1094581" y="483119"/>
                    <a:pt x="1107439" y="472078"/>
                  </a:cubicBezTo>
                  <a:cubicBezTo>
                    <a:pt x="1112959" y="467402"/>
                    <a:pt x="1145755" y="458440"/>
                    <a:pt x="1145171" y="474416"/>
                  </a:cubicBezTo>
                  <a:cubicBezTo>
                    <a:pt x="1146664" y="436165"/>
                    <a:pt x="1187774" y="415318"/>
                    <a:pt x="1222193" y="403563"/>
                  </a:cubicBezTo>
                  <a:cubicBezTo>
                    <a:pt x="1236091" y="398757"/>
                    <a:pt x="1251159" y="394017"/>
                    <a:pt x="1264731" y="398822"/>
                  </a:cubicBezTo>
                  <a:cubicBezTo>
                    <a:pt x="1272914" y="402169"/>
                    <a:pt x="1279084" y="409164"/>
                    <a:pt x="1281357" y="417721"/>
                  </a:cubicBezTo>
                  <a:cubicBezTo>
                    <a:pt x="1282851" y="422716"/>
                    <a:pt x="1282396" y="428080"/>
                    <a:pt x="1280188" y="432788"/>
                  </a:cubicBezTo>
                  <a:cubicBezTo>
                    <a:pt x="1292592" y="413305"/>
                    <a:pt x="1320908" y="407330"/>
                    <a:pt x="1338118" y="421293"/>
                  </a:cubicBezTo>
                  <a:cubicBezTo>
                    <a:pt x="1359029" y="401810"/>
                    <a:pt x="1389357" y="397978"/>
                    <a:pt x="1416049" y="404018"/>
                  </a:cubicBezTo>
                  <a:cubicBezTo>
                    <a:pt x="1442741" y="410058"/>
                    <a:pt x="1466575" y="424994"/>
                    <a:pt x="1490019" y="439737"/>
                  </a:cubicBezTo>
                  <a:cubicBezTo>
                    <a:pt x="1483590" y="405571"/>
                    <a:pt x="1455600" y="379602"/>
                    <a:pt x="1421049" y="375703"/>
                  </a:cubicBezTo>
                  <a:cubicBezTo>
                    <a:pt x="1406957" y="374534"/>
                    <a:pt x="1392020" y="377391"/>
                    <a:pt x="1379161" y="371676"/>
                  </a:cubicBezTo>
                  <a:cubicBezTo>
                    <a:pt x="1374096" y="369248"/>
                    <a:pt x="1369420" y="366097"/>
                    <a:pt x="1365263" y="362324"/>
                  </a:cubicBezTo>
                  <a:cubicBezTo>
                    <a:pt x="1361886" y="359597"/>
                    <a:pt x="1358769" y="356674"/>
                    <a:pt x="1355133" y="354141"/>
                  </a:cubicBezTo>
                  <a:cubicBezTo>
                    <a:pt x="1338247" y="341972"/>
                    <a:pt x="1316686" y="338260"/>
                    <a:pt x="1296684" y="344075"/>
                  </a:cubicBezTo>
                  <a:cubicBezTo>
                    <a:pt x="1317205" y="306460"/>
                    <a:pt x="1349223" y="276383"/>
                    <a:pt x="1388059" y="258220"/>
                  </a:cubicBezTo>
                  <a:cubicBezTo>
                    <a:pt x="1395137" y="216174"/>
                    <a:pt x="1417413" y="178190"/>
                    <a:pt x="1450664" y="151454"/>
                  </a:cubicBezTo>
                  <a:cubicBezTo>
                    <a:pt x="1485148" y="124178"/>
                    <a:pt x="1538012" y="114566"/>
                    <a:pt x="1566522" y="146063"/>
                  </a:cubicBezTo>
                  <a:cubicBezTo>
                    <a:pt x="1561197" y="111644"/>
                    <a:pt x="1604320" y="78652"/>
                    <a:pt x="1633219" y="95213"/>
                  </a:cubicBezTo>
                  <a:cubicBezTo>
                    <a:pt x="1659326" y="75631"/>
                    <a:pt x="1691603" y="66109"/>
                    <a:pt x="1724140" y="68391"/>
                  </a:cubicBezTo>
                  <a:cubicBezTo>
                    <a:pt x="1714073" y="52929"/>
                    <a:pt x="1701799" y="38997"/>
                    <a:pt x="1687771" y="27023"/>
                  </a:cubicBezTo>
                  <a:cubicBezTo>
                    <a:pt x="1671016" y="12670"/>
                    <a:pt x="1651208" y="396"/>
                    <a:pt x="1629323" y="6"/>
                  </a:cubicBezTo>
                  <a:cubicBezTo>
                    <a:pt x="1607437" y="-383"/>
                    <a:pt x="1582953" y="14683"/>
                    <a:pt x="1578082" y="37543"/>
                  </a:cubicBezTo>
                  <a:cubicBezTo>
                    <a:pt x="1539116" y="36050"/>
                    <a:pt x="1498527" y="61118"/>
                    <a:pt x="1479823" y="98525"/>
                  </a:cubicBezTo>
                  <a:cubicBezTo>
                    <a:pt x="1469368" y="93795"/>
                    <a:pt x="1457547" y="93191"/>
                    <a:pt x="1446637" y="96837"/>
                  </a:cubicBezTo>
                  <a:cubicBezTo>
                    <a:pt x="1429362" y="102487"/>
                    <a:pt x="1415075" y="115540"/>
                    <a:pt x="1401177" y="128269"/>
                  </a:cubicBezTo>
                  <a:cubicBezTo>
                    <a:pt x="1396696" y="119632"/>
                    <a:pt x="1384876" y="119761"/>
                    <a:pt x="1375719" y="122879"/>
                  </a:cubicBezTo>
                  <a:cubicBezTo>
                    <a:pt x="1337468" y="135867"/>
                    <a:pt x="1313504" y="186198"/>
                    <a:pt x="1326817" y="225099"/>
                  </a:cubicBezTo>
                  <a:cubicBezTo>
                    <a:pt x="1311360" y="239409"/>
                    <a:pt x="1301684" y="258846"/>
                    <a:pt x="1299541" y="279781"/>
                  </a:cubicBezTo>
                  <a:lnTo>
                    <a:pt x="1297073" y="280821"/>
                  </a:lnTo>
                  <a:cubicBezTo>
                    <a:pt x="1286357" y="286192"/>
                    <a:pt x="1277136" y="294245"/>
                    <a:pt x="1270447" y="304200"/>
                  </a:cubicBezTo>
                  <a:cubicBezTo>
                    <a:pt x="1269083" y="298420"/>
                    <a:pt x="1266680" y="292925"/>
                    <a:pt x="1263433" y="287964"/>
                  </a:cubicBezTo>
                  <a:cubicBezTo>
                    <a:pt x="1245768" y="261403"/>
                    <a:pt x="1204984" y="258220"/>
                    <a:pt x="1181799" y="281470"/>
                  </a:cubicBezTo>
                  <a:cubicBezTo>
                    <a:pt x="1178877" y="284880"/>
                    <a:pt x="1175630" y="287932"/>
                    <a:pt x="1171992" y="290562"/>
                  </a:cubicBezTo>
                  <a:cubicBezTo>
                    <a:pt x="1168161" y="292409"/>
                    <a:pt x="1164070" y="293804"/>
                    <a:pt x="1159913" y="294718"/>
                  </a:cubicBezTo>
                  <a:cubicBezTo>
                    <a:pt x="1143612" y="300950"/>
                    <a:pt x="1130819" y="313999"/>
                    <a:pt x="1124974" y="330437"/>
                  </a:cubicBezTo>
                  <a:cubicBezTo>
                    <a:pt x="1118934" y="347046"/>
                    <a:pt x="1116401" y="364754"/>
                    <a:pt x="1117700" y="382392"/>
                  </a:cubicBezTo>
                  <a:cubicBezTo>
                    <a:pt x="1118739" y="389477"/>
                    <a:pt x="1117700" y="396710"/>
                    <a:pt x="1114778" y="403238"/>
                  </a:cubicBezTo>
                  <a:cubicBezTo>
                    <a:pt x="1110426" y="410577"/>
                    <a:pt x="1101789" y="412980"/>
                    <a:pt x="1094061" y="415318"/>
                  </a:cubicBezTo>
                  <a:cubicBezTo>
                    <a:pt x="1084709" y="417584"/>
                    <a:pt x="1076071" y="422036"/>
                    <a:pt x="1068798" y="428307"/>
                  </a:cubicBezTo>
                  <a:cubicBezTo>
                    <a:pt x="1061265" y="435172"/>
                    <a:pt x="1057758" y="445411"/>
                    <a:pt x="1059511" y="455453"/>
                  </a:cubicBezTo>
                  <a:cubicBezTo>
                    <a:pt x="1041003" y="467472"/>
                    <a:pt x="1030027" y="488248"/>
                    <a:pt x="1030546" y="510330"/>
                  </a:cubicBezTo>
                  <a:cubicBezTo>
                    <a:pt x="1031001" y="522585"/>
                    <a:pt x="1035092" y="534424"/>
                    <a:pt x="1042366" y="544295"/>
                  </a:cubicBezTo>
                  <a:cubicBezTo>
                    <a:pt x="1040028" y="546840"/>
                    <a:pt x="1037820" y="549553"/>
                    <a:pt x="1035872" y="552413"/>
                  </a:cubicBezTo>
                  <a:cubicBezTo>
                    <a:pt x="1028403" y="563877"/>
                    <a:pt x="1023013" y="576559"/>
                    <a:pt x="1019896" y="589885"/>
                  </a:cubicBezTo>
                  <a:cubicBezTo>
                    <a:pt x="1018532" y="595081"/>
                    <a:pt x="1017363" y="600341"/>
                    <a:pt x="1016454" y="605666"/>
                  </a:cubicBezTo>
                  <a:cubicBezTo>
                    <a:pt x="1013466" y="618748"/>
                    <a:pt x="1012947" y="632268"/>
                    <a:pt x="1014895" y="645542"/>
                  </a:cubicBezTo>
                  <a:cubicBezTo>
                    <a:pt x="1016064" y="652224"/>
                    <a:pt x="1018532" y="658621"/>
                    <a:pt x="1022169" y="664375"/>
                  </a:cubicBezTo>
                  <a:lnTo>
                    <a:pt x="1019311" y="665674"/>
                  </a:lnTo>
                  <a:cubicBezTo>
                    <a:pt x="1003465" y="673402"/>
                    <a:pt x="990086" y="686521"/>
                    <a:pt x="974306" y="694249"/>
                  </a:cubicBezTo>
                  <a:cubicBezTo>
                    <a:pt x="967876" y="696723"/>
                    <a:pt x="961771" y="700042"/>
                    <a:pt x="956186" y="704120"/>
                  </a:cubicBezTo>
                  <a:cubicBezTo>
                    <a:pt x="947224" y="711978"/>
                    <a:pt x="944042" y="724577"/>
                    <a:pt x="942483" y="737241"/>
                  </a:cubicBezTo>
                  <a:cubicBezTo>
                    <a:pt x="938846" y="733916"/>
                    <a:pt x="934366" y="731669"/>
                    <a:pt x="929495" y="730747"/>
                  </a:cubicBezTo>
                  <a:cubicBezTo>
                    <a:pt x="916051" y="729649"/>
                    <a:pt x="902933" y="735118"/>
                    <a:pt x="894295" y="745424"/>
                  </a:cubicBezTo>
                  <a:cubicBezTo>
                    <a:pt x="885268" y="755977"/>
                    <a:pt x="877864" y="767791"/>
                    <a:pt x="872279" y="780493"/>
                  </a:cubicBezTo>
                  <a:lnTo>
                    <a:pt x="838055" y="848944"/>
                  </a:lnTo>
                  <a:cubicBezTo>
                    <a:pt x="820520" y="842423"/>
                    <a:pt x="800842" y="846826"/>
                    <a:pt x="787724" y="860179"/>
                  </a:cubicBezTo>
                  <a:cubicBezTo>
                    <a:pt x="774215" y="874596"/>
                    <a:pt x="768760" y="894826"/>
                    <a:pt x="773241" y="914082"/>
                  </a:cubicBezTo>
                  <a:cubicBezTo>
                    <a:pt x="766747" y="913627"/>
                    <a:pt x="762006" y="923109"/>
                    <a:pt x="763890" y="930317"/>
                  </a:cubicBezTo>
                  <a:cubicBezTo>
                    <a:pt x="765188" y="934617"/>
                    <a:pt x="767656" y="938474"/>
                    <a:pt x="771033" y="941488"/>
                  </a:cubicBezTo>
                  <a:cubicBezTo>
                    <a:pt x="750187" y="944767"/>
                    <a:pt x="731548" y="956165"/>
                    <a:pt x="719079" y="973180"/>
                  </a:cubicBezTo>
                  <a:cubicBezTo>
                    <a:pt x="715312" y="964835"/>
                    <a:pt x="709337" y="957704"/>
                    <a:pt x="701739" y="952593"/>
                  </a:cubicBezTo>
                  <a:cubicBezTo>
                    <a:pt x="683425" y="941728"/>
                    <a:pt x="660435" y="942851"/>
                    <a:pt x="643290" y="955450"/>
                  </a:cubicBezTo>
                  <a:cubicBezTo>
                    <a:pt x="642381" y="956054"/>
                    <a:pt x="641537" y="956775"/>
                    <a:pt x="640758" y="957594"/>
                  </a:cubicBezTo>
                  <a:cubicBezTo>
                    <a:pt x="632640" y="938162"/>
                    <a:pt x="619131" y="921466"/>
                    <a:pt x="601792" y="909471"/>
                  </a:cubicBezTo>
                  <a:cubicBezTo>
                    <a:pt x="587829" y="899989"/>
                    <a:pt x="570814" y="894339"/>
                    <a:pt x="554902" y="898950"/>
                  </a:cubicBezTo>
                  <a:cubicBezTo>
                    <a:pt x="537693" y="904353"/>
                    <a:pt x="526392" y="920881"/>
                    <a:pt x="527691" y="938890"/>
                  </a:cubicBezTo>
                  <a:cubicBezTo>
                    <a:pt x="520742" y="931707"/>
                    <a:pt x="510416" y="928869"/>
                    <a:pt x="500805" y="931486"/>
                  </a:cubicBezTo>
                  <a:cubicBezTo>
                    <a:pt x="497493" y="932233"/>
                    <a:pt x="494310" y="933480"/>
                    <a:pt x="491323" y="935188"/>
                  </a:cubicBezTo>
                  <a:cubicBezTo>
                    <a:pt x="486388" y="938046"/>
                    <a:pt x="482036" y="941715"/>
                    <a:pt x="478335" y="946034"/>
                  </a:cubicBezTo>
                  <a:cubicBezTo>
                    <a:pt x="473139" y="952404"/>
                    <a:pt x="468787" y="959412"/>
                    <a:pt x="465346" y="966880"/>
                  </a:cubicBezTo>
                  <a:cubicBezTo>
                    <a:pt x="458657" y="980525"/>
                    <a:pt x="453786" y="994975"/>
                    <a:pt x="450863" y="1009873"/>
                  </a:cubicBezTo>
                  <a:cubicBezTo>
                    <a:pt x="448785" y="1020199"/>
                    <a:pt x="448201" y="1032603"/>
                    <a:pt x="455150" y="1039877"/>
                  </a:cubicBezTo>
                  <a:cubicBezTo>
                    <a:pt x="443979" y="1042292"/>
                    <a:pt x="434887" y="1050332"/>
                    <a:pt x="431056" y="1061113"/>
                  </a:cubicBezTo>
                  <a:cubicBezTo>
                    <a:pt x="424236" y="1061230"/>
                    <a:pt x="417548" y="1062964"/>
                    <a:pt x="411573" y="1066179"/>
                  </a:cubicBezTo>
                  <a:cubicBezTo>
                    <a:pt x="391441" y="1078102"/>
                    <a:pt x="378387" y="1099137"/>
                    <a:pt x="376698" y="1122484"/>
                  </a:cubicBezTo>
                  <a:cubicBezTo>
                    <a:pt x="376049" y="1122484"/>
                    <a:pt x="375399" y="1121900"/>
                    <a:pt x="374750" y="1121705"/>
                  </a:cubicBezTo>
                  <a:cubicBezTo>
                    <a:pt x="360398" y="1117419"/>
                    <a:pt x="345460" y="1124757"/>
                    <a:pt x="332797" y="1133395"/>
                  </a:cubicBezTo>
                  <a:cubicBezTo>
                    <a:pt x="318185" y="1143266"/>
                    <a:pt x="302923" y="1159762"/>
                    <a:pt x="306819" y="1178855"/>
                  </a:cubicBezTo>
                  <a:cubicBezTo>
                    <a:pt x="305196" y="1179264"/>
                    <a:pt x="303572" y="1179829"/>
                    <a:pt x="302014" y="1180543"/>
                  </a:cubicBezTo>
                  <a:cubicBezTo>
                    <a:pt x="301949" y="1169925"/>
                    <a:pt x="296559" y="1160041"/>
                    <a:pt x="287726" y="1154176"/>
                  </a:cubicBezTo>
                  <a:cubicBezTo>
                    <a:pt x="275646" y="1147033"/>
                    <a:pt x="260840" y="1149371"/>
                    <a:pt x="248176" y="1154826"/>
                  </a:cubicBezTo>
                  <a:cubicBezTo>
                    <a:pt x="232654" y="1161535"/>
                    <a:pt x="219016" y="1171977"/>
                    <a:pt x="208495" y="1185219"/>
                  </a:cubicBezTo>
                  <a:cubicBezTo>
                    <a:pt x="200378" y="1195286"/>
                    <a:pt x="193818" y="1206975"/>
                    <a:pt x="185051" y="1216392"/>
                  </a:cubicBezTo>
                  <a:cubicBezTo>
                    <a:pt x="184272" y="1217282"/>
                    <a:pt x="183427" y="1218133"/>
                    <a:pt x="182518" y="1218925"/>
                  </a:cubicBezTo>
                  <a:cubicBezTo>
                    <a:pt x="181999" y="1219496"/>
                    <a:pt x="181414" y="1220042"/>
                    <a:pt x="180830" y="1220548"/>
                  </a:cubicBezTo>
                  <a:cubicBezTo>
                    <a:pt x="171218" y="1220055"/>
                    <a:pt x="161866" y="1224120"/>
                    <a:pt x="155697" y="1231524"/>
                  </a:cubicBezTo>
                  <a:cubicBezTo>
                    <a:pt x="154073" y="1233706"/>
                    <a:pt x="152189" y="1235687"/>
                    <a:pt x="150112" y="1237434"/>
                  </a:cubicBezTo>
                  <a:lnTo>
                    <a:pt x="151930" y="1236979"/>
                  </a:lnTo>
                  <a:lnTo>
                    <a:pt x="150112" y="1237434"/>
                  </a:lnTo>
                  <a:lnTo>
                    <a:pt x="150112" y="1237434"/>
                  </a:lnTo>
                  <a:cubicBezTo>
                    <a:pt x="147644" y="1238018"/>
                    <a:pt x="145176" y="1238538"/>
                    <a:pt x="142643" y="1238927"/>
                  </a:cubicBezTo>
                  <a:lnTo>
                    <a:pt x="142643" y="1238927"/>
                  </a:lnTo>
                  <a:cubicBezTo>
                    <a:pt x="132836" y="1240486"/>
                    <a:pt x="123160" y="1240746"/>
                    <a:pt x="113094" y="1242954"/>
                  </a:cubicBezTo>
                  <a:cubicBezTo>
                    <a:pt x="103353" y="1244883"/>
                    <a:pt x="94456" y="1249831"/>
                    <a:pt x="87636" y="1257111"/>
                  </a:cubicBezTo>
                  <a:cubicBezTo>
                    <a:pt x="85818" y="1254709"/>
                    <a:pt x="83610" y="1252624"/>
                    <a:pt x="81142" y="1250942"/>
                  </a:cubicBezTo>
                  <a:cubicBezTo>
                    <a:pt x="70816" y="1244448"/>
                    <a:pt x="58347" y="1244448"/>
                    <a:pt x="46592" y="1244772"/>
                  </a:cubicBezTo>
                  <a:cubicBezTo>
                    <a:pt x="47436" y="1237310"/>
                    <a:pt x="43735" y="1230076"/>
                    <a:pt x="37240" y="1226328"/>
                  </a:cubicBezTo>
                  <a:cubicBezTo>
                    <a:pt x="31200" y="1223296"/>
                    <a:pt x="24317" y="1222536"/>
                    <a:pt x="17757" y="1224185"/>
                  </a:cubicBezTo>
                  <a:cubicBezTo>
                    <a:pt x="11588" y="1225406"/>
                    <a:pt x="5678" y="1227465"/>
                    <a:pt x="93" y="1230290"/>
                  </a:cubicBezTo>
                  <a:close/>
                  <a:moveTo>
                    <a:pt x="180635" y="1221198"/>
                  </a:moveTo>
                  <a:lnTo>
                    <a:pt x="180180" y="1221588"/>
                  </a:lnTo>
                  <a:close/>
                  <a:moveTo>
                    <a:pt x="176414" y="1224705"/>
                  </a:moveTo>
                  <a:lnTo>
                    <a:pt x="177193" y="1224120"/>
                  </a:lnTo>
                  <a:close/>
                  <a:moveTo>
                    <a:pt x="168685" y="1229900"/>
                  </a:moveTo>
                  <a:lnTo>
                    <a:pt x="169920" y="1229186"/>
                  </a:lnTo>
                  <a:close/>
                  <a:moveTo>
                    <a:pt x="172582" y="1227497"/>
                  </a:moveTo>
                  <a:lnTo>
                    <a:pt x="173621" y="1226783"/>
                  </a:lnTo>
                  <a:close/>
                  <a:moveTo>
                    <a:pt x="156606" y="1235550"/>
                  </a:moveTo>
                  <a:lnTo>
                    <a:pt x="157839" y="1235096"/>
                  </a:lnTo>
                  <a:close/>
                  <a:moveTo>
                    <a:pt x="164724" y="1232108"/>
                  </a:moveTo>
                  <a:lnTo>
                    <a:pt x="166087" y="1231394"/>
                  </a:lnTo>
                  <a:close/>
                  <a:moveTo>
                    <a:pt x="160697" y="1233992"/>
                  </a:moveTo>
                  <a:lnTo>
                    <a:pt x="162061" y="1233342"/>
                  </a:ln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 flipH="1">
              <a:off x="-226594" y="4468974"/>
              <a:ext cx="900436" cy="668811"/>
            </a:xfrm>
            <a:custGeom>
              <a:avLst/>
              <a:gdLst/>
              <a:ahLst/>
              <a:cxnLst/>
              <a:rect l="l" t="t" r="r" b="b"/>
              <a:pathLst>
                <a:path w="605335" h="449621" extrusionOk="0">
                  <a:moveTo>
                    <a:pt x="605428" y="67300"/>
                  </a:moveTo>
                  <a:cubicBezTo>
                    <a:pt x="573801" y="64014"/>
                    <a:pt x="541914" y="69242"/>
                    <a:pt x="513014" y="82432"/>
                  </a:cubicBezTo>
                  <a:cubicBezTo>
                    <a:pt x="505285" y="70483"/>
                    <a:pt x="488076" y="71392"/>
                    <a:pt x="476321" y="63793"/>
                  </a:cubicBezTo>
                  <a:cubicBezTo>
                    <a:pt x="470087" y="58884"/>
                    <a:pt x="464437" y="53286"/>
                    <a:pt x="459501" y="47103"/>
                  </a:cubicBezTo>
                  <a:cubicBezTo>
                    <a:pt x="432224" y="19502"/>
                    <a:pt x="388713" y="23658"/>
                    <a:pt x="351565" y="30932"/>
                  </a:cubicBezTo>
                  <a:cubicBezTo>
                    <a:pt x="334550" y="8981"/>
                    <a:pt x="307274" y="-2546"/>
                    <a:pt x="279673" y="474"/>
                  </a:cubicBezTo>
                  <a:cubicBezTo>
                    <a:pt x="252007" y="4630"/>
                    <a:pt x="228238" y="22347"/>
                    <a:pt x="216353" y="47687"/>
                  </a:cubicBezTo>
                  <a:cubicBezTo>
                    <a:pt x="193623" y="34699"/>
                    <a:pt x="167322" y="60676"/>
                    <a:pt x="158554" y="86653"/>
                  </a:cubicBezTo>
                  <a:cubicBezTo>
                    <a:pt x="150436" y="111247"/>
                    <a:pt x="148618" y="137504"/>
                    <a:pt x="153424" y="162962"/>
                  </a:cubicBezTo>
                  <a:cubicBezTo>
                    <a:pt x="120367" y="160948"/>
                    <a:pt x="89000" y="192576"/>
                    <a:pt x="89065" y="227905"/>
                  </a:cubicBezTo>
                  <a:cubicBezTo>
                    <a:pt x="63088" y="228619"/>
                    <a:pt x="39513" y="248037"/>
                    <a:pt x="25745" y="271806"/>
                  </a:cubicBezTo>
                  <a:cubicBezTo>
                    <a:pt x="11977" y="295576"/>
                    <a:pt x="6262" y="323371"/>
                    <a:pt x="93" y="350647"/>
                  </a:cubicBezTo>
                  <a:cubicBezTo>
                    <a:pt x="9120" y="322852"/>
                    <a:pt x="31135" y="301193"/>
                    <a:pt x="59061" y="292588"/>
                  </a:cubicBezTo>
                  <a:cubicBezTo>
                    <a:pt x="71010" y="289146"/>
                    <a:pt x="84519" y="288042"/>
                    <a:pt x="93286" y="278690"/>
                  </a:cubicBezTo>
                  <a:cubicBezTo>
                    <a:pt x="99781" y="271482"/>
                    <a:pt x="102313" y="260961"/>
                    <a:pt x="106275" y="251674"/>
                  </a:cubicBezTo>
                  <a:cubicBezTo>
                    <a:pt x="120497" y="217254"/>
                    <a:pt x="160827" y="197901"/>
                    <a:pt x="194662" y="209461"/>
                  </a:cubicBezTo>
                  <a:cubicBezTo>
                    <a:pt x="211873" y="175171"/>
                    <a:pt x="244279" y="151071"/>
                    <a:pt x="282076" y="144518"/>
                  </a:cubicBezTo>
                  <a:cubicBezTo>
                    <a:pt x="289544" y="143894"/>
                    <a:pt x="296948" y="142368"/>
                    <a:pt x="304027" y="139972"/>
                  </a:cubicBezTo>
                  <a:cubicBezTo>
                    <a:pt x="311170" y="136984"/>
                    <a:pt x="317015" y="131594"/>
                    <a:pt x="323965" y="127957"/>
                  </a:cubicBezTo>
                  <a:cubicBezTo>
                    <a:pt x="353708" y="112371"/>
                    <a:pt x="388193" y="133802"/>
                    <a:pt x="414885" y="154389"/>
                  </a:cubicBezTo>
                  <a:cubicBezTo>
                    <a:pt x="390271" y="153785"/>
                    <a:pt x="366502" y="163540"/>
                    <a:pt x="349422" y="181276"/>
                  </a:cubicBezTo>
                  <a:cubicBezTo>
                    <a:pt x="332147" y="200252"/>
                    <a:pt x="327406" y="227554"/>
                    <a:pt x="337407" y="251219"/>
                  </a:cubicBezTo>
                  <a:cubicBezTo>
                    <a:pt x="305455" y="265442"/>
                    <a:pt x="294934" y="315578"/>
                    <a:pt x="317925" y="342984"/>
                  </a:cubicBezTo>
                  <a:cubicBezTo>
                    <a:pt x="288505" y="336633"/>
                    <a:pt x="257852" y="345270"/>
                    <a:pt x="236031" y="366039"/>
                  </a:cubicBezTo>
                  <a:cubicBezTo>
                    <a:pt x="214080" y="388009"/>
                    <a:pt x="203365" y="418773"/>
                    <a:pt x="206872" y="449621"/>
                  </a:cubicBezTo>
                  <a:cubicBezTo>
                    <a:pt x="218302" y="430722"/>
                    <a:pt x="230121" y="411369"/>
                    <a:pt x="246747" y="397666"/>
                  </a:cubicBezTo>
                  <a:cubicBezTo>
                    <a:pt x="263372" y="383963"/>
                    <a:pt x="286232" y="375586"/>
                    <a:pt x="306819" y="382470"/>
                  </a:cubicBezTo>
                  <a:cubicBezTo>
                    <a:pt x="311755" y="384093"/>
                    <a:pt x="317145" y="386496"/>
                    <a:pt x="321691" y="384028"/>
                  </a:cubicBezTo>
                  <a:cubicBezTo>
                    <a:pt x="325263" y="381255"/>
                    <a:pt x="327796" y="377333"/>
                    <a:pt x="328835" y="372923"/>
                  </a:cubicBezTo>
                  <a:cubicBezTo>
                    <a:pt x="338771" y="347621"/>
                    <a:pt x="362605" y="330444"/>
                    <a:pt x="389752" y="328956"/>
                  </a:cubicBezTo>
                  <a:cubicBezTo>
                    <a:pt x="393388" y="302330"/>
                    <a:pt x="397740" y="273885"/>
                    <a:pt x="415015" y="253947"/>
                  </a:cubicBezTo>
                  <a:cubicBezTo>
                    <a:pt x="428847" y="238036"/>
                    <a:pt x="448915" y="229918"/>
                    <a:pt x="468333" y="222644"/>
                  </a:cubicBezTo>
                  <a:cubicBezTo>
                    <a:pt x="495674" y="212383"/>
                    <a:pt x="527106" y="203161"/>
                    <a:pt x="553084" y="217124"/>
                  </a:cubicBezTo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flipH="1">
              <a:off x="134828" y="3935427"/>
              <a:ext cx="95063" cy="189992"/>
            </a:xfrm>
            <a:custGeom>
              <a:avLst/>
              <a:gdLst/>
              <a:ahLst/>
              <a:cxnLst/>
              <a:rect l="l" t="t" r="r" b="b"/>
              <a:pathLst>
                <a:path w="63908" h="127726" extrusionOk="0">
                  <a:moveTo>
                    <a:pt x="63043" y="3810"/>
                  </a:moveTo>
                  <a:cubicBezTo>
                    <a:pt x="49341" y="16678"/>
                    <a:pt x="42197" y="35021"/>
                    <a:pt x="43560" y="53752"/>
                  </a:cubicBezTo>
                  <a:cubicBezTo>
                    <a:pt x="44211" y="56364"/>
                    <a:pt x="43886" y="59139"/>
                    <a:pt x="42522" y="61480"/>
                  </a:cubicBezTo>
                  <a:cubicBezTo>
                    <a:pt x="40703" y="63818"/>
                    <a:pt x="37975" y="63363"/>
                    <a:pt x="35508" y="63493"/>
                  </a:cubicBezTo>
                  <a:cubicBezTo>
                    <a:pt x="31481" y="63678"/>
                    <a:pt x="27520" y="64958"/>
                    <a:pt x="24143" y="67195"/>
                  </a:cubicBezTo>
                  <a:cubicBezTo>
                    <a:pt x="16739" y="72321"/>
                    <a:pt x="11349" y="79847"/>
                    <a:pt x="8881" y="88496"/>
                  </a:cubicBezTo>
                  <a:cubicBezTo>
                    <a:pt x="6024" y="100301"/>
                    <a:pt x="4985" y="112490"/>
                    <a:pt x="5959" y="124605"/>
                  </a:cubicBezTo>
                  <a:cubicBezTo>
                    <a:pt x="5959" y="128436"/>
                    <a:pt x="503" y="128891"/>
                    <a:pt x="374" y="125124"/>
                  </a:cubicBezTo>
                  <a:cubicBezTo>
                    <a:pt x="-341" y="113895"/>
                    <a:pt x="309" y="102620"/>
                    <a:pt x="2322" y="91549"/>
                  </a:cubicBezTo>
                  <a:cubicBezTo>
                    <a:pt x="4335" y="81574"/>
                    <a:pt x="9465" y="72488"/>
                    <a:pt x="16934" y="65571"/>
                  </a:cubicBezTo>
                  <a:cubicBezTo>
                    <a:pt x="20311" y="62590"/>
                    <a:pt x="24338" y="60375"/>
                    <a:pt x="28624" y="59077"/>
                  </a:cubicBezTo>
                  <a:cubicBezTo>
                    <a:pt x="30702" y="58422"/>
                    <a:pt x="32910" y="58029"/>
                    <a:pt x="35118" y="57908"/>
                  </a:cubicBezTo>
                  <a:cubicBezTo>
                    <a:pt x="36157" y="57978"/>
                    <a:pt x="37261" y="57978"/>
                    <a:pt x="38301" y="57908"/>
                  </a:cubicBezTo>
                  <a:lnTo>
                    <a:pt x="38301" y="57908"/>
                  </a:lnTo>
                  <a:cubicBezTo>
                    <a:pt x="38301" y="58058"/>
                    <a:pt x="38301" y="58213"/>
                    <a:pt x="38301" y="58363"/>
                  </a:cubicBezTo>
                  <a:cubicBezTo>
                    <a:pt x="38301" y="58363"/>
                    <a:pt x="38301" y="58752"/>
                    <a:pt x="38301" y="58363"/>
                  </a:cubicBezTo>
                  <a:cubicBezTo>
                    <a:pt x="38301" y="57973"/>
                    <a:pt x="38301" y="58363"/>
                    <a:pt x="38301" y="58363"/>
                  </a:cubicBezTo>
                  <a:cubicBezTo>
                    <a:pt x="38366" y="58017"/>
                    <a:pt x="38366" y="57669"/>
                    <a:pt x="38301" y="57324"/>
                  </a:cubicBezTo>
                  <a:cubicBezTo>
                    <a:pt x="37391" y="47612"/>
                    <a:pt x="38496" y="37811"/>
                    <a:pt x="41548" y="28554"/>
                  </a:cubicBezTo>
                  <a:cubicBezTo>
                    <a:pt x="44990" y="17969"/>
                    <a:pt x="51094" y="8430"/>
                    <a:pt x="59212" y="823"/>
                  </a:cubicBezTo>
                  <a:cubicBezTo>
                    <a:pt x="60316" y="-271"/>
                    <a:pt x="62070" y="-276"/>
                    <a:pt x="63173" y="811"/>
                  </a:cubicBezTo>
                  <a:cubicBezTo>
                    <a:pt x="63173" y="815"/>
                    <a:pt x="63173" y="819"/>
                    <a:pt x="63173" y="823"/>
                  </a:cubicBezTo>
                  <a:cubicBezTo>
                    <a:pt x="64278" y="1995"/>
                    <a:pt x="64278" y="3808"/>
                    <a:pt x="63173" y="4979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flipH="1">
              <a:off x="807808" y="4885845"/>
              <a:ext cx="225517" cy="116300"/>
            </a:xfrm>
            <a:custGeom>
              <a:avLst/>
              <a:gdLst/>
              <a:ahLst/>
              <a:cxnLst/>
              <a:rect l="l" t="t" r="r" b="b"/>
              <a:pathLst>
                <a:path w="151608" h="78185" extrusionOk="0">
                  <a:moveTo>
                    <a:pt x="3866" y="-1"/>
                  </a:moveTo>
                  <a:cubicBezTo>
                    <a:pt x="14062" y="5941"/>
                    <a:pt x="23608" y="13020"/>
                    <a:pt x="32246" y="21105"/>
                  </a:cubicBezTo>
                  <a:cubicBezTo>
                    <a:pt x="36662" y="25210"/>
                    <a:pt x="40818" y="29548"/>
                    <a:pt x="44715" y="34094"/>
                  </a:cubicBezTo>
                  <a:cubicBezTo>
                    <a:pt x="48287" y="38315"/>
                    <a:pt x="51209" y="42861"/>
                    <a:pt x="55171" y="47083"/>
                  </a:cubicBezTo>
                  <a:cubicBezTo>
                    <a:pt x="58158" y="50973"/>
                    <a:pt x="62834" y="53194"/>
                    <a:pt x="67705" y="53057"/>
                  </a:cubicBezTo>
                  <a:cubicBezTo>
                    <a:pt x="70757" y="52603"/>
                    <a:pt x="73810" y="51888"/>
                    <a:pt x="76732" y="50914"/>
                  </a:cubicBezTo>
                  <a:cubicBezTo>
                    <a:pt x="79979" y="50070"/>
                    <a:pt x="83226" y="49356"/>
                    <a:pt x="86408" y="48836"/>
                  </a:cubicBezTo>
                  <a:cubicBezTo>
                    <a:pt x="98553" y="46531"/>
                    <a:pt x="111022" y="47381"/>
                    <a:pt x="122711" y="51304"/>
                  </a:cubicBezTo>
                  <a:cubicBezTo>
                    <a:pt x="134466" y="55376"/>
                    <a:pt x="144532" y="63318"/>
                    <a:pt x="151222" y="73839"/>
                  </a:cubicBezTo>
                  <a:cubicBezTo>
                    <a:pt x="153170" y="76892"/>
                    <a:pt x="148689" y="80009"/>
                    <a:pt x="146741" y="76892"/>
                  </a:cubicBezTo>
                  <a:cubicBezTo>
                    <a:pt x="141091" y="68066"/>
                    <a:pt x="132778" y="61247"/>
                    <a:pt x="123036" y="57409"/>
                  </a:cubicBezTo>
                  <a:cubicBezTo>
                    <a:pt x="111996" y="53369"/>
                    <a:pt x="100111" y="52291"/>
                    <a:pt x="88551" y="54291"/>
                  </a:cubicBezTo>
                  <a:cubicBezTo>
                    <a:pt x="85564" y="54726"/>
                    <a:pt x="82577" y="55311"/>
                    <a:pt x="79589" y="56045"/>
                  </a:cubicBezTo>
                  <a:cubicBezTo>
                    <a:pt x="76407" y="56889"/>
                    <a:pt x="73095" y="57928"/>
                    <a:pt x="70108" y="58513"/>
                  </a:cubicBezTo>
                  <a:cubicBezTo>
                    <a:pt x="67185" y="59110"/>
                    <a:pt x="64198" y="58954"/>
                    <a:pt x="61340" y="58058"/>
                  </a:cubicBezTo>
                  <a:cubicBezTo>
                    <a:pt x="58742" y="57097"/>
                    <a:pt x="56405" y="55668"/>
                    <a:pt x="54327" y="53837"/>
                  </a:cubicBezTo>
                  <a:cubicBezTo>
                    <a:pt x="50495" y="50213"/>
                    <a:pt x="46988" y="46238"/>
                    <a:pt x="43935" y="41952"/>
                  </a:cubicBezTo>
                  <a:cubicBezTo>
                    <a:pt x="40234" y="37413"/>
                    <a:pt x="36272" y="33081"/>
                    <a:pt x="32051" y="28963"/>
                  </a:cubicBezTo>
                  <a:cubicBezTo>
                    <a:pt x="22894" y="19839"/>
                    <a:pt x="12633" y="11935"/>
                    <a:pt x="1463" y="5454"/>
                  </a:cubicBezTo>
                  <a:cubicBezTo>
                    <a:pt x="-1525" y="3701"/>
                    <a:pt x="878" y="-1365"/>
                    <a:pt x="3866" y="388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flipH="1">
              <a:off x="999532" y="4590918"/>
              <a:ext cx="233767" cy="65355"/>
            </a:xfrm>
            <a:custGeom>
              <a:avLst/>
              <a:gdLst/>
              <a:ahLst/>
              <a:cxnLst/>
              <a:rect l="l" t="t" r="r" b="b"/>
              <a:pathLst>
                <a:path w="157154" h="43936" extrusionOk="0">
                  <a:moveTo>
                    <a:pt x="1887" y="2902"/>
                  </a:moveTo>
                  <a:cubicBezTo>
                    <a:pt x="23968" y="-3722"/>
                    <a:pt x="47932" y="1148"/>
                    <a:pt x="65726" y="15891"/>
                  </a:cubicBezTo>
                  <a:cubicBezTo>
                    <a:pt x="67999" y="17677"/>
                    <a:pt x="70208" y="19605"/>
                    <a:pt x="72221" y="21671"/>
                  </a:cubicBezTo>
                  <a:cubicBezTo>
                    <a:pt x="72935" y="22606"/>
                    <a:pt x="73844" y="23378"/>
                    <a:pt x="74884" y="23944"/>
                  </a:cubicBezTo>
                  <a:cubicBezTo>
                    <a:pt x="76312" y="24398"/>
                    <a:pt x="77936" y="23294"/>
                    <a:pt x="79170" y="22710"/>
                  </a:cubicBezTo>
                  <a:cubicBezTo>
                    <a:pt x="84041" y="20287"/>
                    <a:pt x="89171" y="18540"/>
                    <a:pt x="94496" y="17514"/>
                  </a:cubicBezTo>
                  <a:cubicBezTo>
                    <a:pt x="104952" y="15436"/>
                    <a:pt x="115798" y="16020"/>
                    <a:pt x="125994" y="19203"/>
                  </a:cubicBezTo>
                  <a:cubicBezTo>
                    <a:pt x="137813" y="22885"/>
                    <a:pt x="148399" y="29762"/>
                    <a:pt x="156517" y="39075"/>
                  </a:cubicBezTo>
                  <a:cubicBezTo>
                    <a:pt x="157491" y="40238"/>
                    <a:pt x="157491" y="41939"/>
                    <a:pt x="156517" y="43102"/>
                  </a:cubicBezTo>
                  <a:cubicBezTo>
                    <a:pt x="155607" y="44121"/>
                    <a:pt x="154049" y="44219"/>
                    <a:pt x="153010" y="43323"/>
                  </a:cubicBezTo>
                  <a:cubicBezTo>
                    <a:pt x="152945" y="43251"/>
                    <a:pt x="152880" y="43180"/>
                    <a:pt x="152815" y="43102"/>
                  </a:cubicBezTo>
                  <a:cubicBezTo>
                    <a:pt x="139112" y="27165"/>
                    <a:pt x="118136" y="19391"/>
                    <a:pt x="97354" y="22515"/>
                  </a:cubicBezTo>
                  <a:cubicBezTo>
                    <a:pt x="92353" y="23281"/>
                    <a:pt x="87547" y="24723"/>
                    <a:pt x="82936" y="26801"/>
                  </a:cubicBezTo>
                  <a:cubicBezTo>
                    <a:pt x="79949" y="28100"/>
                    <a:pt x="76961" y="30243"/>
                    <a:pt x="73585" y="29334"/>
                  </a:cubicBezTo>
                  <a:cubicBezTo>
                    <a:pt x="70857" y="28074"/>
                    <a:pt x="68389" y="26158"/>
                    <a:pt x="66571" y="23749"/>
                  </a:cubicBezTo>
                  <a:cubicBezTo>
                    <a:pt x="58778" y="16261"/>
                    <a:pt x="49231" y="10819"/>
                    <a:pt x="38840" y="7903"/>
                  </a:cubicBezTo>
                  <a:cubicBezTo>
                    <a:pt x="27280" y="4461"/>
                    <a:pt x="15006" y="4461"/>
                    <a:pt x="3446" y="7903"/>
                  </a:cubicBezTo>
                  <a:cubicBezTo>
                    <a:pt x="2082" y="8312"/>
                    <a:pt x="653" y="7526"/>
                    <a:pt x="199" y="6149"/>
                  </a:cubicBezTo>
                  <a:cubicBezTo>
                    <a:pt x="199" y="6130"/>
                    <a:pt x="199" y="6104"/>
                    <a:pt x="199" y="6084"/>
                  </a:cubicBezTo>
                  <a:cubicBezTo>
                    <a:pt x="-191" y="4636"/>
                    <a:pt x="524" y="3110"/>
                    <a:pt x="1887" y="2512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flipH="1">
              <a:off x="48442" y="3345085"/>
              <a:ext cx="110094" cy="286240"/>
            </a:xfrm>
            <a:custGeom>
              <a:avLst/>
              <a:gdLst/>
              <a:ahLst/>
              <a:cxnLst/>
              <a:rect l="l" t="t" r="r" b="b"/>
              <a:pathLst>
                <a:path w="74013" h="192430" extrusionOk="0">
                  <a:moveTo>
                    <a:pt x="60653" y="2931"/>
                  </a:moveTo>
                  <a:cubicBezTo>
                    <a:pt x="60848" y="19257"/>
                    <a:pt x="63641" y="35448"/>
                    <a:pt x="68836" y="50924"/>
                  </a:cubicBezTo>
                  <a:cubicBezTo>
                    <a:pt x="70394" y="55340"/>
                    <a:pt x="72083" y="59626"/>
                    <a:pt x="73966" y="63912"/>
                  </a:cubicBezTo>
                  <a:cubicBezTo>
                    <a:pt x="74486" y="65600"/>
                    <a:pt x="73511" y="67365"/>
                    <a:pt x="71823" y="67856"/>
                  </a:cubicBezTo>
                  <a:cubicBezTo>
                    <a:pt x="71694" y="67891"/>
                    <a:pt x="71564" y="67918"/>
                    <a:pt x="71434" y="67939"/>
                  </a:cubicBezTo>
                  <a:cubicBezTo>
                    <a:pt x="67082" y="68469"/>
                    <a:pt x="63056" y="70436"/>
                    <a:pt x="60004" y="73524"/>
                  </a:cubicBezTo>
                  <a:cubicBezTo>
                    <a:pt x="56496" y="76945"/>
                    <a:pt x="53834" y="81151"/>
                    <a:pt x="52211" y="85798"/>
                  </a:cubicBezTo>
                  <a:cubicBezTo>
                    <a:pt x="51496" y="88042"/>
                    <a:pt x="50911" y="90345"/>
                    <a:pt x="50587" y="92682"/>
                  </a:cubicBezTo>
                  <a:cubicBezTo>
                    <a:pt x="50327" y="95165"/>
                    <a:pt x="50327" y="97668"/>
                    <a:pt x="50587" y="100151"/>
                  </a:cubicBezTo>
                  <a:cubicBezTo>
                    <a:pt x="50976" y="103379"/>
                    <a:pt x="50781" y="106647"/>
                    <a:pt x="50132" y="109827"/>
                  </a:cubicBezTo>
                  <a:cubicBezTo>
                    <a:pt x="49483" y="112616"/>
                    <a:pt x="48054" y="115173"/>
                    <a:pt x="46041" y="117231"/>
                  </a:cubicBezTo>
                  <a:cubicBezTo>
                    <a:pt x="42209" y="120744"/>
                    <a:pt x="37858" y="123577"/>
                    <a:pt x="33052" y="125608"/>
                  </a:cubicBezTo>
                  <a:cubicBezTo>
                    <a:pt x="29156" y="127729"/>
                    <a:pt x="25518" y="130372"/>
                    <a:pt x="22336" y="133466"/>
                  </a:cubicBezTo>
                  <a:cubicBezTo>
                    <a:pt x="18960" y="136795"/>
                    <a:pt x="15972" y="140549"/>
                    <a:pt x="13569" y="144637"/>
                  </a:cubicBezTo>
                  <a:cubicBezTo>
                    <a:pt x="12335" y="146728"/>
                    <a:pt x="11231" y="148897"/>
                    <a:pt x="10257" y="151131"/>
                  </a:cubicBezTo>
                  <a:cubicBezTo>
                    <a:pt x="9283" y="153238"/>
                    <a:pt x="8503" y="155408"/>
                    <a:pt x="7854" y="157625"/>
                  </a:cubicBezTo>
                  <a:cubicBezTo>
                    <a:pt x="7140" y="160223"/>
                    <a:pt x="6555" y="162821"/>
                    <a:pt x="6100" y="165483"/>
                  </a:cubicBezTo>
                  <a:cubicBezTo>
                    <a:pt x="5711" y="168085"/>
                    <a:pt x="5516" y="170711"/>
                    <a:pt x="5516" y="173341"/>
                  </a:cubicBezTo>
                  <a:cubicBezTo>
                    <a:pt x="5516" y="178595"/>
                    <a:pt x="6360" y="183813"/>
                    <a:pt x="8049" y="188798"/>
                  </a:cubicBezTo>
                  <a:cubicBezTo>
                    <a:pt x="8503" y="190317"/>
                    <a:pt x="7595" y="191895"/>
                    <a:pt x="6100" y="192322"/>
                  </a:cubicBezTo>
                  <a:cubicBezTo>
                    <a:pt x="4737" y="192697"/>
                    <a:pt x="3308" y="192060"/>
                    <a:pt x="2724" y="190811"/>
                  </a:cubicBezTo>
                  <a:cubicBezTo>
                    <a:pt x="-3381" y="170612"/>
                    <a:pt x="1295" y="148690"/>
                    <a:pt x="15128" y="132752"/>
                  </a:cubicBezTo>
                  <a:cubicBezTo>
                    <a:pt x="18440" y="128877"/>
                    <a:pt x="22271" y="125488"/>
                    <a:pt x="26558" y="122686"/>
                  </a:cubicBezTo>
                  <a:cubicBezTo>
                    <a:pt x="30909" y="119893"/>
                    <a:pt x="35715" y="118140"/>
                    <a:pt x="39546" y="115152"/>
                  </a:cubicBezTo>
                  <a:cubicBezTo>
                    <a:pt x="41365" y="113972"/>
                    <a:pt x="42793" y="112366"/>
                    <a:pt x="43833" y="110476"/>
                  </a:cubicBezTo>
                  <a:cubicBezTo>
                    <a:pt x="44937" y="107759"/>
                    <a:pt x="45261" y="104803"/>
                    <a:pt x="44872" y="101904"/>
                  </a:cubicBezTo>
                  <a:cubicBezTo>
                    <a:pt x="44352" y="96314"/>
                    <a:pt x="44937" y="90681"/>
                    <a:pt x="46431" y="85279"/>
                  </a:cubicBezTo>
                  <a:cubicBezTo>
                    <a:pt x="49418" y="73386"/>
                    <a:pt x="59029" y="64285"/>
                    <a:pt x="71044" y="61899"/>
                  </a:cubicBezTo>
                  <a:lnTo>
                    <a:pt x="68511" y="65925"/>
                  </a:lnTo>
                  <a:cubicBezTo>
                    <a:pt x="61627" y="50639"/>
                    <a:pt x="57276" y="34348"/>
                    <a:pt x="55523" y="17673"/>
                  </a:cubicBezTo>
                  <a:cubicBezTo>
                    <a:pt x="55003" y="12997"/>
                    <a:pt x="54743" y="8256"/>
                    <a:pt x="54679" y="3515"/>
                  </a:cubicBezTo>
                  <a:cubicBezTo>
                    <a:pt x="54614" y="-1226"/>
                    <a:pt x="60264" y="-901"/>
                    <a:pt x="60329" y="2866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384252" y="1262413"/>
            <a:ext cx="8272812" cy="1369664"/>
            <a:chOff x="384252" y="1262413"/>
            <a:chExt cx="8272812" cy="1369664"/>
          </a:xfrm>
        </p:grpSpPr>
        <p:sp>
          <p:nvSpPr>
            <p:cNvPr id="90" name="Google Shape;90;p3"/>
            <p:cNvSpPr/>
            <p:nvPr/>
          </p:nvSpPr>
          <p:spPr>
            <a:xfrm>
              <a:off x="384252" y="1262413"/>
              <a:ext cx="119412" cy="120664"/>
            </a:xfrm>
            <a:custGeom>
              <a:avLst/>
              <a:gdLst/>
              <a:ahLst/>
              <a:cxnLst/>
              <a:rect l="l" t="t" r="r" b="b"/>
              <a:pathLst>
                <a:path w="83069" h="83940" extrusionOk="0">
                  <a:moveTo>
                    <a:pt x="82415" y="26799"/>
                  </a:moveTo>
                  <a:lnTo>
                    <a:pt x="70595" y="45178"/>
                  </a:lnTo>
                  <a:cubicBezTo>
                    <a:pt x="69875" y="46250"/>
                    <a:pt x="69686" y="47587"/>
                    <a:pt x="70076" y="48815"/>
                  </a:cubicBezTo>
                  <a:lnTo>
                    <a:pt x="76895" y="69597"/>
                  </a:lnTo>
                  <a:cubicBezTo>
                    <a:pt x="77609" y="71850"/>
                    <a:pt x="76362" y="74266"/>
                    <a:pt x="74109" y="74981"/>
                  </a:cubicBezTo>
                  <a:cubicBezTo>
                    <a:pt x="73349" y="75221"/>
                    <a:pt x="72537" y="75247"/>
                    <a:pt x="71764" y="75052"/>
                  </a:cubicBezTo>
                  <a:lnTo>
                    <a:pt x="50593" y="69467"/>
                  </a:lnTo>
                  <a:cubicBezTo>
                    <a:pt x="49365" y="69123"/>
                    <a:pt x="48047" y="69363"/>
                    <a:pt x="47021" y="70116"/>
                  </a:cubicBezTo>
                  <a:lnTo>
                    <a:pt x="29357" y="83105"/>
                  </a:lnTo>
                  <a:cubicBezTo>
                    <a:pt x="27447" y="84508"/>
                    <a:pt x="24765" y="84099"/>
                    <a:pt x="23362" y="82196"/>
                  </a:cubicBezTo>
                  <a:cubicBezTo>
                    <a:pt x="22875" y="81533"/>
                    <a:pt x="22589" y="80741"/>
                    <a:pt x="22538" y="79923"/>
                  </a:cubicBezTo>
                  <a:lnTo>
                    <a:pt x="21304" y="58102"/>
                  </a:lnTo>
                  <a:cubicBezTo>
                    <a:pt x="21232" y="56816"/>
                    <a:pt x="20589" y="55621"/>
                    <a:pt x="19550" y="54855"/>
                  </a:cubicBezTo>
                  <a:lnTo>
                    <a:pt x="1885" y="41866"/>
                  </a:lnTo>
                  <a:cubicBezTo>
                    <a:pt x="-37" y="40489"/>
                    <a:pt x="-485" y="37813"/>
                    <a:pt x="892" y="35885"/>
                  </a:cubicBezTo>
                  <a:cubicBezTo>
                    <a:pt x="1373" y="35216"/>
                    <a:pt x="2028" y="34703"/>
                    <a:pt x="2795" y="34398"/>
                  </a:cubicBezTo>
                  <a:lnTo>
                    <a:pt x="23187" y="26539"/>
                  </a:lnTo>
                  <a:cubicBezTo>
                    <a:pt x="24408" y="26033"/>
                    <a:pt x="25337" y="25007"/>
                    <a:pt x="25720" y="23747"/>
                  </a:cubicBezTo>
                  <a:lnTo>
                    <a:pt x="32214" y="2965"/>
                  </a:lnTo>
                  <a:cubicBezTo>
                    <a:pt x="32909" y="737"/>
                    <a:pt x="35273" y="-503"/>
                    <a:pt x="37500" y="192"/>
                  </a:cubicBezTo>
                  <a:cubicBezTo>
                    <a:pt x="38312" y="445"/>
                    <a:pt x="39027" y="939"/>
                    <a:pt x="39553" y="1601"/>
                  </a:cubicBezTo>
                  <a:lnTo>
                    <a:pt x="53386" y="18551"/>
                  </a:lnTo>
                  <a:cubicBezTo>
                    <a:pt x="54204" y="19538"/>
                    <a:pt x="55418" y="20110"/>
                    <a:pt x="56698" y="20110"/>
                  </a:cubicBezTo>
                  <a:lnTo>
                    <a:pt x="78519" y="20110"/>
                  </a:lnTo>
                  <a:cubicBezTo>
                    <a:pt x="80876" y="19915"/>
                    <a:pt x="82948" y="21662"/>
                    <a:pt x="83149" y="24026"/>
                  </a:cubicBezTo>
                  <a:cubicBezTo>
                    <a:pt x="83227" y="25007"/>
                    <a:pt x="82974" y="25987"/>
                    <a:pt x="82415" y="267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8537652" y="2511413"/>
              <a:ext cx="119412" cy="120664"/>
            </a:xfrm>
            <a:custGeom>
              <a:avLst/>
              <a:gdLst/>
              <a:ahLst/>
              <a:cxnLst/>
              <a:rect l="l" t="t" r="r" b="b"/>
              <a:pathLst>
                <a:path w="83069" h="83940" extrusionOk="0">
                  <a:moveTo>
                    <a:pt x="82415" y="26799"/>
                  </a:moveTo>
                  <a:lnTo>
                    <a:pt x="70595" y="45178"/>
                  </a:lnTo>
                  <a:cubicBezTo>
                    <a:pt x="69875" y="46250"/>
                    <a:pt x="69686" y="47587"/>
                    <a:pt x="70076" y="48815"/>
                  </a:cubicBezTo>
                  <a:lnTo>
                    <a:pt x="76895" y="69597"/>
                  </a:lnTo>
                  <a:cubicBezTo>
                    <a:pt x="77609" y="71850"/>
                    <a:pt x="76362" y="74266"/>
                    <a:pt x="74109" y="74981"/>
                  </a:cubicBezTo>
                  <a:cubicBezTo>
                    <a:pt x="73349" y="75221"/>
                    <a:pt x="72537" y="75247"/>
                    <a:pt x="71764" y="75052"/>
                  </a:cubicBezTo>
                  <a:lnTo>
                    <a:pt x="50593" y="69467"/>
                  </a:lnTo>
                  <a:cubicBezTo>
                    <a:pt x="49365" y="69123"/>
                    <a:pt x="48047" y="69363"/>
                    <a:pt x="47021" y="70116"/>
                  </a:cubicBezTo>
                  <a:lnTo>
                    <a:pt x="29357" y="83105"/>
                  </a:lnTo>
                  <a:cubicBezTo>
                    <a:pt x="27447" y="84508"/>
                    <a:pt x="24765" y="84099"/>
                    <a:pt x="23362" y="82196"/>
                  </a:cubicBezTo>
                  <a:cubicBezTo>
                    <a:pt x="22875" y="81533"/>
                    <a:pt x="22589" y="80741"/>
                    <a:pt x="22538" y="79923"/>
                  </a:cubicBezTo>
                  <a:lnTo>
                    <a:pt x="21304" y="58102"/>
                  </a:lnTo>
                  <a:cubicBezTo>
                    <a:pt x="21232" y="56816"/>
                    <a:pt x="20589" y="55621"/>
                    <a:pt x="19550" y="54855"/>
                  </a:cubicBezTo>
                  <a:lnTo>
                    <a:pt x="1885" y="41866"/>
                  </a:lnTo>
                  <a:cubicBezTo>
                    <a:pt x="-37" y="40489"/>
                    <a:pt x="-485" y="37813"/>
                    <a:pt x="892" y="35885"/>
                  </a:cubicBezTo>
                  <a:cubicBezTo>
                    <a:pt x="1373" y="35216"/>
                    <a:pt x="2028" y="34703"/>
                    <a:pt x="2795" y="34398"/>
                  </a:cubicBezTo>
                  <a:lnTo>
                    <a:pt x="23187" y="26539"/>
                  </a:lnTo>
                  <a:cubicBezTo>
                    <a:pt x="24408" y="26033"/>
                    <a:pt x="25337" y="25007"/>
                    <a:pt x="25720" y="23747"/>
                  </a:cubicBezTo>
                  <a:lnTo>
                    <a:pt x="32214" y="2965"/>
                  </a:lnTo>
                  <a:cubicBezTo>
                    <a:pt x="32909" y="737"/>
                    <a:pt x="35273" y="-503"/>
                    <a:pt x="37500" y="192"/>
                  </a:cubicBezTo>
                  <a:cubicBezTo>
                    <a:pt x="38312" y="445"/>
                    <a:pt x="39027" y="939"/>
                    <a:pt x="39553" y="1601"/>
                  </a:cubicBezTo>
                  <a:lnTo>
                    <a:pt x="53386" y="18551"/>
                  </a:lnTo>
                  <a:cubicBezTo>
                    <a:pt x="54204" y="19538"/>
                    <a:pt x="55418" y="20110"/>
                    <a:pt x="56698" y="20110"/>
                  </a:cubicBezTo>
                  <a:lnTo>
                    <a:pt x="78519" y="20110"/>
                  </a:lnTo>
                  <a:cubicBezTo>
                    <a:pt x="80876" y="19915"/>
                    <a:pt x="82948" y="21662"/>
                    <a:pt x="83149" y="24026"/>
                  </a:cubicBezTo>
                  <a:cubicBezTo>
                    <a:pt x="83227" y="25007"/>
                    <a:pt x="82974" y="25987"/>
                    <a:pt x="82415" y="267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3"/>
          <p:cNvGrpSpPr/>
          <p:nvPr/>
        </p:nvGrpSpPr>
        <p:grpSpPr>
          <a:xfrm>
            <a:off x="7905351" y="4027764"/>
            <a:ext cx="2035832" cy="1754905"/>
            <a:chOff x="7905351" y="4027764"/>
            <a:chExt cx="2035832" cy="1754905"/>
          </a:xfrm>
        </p:grpSpPr>
        <p:sp>
          <p:nvSpPr>
            <p:cNvPr id="93" name="Google Shape;93;p3"/>
            <p:cNvSpPr/>
            <p:nvPr/>
          </p:nvSpPr>
          <p:spPr>
            <a:xfrm rot="1556706" flipH="1">
              <a:off x="8873734" y="4073105"/>
              <a:ext cx="381087" cy="754544"/>
            </a:xfrm>
            <a:custGeom>
              <a:avLst/>
              <a:gdLst/>
              <a:ahLst/>
              <a:cxnLst/>
              <a:rect l="l" t="t" r="r" b="b"/>
              <a:pathLst>
                <a:path w="307335" h="608517" extrusionOk="0">
                  <a:moveTo>
                    <a:pt x="134484" y="565914"/>
                  </a:moveTo>
                  <a:cubicBezTo>
                    <a:pt x="133964" y="552016"/>
                    <a:pt x="150720" y="545002"/>
                    <a:pt x="164228" y="541625"/>
                  </a:cubicBezTo>
                  <a:cubicBezTo>
                    <a:pt x="201830" y="532208"/>
                    <a:pt x="241446" y="518765"/>
                    <a:pt x="264565" y="487592"/>
                  </a:cubicBezTo>
                  <a:cubicBezTo>
                    <a:pt x="210923" y="469207"/>
                    <a:pt x="151434" y="484527"/>
                    <a:pt x="113313" y="526558"/>
                  </a:cubicBezTo>
                  <a:cubicBezTo>
                    <a:pt x="110780" y="508829"/>
                    <a:pt x="110325" y="486553"/>
                    <a:pt x="125911" y="477656"/>
                  </a:cubicBezTo>
                  <a:cubicBezTo>
                    <a:pt x="131821" y="474928"/>
                    <a:pt x="138251" y="473389"/>
                    <a:pt x="144745" y="473110"/>
                  </a:cubicBezTo>
                  <a:cubicBezTo>
                    <a:pt x="160721" y="471227"/>
                    <a:pt x="176502" y="467986"/>
                    <a:pt x="191894" y="463433"/>
                  </a:cubicBezTo>
                  <a:cubicBezTo>
                    <a:pt x="217871" y="455705"/>
                    <a:pt x="244823" y="442132"/>
                    <a:pt x="255408" y="417259"/>
                  </a:cubicBezTo>
                  <a:cubicBezTo>
                    <a:pt x="206376" y="401536"/>
                    <a:pt x="152603" y="415525"/>
                    <a:pt x="117469" y="453173"/>
                  </a:cubicBezTo>
                  <a:cubicBezTo>
                    <a:pt x="117858" y="431475"/>
                    <a:pt x="125327" y="410505"/>
                    <a:pt x="138706" y="393425"/>
                  </a:cubicBezTo>
                  <a:cubicBezTo>
                    <a:pt x="141173" y="389924"/>
                    <a:pt x="144485" y="387054"/>
                    <a:pt x="148252" y="385047"/>
                  </a:cubicBezTo>
                  <a:cubicBezTo>
                    <a:pt x="157279" y="380891"/>
                    <a:pt x="167735" y="385762"/>
                    <a:pt x="176892" y="389268"/>
                  </a:cubicBezTo>
                  <a:cubicBezTo>
                    <a:pt x="217157" y="403783"/>
                    <a:pt x="262227" y="393250"/>
                    <a:pt x="291907" y="362382"/>
                  </a:cubicBezTo>
                  <a:cubicBezTo>
                    <a:pt x="279502" y="347965"/>
                    <a:pt x="259435" y="342509"/>
                    <a:pt x="240536" y="341795"/>
                  </a:cubicBezTo>
                  <a:cubicBezTo>
                    <a:pt x="208714" y="340723"/>
                    <a:pt x="177477" y="350965"/>
                    <a:pt x="152474" y="370695"/>
                  </a:cubicBezTo>
                  <a:cubicBezTo>
                    <a:pt x="161046" y="353874"/>
                    <a:pt x="170722" y="336015"/>
                    <a:pt x="187672" y="327507"/>
                  </a:cubicBezTo>
                  <a:cubicBezTo>
                    <a:pt x="206636" y="318091"/>
                    <a:pt x="229366" y="322962"/>
                    <a:pt x="250213" y="319260"/>
                  </a:cubicBezTo>
                  <a:cubicBezTo>
                    <a:pt x="276125" y="314337"/>
                    <a:pt x="297687" y="296530"/>
                    <a:pt x="307428" y="272046"/>
                  </a:cubicBezTo>
                  <a:cubicBezTo>
                    <a:pt x="285087" y="264350"/>
                    <a:pt x="260733" y="264876"/>
                    <a:pt x="238783" y="273540"/>
                  </a:cubicBezTo>
                  <a:cubicBezTo>
                    <a:pt x="217092" y="282242"/>
                    <a:pt x="197284" y="294984"/>
                    <a:pt x="180334" y="311077"/>
                  </a:cubicBezTo>
                  <a:cubicBezTo>
                    <a:pt x="188972" y="296075"/>
                    <a:pt x="198193" y="280423"/>
                    <a:pt x="212805" y="271267"/>
                  </a:cubicBezTo>
                  <a:cubicBezTo>
                    <a:pt x="226314" y="262889"/>
                    <a:pt x="243004" y="260941"/>
                    <a:pt x="256577" y="252628"/>
                  </a:cubicBezTo>
                  <a:cubicBezTo>
                    <a:pt x="278918" y="239055"/>
                    <a:pt x="288075" y="211714"/>
                    <a:pt x="295543" y="186645"/>
                  </a:cubicBezTo>
                  <a:cubicBezTo>
                    <a:pt x="255343" y="186873"/>
                    <a:pt x="220339" y="214273"/>
                    <a:pt x="210467" y="253277"/>
                  </a:cubicBezTo>
                  <a:cubicBezTo>
                    <a:pt x="212481" y="234509"/>
                    <a:pt x="215208" y="214311"/>
                    <a:pt x="228717" y="201323"/>
                  </a:cubicBezTo>
                  <a:cubicBezTo>
                    <a:pt x="237614" y="192621"/>
                    <a:pt x="250018" y="188334"/>
                    <a:pt x="259435" y="180216"/>
                  </a:cubicBezTo>
                  <a:cubicBezTo>
                    <a:pt x="276125" y="165929"/>
                    <a:pt x="280931" y="142484"/>
                    <a:pt x="284698" y="120858"/>
                  </a:cubicBezTo>
                  <a:cubicBezTo>
                    <a:pt x="277749" y="115286"/>
                    <a:pt x="268202" y="114104"/>
                    <a:pt x="260084" y="117806"/>
                  </a:cubicBezTo>
                  <a:cubicBezTo>
                    <a:pt x="252226" y="121566"/>
                    <a:pt x="245407" y="127158"/>
                    <a:pt x="240211" y="134107"/>
                  </a:cubicBezTo>
                  <a:cubicBezTo>
                    <a:pt x="228327" y="148336"/>
                    <a:pt x="218975" y="164500"/>
                    <a:pt x="212546" y="181905"/>
                  </a:cubicBezTo>
                  <a:cubicBezTo>
                    <a:pt x="204752" y="168267"/>
                    <a:pt x="212156" y="150602"/>
                    <a:pt x="222872" y="139042"/>
                  </a:cubicBezTo>
                  <a:cubicBezTo>
                    <a:pt x="233588" y="127482"/>
                    <a:pt x="247486" y="118910"/>
                    <a:pt x="256318" y="105856"/>
                  </a:cubicBezTo>
                  <a:cubicBezTo>
                    <a:pt x="263916" y="94563"/>
                    <a:pt x="267033" y="80886"/>
                    <a:pt x="265215" y="67410"/>
                  </a:cubicBezTo>
                  <a:cubicBezTo>
                    <a:pt x="247745" y="56759"/>
                    <a:pt x="223391" y="65916"/>
                    <a:pt x="211637" y="82672"/>
                  </a:cubicBezTo>
                  <a:cubicBezTo>
                    <a:pt x="199882" y="99427"/>
                    <a:pt x="197998" y="121118"/>
                    <a:pt x="199037" y="141575"/>
                  </a:cubicBezTo>
                  <a:cubicBezTo>
                    <a:pt x="195466" y="133327"/>
                    <a:pt x="191829" y="125014"/>
                    <a:pt x="188192" y="116767"/>
                  </a:cubicBezTo>
                  <a:cubicBezTo>
                    <a:pt x="186569" y="113714"/>
                    <a:pt x="185725" y="110292"/>
                    <a:pt x="185790" y="106830"/>
                  </a:cubicBezTo>
                  <a:cubicBezTo>
                    <a:pt x="186633" y="100336"/>
                    <a:pt x="193322" y="96699"/>
                    <a:pt x="198778" y="93193"/>
                  </a:cubicBezTo>
                  <a:cubicBezTo>
                    <a:pt x="224560" y="75885"/>
                    <a:pt x="235860" y="43732"/>
                    <a:pt x="226703" y="14092"/>
                  </a:cubicBezTo>
                  <a:cubicBezTo>
                    <a:pt x="207220" y="7922"/>
                    <a:pt x="185660" y="22989"/>
                    <a:pt x="177477" y="41952"/>
                  </a:cubicBezTo>
                  <a:cubicBezTo>
                    <a:pt x="169294" y="60916"/>
                    <a:pt x="170982" y="81308"/>
                    <a:pt x="172411" y="101375"/>
                  </a:cubicBezTo>
                  <a:cubicBezTo>
                    <a:pt x="170917" y="99297"/>
                    <a:pt x="169294" y="97219"/>
                    <a:pt x="167670" y="94881"/>
                  </a:cubicBezTo>
                  <a:cubicBezTo>
                    <a:pt x="165202" y="85724"/>
                    <a:pt x="169294" y="73904"/>
                    <a:pt x="171502" y="63773"/>
                  </a:cubicBezTo>
                  <a:cubicBezTo>
                    <a:pt x="176372" y="40309"/>
                    <a:pt x="168449" y="16008"/>
                    <a:pt x="150590" y="-1"/>
                  </a:cubicBezTo>
                  <a:cubicBezTo>
                    <a:pt x="138056" y="13812"/>
                    <a:pt x="132016" y="32360"/>
                    <a:pt x="134094" y="50914"/>
                  </a:cubicBezTo>
                  <a:cubicBezTo>
                    <a:pt x="134809" y="57045"/>
                    <a:pt x="136562" y="63007"/>
                    <a:pt x="139355" y="68514"/>
                  </a:cubicBezTo>
                  <a:cubicBezTo>
                    <a:pt x="129614" y="62188"/>
                    <a:pt x="118443" y="58396"/>
                    <a:pt x="106883" y="57474"/>
                  </a:cubicBezTo>
                  <a:cubicBezTo>
                    <a:pt x="105260" y="57240"/>
                    <a:pt x="103636" y="57558"/>
                    <a:pt x="102207" y="58383"/>
                  </a:cubicBezTo>
                  <a:cubicBezTo>
                    <a:pt x="100648" y="59929"/>
                    <a:pt x="99934" y="62117"/>
                    <a:pt x="100194" y="64293"/>
                  </a:cubicBezTo>
                  <a:cubicBezTo>
                    <a:pt x="100194" y="79749"/>
                    <a:pt x="108961" y="93842"/>
                    <a:pt x="118638" y="105986"/>
                  </a:cubicBezTo>
                  <a:cubicBezTo>
                    <a:pt x="126496" y="115890"/>
                    <a:pt x="135199" y="125125"/>
                    <a:pt x="144615" y="133587"/>
                  </a:cubicBezTo>
                  <a:cubicBezTo>
                    <a:pt x="144875" y="148193"/>
                    <a:pt x="150071" y="162285"/>
                    <a:pt x="159292" y="173592"/>
                  </a:cubicBezTo>
                  <a:cubicBezTo>
                    <a:pt x="154682" y="184925"/>
                    <a:pt x="152863" y="197199"/>
                    <a:pt x="154032" y="209376"/>
                  </a:cubicBezTo>
                  <a:cubicBezTo>
                    <a:pt x="155915" y="225430"/>
                    <a:pt x="159422" y="241250"/>
                    <a:pt x="164488" y="256589"/>
                  </a:cubicBezTo>
                  <a:cubicBezTo>
                    <a:pt x="169683" y="270806"/>
                    <a:pt x="171502" y="286028"/>
                    <a:pt x="169878" y="301075"/>
                  </a:cubicBezTo>
                  <a:cubicBezTo>
                    <a:pt x="169294" y="304264"/>
                    <a:pt x="168449" y="307394"/>
                    <a:pt x="167280" y="310427"/>
                  </a:cubicBezTo>
                  <a:cubicBezTo>
                    <a:pt x="162085" y="318935"/>
                    <a:pt x="156694" y="327248"/>
                    <a:pt x="151239" y="335625"/>
                  </a:cubicBezTo>
                  <a:cubicBezTo>
                    <a:pt x="145524" y="341814"/>
                    <a:pt x="139549" y="347692"/>
                    <a:pt x="133185" y="353225"/>
                  </a:cubicBezTo>
                  <a:cubicBezTo>
                    <a:pt x="137211" y="320299"/>
                    <a:pt x="159162" y="290165"/>
                    <a:pt x="156759" y="257044"/>
                  </a:cubicBezTo>
                  <a:cubicBezTo>
                    <a:pt x="155721" y="241159"/>
                    <a:pt x="149162" y="226131"/>
                    <a:pt x="138316" y="214506"/>
                  </a:cubicBezTo>
                  <a:cubicBezTo>
                    <a:pt x="120846" y="231586"/>
                    <a:pt x="116495" y="258148"/>
                    <a:pt x="118053" y="282502"/>
                  </a:cubicBezTo>
                  <a:cubicBezTo>
                    <a:pt x="119612" y="306855"/>
                    <a:pt x="126041" y="330819"/>
                    <a:pt x="126496" y="355238"/>
                  </a:cubicBezTo>
                  <a:cubicBezTo>
                    <a:pt x="126626" y="363369"/>
                    <a:pt x="125911" y="371487"/>
                    <a:pt x="124288" y="379462"/>
                  </a:cubicBezTo>
                  <a:cubicBezTo>
                    <a:pt x="121366" y="384722"/>
                    <a:pt x="118573" y="390048"/>
                    <a:pt x="115976" y="395503"/>
                  </a:cubicBezTo>
                  <a:cubicBezTo>
                    <a:pt x="113378" y="400958"/>
                    <a:pt x="111169" y="406608"/>
                    <a:pt x="109026" y="412258"/>
                  </a:cubicBezTo>
                  <a:cubicBezTo>
                    <a:pt x="106428" y="415408"/>
                    <a:pt x="103441" y="418220"/>
                    <a:pt x="100129" y="420636"/>
                  </a:cubicBezTo>
                  <a:cubicBezTo>
                    <a:pt x="96493" y="414142"/>
                    <a:pt x="99025" y="405959"/>
                    <a:pt x="101558" y="398880"/>
                  </a:cubicBezTo>
                  <a:cubicBezTo>
                    <a:pt x="109026" y="379981"/>
                    <a:pt x="113832" y="360135"/>
                    <a:pt x="115781" y="339912"/>
                  </a:cubicBezTo>
                  <a:cubicBezTo>
                    <a:pt x="117663" y="319513"/>
                    <a:pt x="112078" y="299134"/>
                    <a:pt x="100129" y="282502"/>
                  </a:cubicBezTo>
                  <a:cubicBezTo>
                    <a:pt x="98571" y="280553"/>
                    <a:pt x="96428" y="278475"/>
                    <a:pt x="94025" y="278995"/>
                  </a:cubicBezTo>
                  <a:cubicBezTo>
                    <a:pt x="92920" y="279306"/>
                    <a:pt x="91881" y="279917"/>
                    <a:pt x="91102" y="280749"/>
                  </a:cubicBezTo>
                  <a:cubicBezTo>
                    <a:pt x="74217" y="295685"/>
                    <a:pt x="67788" y="319714"/>
                    <a:pt x="68762" y="342250"/>
                  </a:cubicBezTo>
                  <a:cubicBezTo>
                    <a:pt x="69735" y="364785"/>
                    <a:pt x="77269" y="386476"/>
                    <a:pt x="84153" y="407972"/>
                  </a:cubicBezTo>
                  <a:cubicBezTo>
                    <a:pt x="90323" y="425247"/>
                    <a:pt x="94414" y="443217"/>
                    <a:pt x="96168" y="461485"/>
                  </a:cubicBezTo>
                  <a:cubicBezTo>
                    <a:pt x="95063" y="468889"/>
                    <a:pt x="94349" y="476292"/>
                    <a:pt x="93895" y="483761"/>
                  </a:cubicBezTo>
                  <a:cubicBezTo>
                    <a:pt x="92725" y="486358"/>
                    <a:pt x="90258" y="488138"/>
                    <a:pt x="87400" y="488437"/>
                  </a:cubicBezTo>
                  <a:cubicBezTo>
                    <a:pt x="83439" y="464862"/>
                    <a:pt x="82919" y="440833"/>
                    <a:pt x="78568" y="416999"/>
                  </a:cubicBezTo>
                  <a:cubicBezTo>
                    <a:pt x="74217" y="393165"/>
                    <a:pt x="65580" y="369850"/>
                    <a:pt x="48305" y="353420"/>
                  </a:cubicBezTo>
                  <a:cubicBezTo>
                    <a:pt x="35835" y="373228"/>
                    <a:pt x="22847" y="394983"/>
                    <a:pt x="24990" y="418363"/>
                  </a:cubicBezTo>
                  <a:cubicBezTo>
                    <a:pt x="27133" y="441743"/>
                    <a:pt x="44473" y="461355"/>
                    <a:pt x="60579" y="479020"/>
                  </a:cubicBezTo>
                  <a:cubicBezTo>
                    <a:pt x="76685" y="496685"/>
                    <a:pt x="93050" y="517011"/>
                    <a:pt x="93050" y="540911"/>
                  </a:cubicBezTo>
                  <a:cubicBezTo>
                    <a:pt x="82530" y="536651"/>
                    <a:pt x="73633" y="529059"/>
                    <a:pt x="67853" y="519285"/>
                  </a:cubicBezTo>
                  <a:cubicBezTo>
                    <a:pt x="63501" y="510329"/>
                    <a:pt x="59605" y="501133"/>
                    <a:pt x="56227" y="491749"/>
                  </a:cubicBezTo>
                  <a:cubicBezTo>
                    <a:pt x="46032" y="469519"/>
                    <a:pt x="26808" y="452711"/>
                    <a:pt x="3429" y="445574"/>
                  </a:cubicBezTo>
                  <a:cubicBezTo>
                    <a:pt x="-7092" y="482598"/>
                    <a:pt x="7845" y="522135"/>
                    <a:pt x="40187" y="542989"/>
                  </a:cubicBezTo>
                  <a:cubicBezTo>
                    <a:pt x="59670" y="555003"/>
                    <a:pt x="83763" y="558835"/>
                    <a:pt x="103376" y="570330"/>
                  </a:cubicBezTo>
                  <a:cubicBezTo>
                    <a:pt x="107273" y="583481"/>
                    <a:pt x="112273" y="596255"/>
                    <a:pt x="118443" y="608517"/>
                  </a:cubicBezTo>
                  <a:lnTo>
                    <a:pt x="136043" y="603321"/>
                  </a:lnTo>
                  <a:lnTo>
                    <a:pt x="137471" y="605269"/>
                  </a:lnTo>
                  <a:lnTo>
                    <a:pt x="137471" y="602867"/>
                  </a:lnTo>
                  <a:lnTo>
                    <a:pt x="158253" y="596762"/>
                  </a:lnTo>
                  <a:cubicBezTo>
                    <a:pt x="151499" y="585721"/>
                    <a:pt x="134939" y="579357"/>
                    <a:pt x="134484" y="565914"/>
                  </a:cubicBezTo>
                  <a:close/>
                  <a:moveTo>
                    <a:pt x="180724" y="168657"/>
                  </a:moveTo>
                  <a:cubicBezTo>
                    <a:pt x="183451" y="173190"/>
                    <a:pt x="184685" y="178450"/>
                    <a:pt x="184360" y="183723"/>
                  </a:cubicBezTo>
                  <a:cubicBezTo>
                    <a:pt x="184230" y="183256"/>
                    <a:pt x="184036" y="182801"/>
                    <a:pt x="183841" y="182359"/>
                  </a:cubicBezTo>
                  <a:cubicBezTo>
                    <a:pt x="183322" y="177690"/>
                    <a:pt x="182282" y="173092"/>
                    <a:pt x="180724" y="168657"/>
                  </a:cubicBezTo>
                  <a:close/>
                  <a:moveTo>
                    <a:pt x="184101" y="271916"/>
                  </a:moveTo>
                  <a:cubicBezTo>
                    <a:pt x="188452" y="252901"/>
                    <a:pt x="190400" y="233418"/>
                    <a:pt x="189945" y="213922"/>
                  </a:cubicBezTo>
                  <a:cubicBezTo>
                    <a:pt x="191764" y="216942"/>
                    <a:pt x="193322" y="220085"/>
                    <a:pt x="194622" y="223339"/>
                  </a:cubicBezTo>
                  <a:cubicBezTo>
                    <a:pt x="196700" y="228534"/>
                    <a:pt x="197934" y="234041"/>
                    <a:pt x="198258" y="239639"/>
                  </a:cubicBezTo>
                  <a:cubicBezTo>
                    <a:pt x="196050" y="249121"/>
                    <a:pt x="193063" y="258414"/>
                    <a:pt x="189426" y="267435"/>
                  </a:cubicBezTo>
                  <a:cubicBezTo>
                    <a:pt x="187867" y="269137"/>
                    <a:pt x="186049" y="270637"/>
                    <a:pt x="184101" y="2719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 rot="-1527555">
              <a:off x="8146314" y="4642505"/>
              <a:ext cx="339726" cy="549270"/>
            </a:xfrm>
            <a:custGeom>
              <a:avLst/>
              <a:gdLst/>
              <a:ahLst/>
              <a:cxnLst/>
              <a:rect l="l" t="t" r="r" b="b"/>
              <a:pathLst>
                <a:path w="225541" h="364655" extrusionOk="0">
                  <a:moveTo>
                    <a:pt x="106470" y="288931"/>
                  </a:moveTo>
                  <a:cubicBezTo>
                    <a:pt x="119913" y="285489"/>
                    <a:pt x="134006" y="288931"/>
                    <a:pt x="147384" y="292568"/>
                  </a:cubicBezTo>
                  <a:lnTo>
                    <a:pt x="164140" y="296919"/>
                  </a:lnTo>
                  <a:cubicBezTo>
                    <a:pt x="154138" y="279956"/>
                    <a:pt x="141604" y="264629"/>
                    <a:pt x="126991" y="251459"/>
                  </a:cubicBezTo>
                  <a:cubicBezTo>
                    <a:pt x="123550" y="247991"/>
                    <a:pt x="119459" y="245211"/>
                    <a:pt x="114977" y="243276"/>
                  </a:cubicBezTo>
                  <a:cubicBezTo>
                    <a:pt x="106210" y="240029"/>
                    <a:pt x="96533" y="242821"/>
                    <a:pt x="87246" y="243795"/>
                  </a:cubicBezTo>
                  <a:cubicBezTo>
                    <a:pt x="62438" y="246114"/>
                    <a:pt x="38150" y="235398"/>
                    <a:pt x="23147" y="215480"/>
                  </a:cubicBezTo>
                  <a:cubicBezTo>
                    <a:pt x="39189" y="198076"/>
                    <a:pt x="67439" y="198530"/>
                    <a:pt x="89325" y="207557"/>
                  </a:cubicBezTo>
                  <a:cubicBezTo>
                    <a:pt x="99131" y="212551"/>
                    <a:pt x="109327" y="216747"/>
                    <a:pt x="119783" y="220091"/>
                  </a:cubicBezTo>
                  <a:cubicBezTo>
                    <a:pt x="112834" y="204317"/>
                    <a:pt x="104651" y="189113"/>
                    <a:pt x="95299" y="174631"/>
                  </a:cubicBezTo>
                  <a:cubicBezTo>
                    <a:pt x="92767" y="169734"/>
                    <a:pt x="88741" y="165792"/>
                    <a:pt x="83805" y="163396"/>
                  </a:cubicBezTo>
                  <a:cubicBezTo>
                    <a:pt x="79843" y="162272"/>
                    <a:pt x="75622" y="162052"/>
                    <a:pt x="71530" y="162746"/>
                  </a:cubicBezTo>
                  <a:cubicBezTo>
                    <a:pt x="45553" y="165149"/>
                    <a:pt x="16134" y="162746"/>
                    <a:pt x="93" y="142549"/>
                  </a:cubicBezTo>
                  <a:cubicBezTo>
                    <a:pt x="21979" y="120306"/>
                    <a:pt x="57242" y="118552"/>
                    <a:pt x="81207" y="138522"/>
                  </a:cubicBezTo>
                  <a:cubicBezTo>
                    <a:pt x="78090" y="128826"/>
                    <a:pt x="73738" y="119592"/>
                    <a:pt x="68218" y="111052"/>
                  </a:cubicBezTo>
                  <a:cubicBezTo>
                    <a:pt x="65490" y="106525"/>
                    <a:pt x="61789" y="102680"/>
                    <a:pt x="57372" y="99816"/>
                  </a:cubicBezTo>
                  <a:cubicBezTo>
                    <a:pt x="50359" y="96998"/>
                    <a:pt x="42890" y="95374"/>
                    <a:pt x="35357" y="95010"/>
                  </a:cubicBezTo>
                  <a:cubicBezTo>
                    <a:pt x="19056" y="92471"/>
                    <a:pt x="5938" y="80165"/>
                    <a:pt x="2431" y="64033"/>
                  </a:cubicBezTo>
                  <a:cubicBezTo>
                    <a:pt x="19576" y="49719"/>
                    <a:pt x="45033" y="51992"/>
                    <a:pt x="59321" y="69105"/>
                  </a:cubicBezTo>
                  <a:cubicBezTo>
                    <a:pt x="62308" y="72677"/>
                    <a:pt x="64646" y="76742"/>
                    <a:pt x="66270" y="81113"/>
                  </a:cubicBezTo>
                  <a:cubicBezTo>
                    <a:pt x="61594" y="67676"/>
                    <a:pt x="58672" y="53681"/>
                    <a:pt x="57568" y="39484"/>
                  </a:cubicBezTo>
                  <a:cubicBezTo>
                    <a:pt x="56528" y="25132"/>
                    <a:pt x="61204" y="10954"/>
                    <a:pt x="70556" y="-1"/>
                  </a:cubicBezTo>
                  <a:cubicBezTo>
                    <a:pt x="86857" y="7136"/>
                    <a:pt x="96663" y="24054"/>
                    <a:pt x="94715" y="41757"/>
                  </a:cubicBezTo>
                  <a:cubicBezTo>
                    <a:pt x="92896" y="55980"/>
                    <a:pt x="83480" y="68254"/>
                    <a:pt x="80882" y="82412"/>
                  </a:cubicBezTo>
                  <a:cubicBezTo>
                    <a:pt x="78220" y="97913"/>
                    <a:pt x="83870" y="113695"/>
                    <a:pt x="95754" y="123975"/>
                  </a:cubicBezTo>
                  <a:cubicBezTo>
                    <a:pt x="93481" y="95043"/>
                    <a:pt x="110561" y="68072"/>
                    <a:pt x="137642" y="57668"/>
                  </a:cubicBezTo>
                  <a:cubicBezTo>
                    <a:pt x="151345" y="66566"/>
                    <a:pt x="151605" y="87412"/>
                    <a:pt x="144136" y="101895"/>
                  </a:cubicBezTo>
                  <a:cubicBezTo>
                    <a:pt x="136669" y="116377"/>
                    <a:pt x="123420" y="127092"/>
                    <a:pt x="113418" y="140016"/>
                  </a:cubicBezTo>
                  <a:cubicBezTo>
                    <a:pt x="110171" y="143855"/>
                    <a:pt x="107898" y="148459"/>
                    <a:pt x="106924" y="153395"/>
                  </a:cubicBezTo>
                  <a:cubicBezTo>
                    <a:pt x="106470" y="158668"/>
                    <a:pt x="107379" y="163967"/>
                    <a:pt x="109587" y="168786"/>
                  </a:cubicBezTo>
                  <a:cubicBezTo>
                    <a:pt x="114653" y="181937"/>
                    <a:pt x="121991" y="194094"/>
                    <a:pt x="131278" y="204699"/>
                  </a:cubicBezTo>
                  <a:cubicBezTo>
                    <a:pt x="131278" y="182424"/>
                    <a:pt x="131992" y="157616"/>
                    <a:pt x="147774" y="141900"/>
                  </a:cubicBezTo>
                  <a:cubicBezTo>
                    <a:pt x="156087" y="134360"/>
                    <a:pt x="166282" y="129184"/>
                    <a:pt x="177322" y="126898"/>
                  </a:cubicBezTo>
                  <a:cubicBezTo>
                    <a:pt x="187454" y="139198"/>
                    <a:pt x="189792" y="156135"/>
                    <a:pt x="183427" y="170734"/>
                  </a:cubicBezTo>
                  <a:cubicBezTo>
                    <a:pt x="178297" y="182164"/>
                    <a:pt x="168360" y="190607"/>
                    <a:pt x="159853" y="199764"/>
                  </a:cubicBezTo>
                  <a:cubicBezTo>
                    <a:pt x="151345" y="208921"/>
                    <a:pt x="143487" y="220416"/>
                    <a:pt x="144462" y="232950"/>
                  </a:cubicBezTo>
                  <a:cubicBezTo>
                    <a:pt x="146280" y="243231"/>
                    <a:pt x="151086" y="252764"/>
                    <a:pt x="158164" y="260421"/>
                  </a:cubicBezTo>
                  <a:cubicBezTo>
                    <a:pt x="164464" y="269922"/>
                    <a:pt x="172777" y="277871"/>
                    <a:pt x="182583" y="283671"/>
                  </a:cubicBezTo>
                  <a:cubicBezTo>
                    <a:pt x="170374" y="254797"/>
                    <a:pt x="182388" y="221397"/>
                    <a:pt x="210119" y="206843"/>
                  </a:cubicBezTo>
                  <a:cubicBezTo>
                    <a:pt x="222003" y="218643"/>
                    <a:pt x="227524" y="235372"/>
                    <a:pt x="225056" y="251913"/>
                  </a:cubicBezTo>
                  <a:cubicBezTo>
                    <a:pt x="222458" y="268318"/>
                    <a:pt x="213885" y="283183"/>
                    <a:pt x="201027" y="293672"/>
                  </a:cubicBezTo>
                  <a:cubicBezTo>
                    <a:pt x="196676" y="296419"/>
                    <a:pt x="193299" y="300491"/>
                    <a:pt x="191415" y="305296"/>
                  </a:cubicBezTo>
                  <a:cubicBezTo>
                    <a:pt x="190961" y="308011"/>
                    <a:pt x="191155" y="310804"/>
                    <a:pt x="192065" y="313414"/>
                  </a:cubicBezTo>
                  <a:cubicBezTo>
                    <a:pt x="196351" y="328222"/>
                    <a:pt x="208755" y="339392"/>
                    <a:pt x="220575" y="349068"/>
                  </a:cubicBezTo>
                  <a:lnTo>
                    <a:pt x="210768" y="364655"/>
                  </a:lnTo>
                  <a:lnTo>
                    <a:pt x="180765" y="334391"/>
                  </a:lnTo>
                  <a:cubicBezTo>
                    <a:pt x="176219" y="328890"/>
                    <a:pt x="170244" y="324695"/>
                    <a:pt x="163554" y="322247"/>
                  </a:cubicBezTo>
                  <a:cubicBezTo>
                    <a:pt x="152449" y="319389"/>
                    <a:pt x="141474" y="326208"/>
                    <a:pt x="130499" y="329196"/>
                  </a:cubicBezTo>
                  <a:cubicBezTo>
                    <a:pt x="114393" y="333436"/>
                    <a:pt x="97248" y="329715"/>
                    <a:pt x="84389" y="319194"/>
                  </a:cubicBezTo>
                  <a:cubicBezTo>
                    <a:pt x="80882" y="305232"/>
                    <a:pt x="93026" y="292308"/>
                    <a:pt x="106470" y="2889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 rot="-428935">
              <a:off x="7972815" y="4466109"/>
              <a:ext cx="1900904" cy="1202953"/>
            </a:xfrm>
            <a:custGeom>
              <a:avLst/>
              <a:gdLst/>
              <a:ahLst/>
              <a:cxnLst/>
              <a:rect l="l" t="t" r="r" b="b"/>
              <a:pathLst>
                <a:path w="2557459" h="1618443" extrusionOk="0">
                  <a:moveTo>
                    <a:pt x="3002" y="894533"/>
                  </a:moveTo>
                  <a:cubicBezTo>
                    <a:pt x="11250" y="877193"/>
                    <a:pt x="34239" y="873166"/>
                    <a:pt x="53333" y="875050"/>
                  </a:cubicBezTo>
                  <a:cubicBezTo>
                    <a:pt x="72426" y="876933"/>
                    <a:pt x="92299" y="882648"/>
                    <a:pt x="110288" y="876154"/>
                  </a:cubicBezTo>
                  <a:cubicBezTo>
                    <a:pt x="78011" y="866334"/>
                    <a:pt x="48852" y="848163"/>
                    <a:pt x="25862" y="823485"/>
                  </a:cubicBezTo>
                  <a:cubicBezTo>
                    <a:pt x="22615" y="820777"/>
                    <a:pt x="20601" y="816900"/>
                    <a:pt x="20277" y="812704"/>
                  </a:cubicBezTo>
                  <a:cubicBezTo>
                    <a:pt x="20666" y="805171"/>
                    <a:pt x="30083" y="802184"/>
                    <a:pt x="37551" y="801469"/>
                  </a:cubicBezTo>
                  <a:cubicBezTo>
                    <a:pt x="76193" y="797696"/>
                    <a:pt x="115159" y="802125"/>
                    <a:pt x="151981" y="814458"/>
                  </a:cubicBezTo>
                  <a:cubicBezTo>
                    <a:pt x="140551" y="785032"/>
                    <a:pt x="137499" y="753041"/>
                    <a:pt x="143019" y="721979"/>
                  </a:cubicBezTo>
                  <a:cubicBezTo>
                    <a:pt x="161529" y="742449"/>
                    <a:pt x="185817" y="756834"/>
                    <a:pt x="212639" y="763218"/>
                  </a:cubicBezTo>
                  <a:cubicBezTo>
                    <a:pt x="204586" y="754957"/>
                    <a:pt x="198611" y="744864"/>
                    <a:pt x="195234" y="733798"/>
                  </a:cubicBezTo>
                  <a:cubicBezTo>
                    <a:pt x="193675" y="730188"/>
                    <a:pt x="193805" y="726057"/>
                    <a:pt x="195624" y="722563"/>
                  </a:cubicBezTo>
                  <a:cubicBezTo>
                    <a:pt x="197507" y="720290"/>
                    <a:pt x="200039" y="718673"/>
                    <a:pt x="202897" y="717952"/>
                  </a:cubicBezTo>
                  <a:cubicBezTo>
                    <a:pt x="220562" y="711646"/>
                    <a:pt x="239330" y="709126"/>
                    <a:pt x="258034" y="710548"/>
                  </a:cubicBezTo>
                  <a:cubicBezTo>
                    <a:pt x="234849" y="701632"/>
                    <a:pt x="212963" y="689566"/>
                    <a:pt x="193091" y="674700"/>
                  </a:cubicBezTo>
                  <a:cubicBezTo>
                    <a:pt x="190882" y="673323"/>
                    <a:pt x="189129" y="671336"/>
                    <a:pt x="188025" y="668985"/>
                  </a:cubicBezTo>
                  <a:cubicBezTo>
                    <a:pt x="187181" y="664420"/>
                    <a:pt x="188804" y="659743"/>
                    <a:pt x="192312" y="656711"/>
                  </a:cubicBezTo>
                  <a:cubicBezTo>
                    <a:pt x="209846" y="637228"/>
                    <a:pt x="237058" y="627811"/>
                    <a:pt x="263749" y="627421"/>
                  </a:cubicBezTo>
                  <a:cubicBezTo>
                    <a:pt x="290246" y="628097"/>
                    <a:pt x="316353" y="633532"/>
                    <a:pt x="340902" y="643462"/>
                  </a:cubicBezTo>
                  <a:cubicBezTo>
                    <a:pt x="318107" y="620258"/>
                    <a:pt x="305832" y="588741"/>
                    <a:pt x="306871" y="556243"/>
                  </a:cubicBezTo>
                  <a:cubicBezTo>
                    <a:pt x="307456" y="569232"/>
                    <a:pt x="319860" y="578000"/>
                    <a:pt x="330835" y="584169"/>
                  </a:cubicBezTo>
                  <a:cubicBezTo>
                    <a:pt x="342590" y="590644"/>
                    <a:pt x="354735" y="596411"/>
                    <a:pt x="367138" y="601444"/>
                  </a:cubicBezTo>
                  <a:cubicBezTo>
                    <a:pt x="366100" y="591696"/>
                    <a:pt x="370385" y="582149"/>
                    <a:pt x="378373" y="576441"/>
                  </a:cubicBezTo>
                  <a:cubicBezTo>
                    <a:pt x="390128" y="568388"/>
                    <a:pt x="405520" y="568583"/>
                    <a:pt x="419807" y="569102"/>
                  </a:cubicBezTo>
                  <a:cubicBezTo>
                    <a:pt x="398506" y="549132"/>
                    <a:pt x="381231" y="525259"/>
                    <a:pt x="368892" y="498769"/>
                  </a:cubicBezTo>
                  <a:cubicBezTo>
                    <a:pt x="366100" y="494444"/>
                    <a:pt x="365515" y="489040"/>
                    <a:pt x="367333" y="484222"/>
                  </a:cubicBezTo>
                  <a:cubicBezTo>
                    <a:pt x="370775" y="478377"/>
                    <a:pt x="379348" y="478961"/>
                    <a:pt x="386037" y="480390"/>
                  </a:cubicBezTo>
                  <a:cubicBezTo>
                    <a:pt x="416755" y="486884"/>
                    <a:pt x="451694" y="496431"/>
                    <a:pt x="465267" y="524811"/>
                  </a:cubicBezTo>
                  <a:cubicBezTo>
                    <a:pt x="470009" y="486196"/>
                    <a:pt x="502545" y="457010"/>
                    <a:pt x="541446" y="456426"/>
                  </a:cubicBezTo>
                  <a:cubicBezTo>
                    <a:pt x="540731" y="472636"/>
                    <a:pt x="543978" y="488774"/>
                    <a:pt x="550928" y="503445"/>
                  </a:cubicBezTo>
                  <a:cubicBezTo>
                    <a:pt x="554045" y="488014"/>
                    <a:pt x="561838" y="473909"/>
                    <a:pt x="573268" y="463050"/>
                  </a:cubicBezTo>
                  <a:cubicBezTo>
                    <a:pt x="529302" y="452464"/>
                    <a:pt x="491115" y="415447"/>
                    <a:pt x="484036" y="370246"/>
                  </a:cubicBezTo>
                  <a:lnTo>
                    <a:pt x="582165" y="379793"/>
                  </a:lnTo>
                  <a:cubicBezTo>
                    <a:pt x="574956" y="370766"/>
                    <a:pt x="563526" y="366415"/>
                    <a:pt x="554435" y="359336"/>
                  </a:cubicBezTo>
                  <a:cubicBezTo>
                    <a:pt x="545343" y="352257"/>
                    <a:pt x="538393" y="338944"/>
                    <a:pt x="544823" y="329332"/>
                  </a:cubicBezTo>
                  <a:cubicBezTo>
                    <a:pt x="549174" y="324143"/>
                    <a:pt x="555279" y="320779"/>
                    <a:pt x="561968" y="319915"/>
                  </a:cubicBezTo>
                  <a:cubicBezTo>
                    <a:pt x="583854" y="315103"/>
                    <a:pt x="606649" y="316408"/>
                    <a:pt x="627820" y="323682"/>
                  </a:cubicBezTo>
                  <a:cubicBezTo>
                    <a:pt x="597037" y="289346"/>
                    <a:pt x="586127" y="241516"/>
                    <a:pt x="599116" y="197238"/>
                  </a:cubicBezTo>
                  <a:cubicBezTo>
                    <a:pt x="631197" y="208161"/>
                    <a:pt x="657240" y="231924"/>
                    <a:pt x="671138" y="262830"/>
                  </a:cubicBezTo>
                  <a:cubicBezTo>
                    <a:pt x="675229" y="233664"/>
                    <a:pt x="692439" y="207966"/>
                    <a:pt x="717831" y="193081"/>
                  </a:cubicBezTo>
                  <a:cubicBezTo>
                    <a:pt x="732184" y="211902"/>
                    <a:pt x="742185" y="233658"/>
                    <a:pt x="747121" y="256790"/>
                  </a:cubicBezTo>
                  <a:cubicBezTo>
                    <a:pt x="762447" y="217578"/>
                    <a:pt x="794789" y="187470"/>
                    <a:pt x="834989" y="174962"/>
                  </a:cubicBezTo>
                  <a:cubicBezTo>
                    <a:pt x="833366" y="188535"/>
                    <a:pt x="831807" y="202043"/>
                    <a:pt x="830183" y="215617"/>
                  </a:cubicBezTo>
                  <a:cubicBezTo>
                    <a:pt x="832261" y="193757"/>
                    <a:pt x="843951" y="173968"/>
                    <a:pt x="862200" y="161714"/>
                  </a:cubicBezTo>
                  <a:lnTo>
                    <a:pt x="843432" y="152687"/>
                  </a:lnTo>
                  <a:cubicBezTo>
                    <a:pt x="833301" y="147816"/>
                    <a:pt x="821351" y="139243"/>
                    <a:pt x="824338" y="128398"/>
                  </a:cubicBezTo>
                  <a:cubicBezTo>
                    <a:pt x="827066" y="118657"/>
                    <a:pt x="839990" y="116318"/>
                    <a:pt x="849861" y="118267"/>
                  </a:cubicBezTo>
                  <a:cubicBezTo>
                    <a:pt x="859732" y="120215"/>
                    <a:pt x="870059" y="124761"/>
                    <a:pt x="879605" y="121254"/>
                  </a:cubicBezTo>
                  <a:cubicBezTo>
                    <a:pt x="862395" y="110409"/>
                    <a:pt x="848108" y="95485"/>
                    <a:pt x="838041" y="77807"/>
                  </a:cubicBezTo>
                  <a:cubicBezTo>
                    <a:pt x="834664" y="71832"/>
                    <a:pt x="832002" y="63780"/>
                    <a:pt x="836483" y="58324"/>
                  </a:cubicBezTo>
                  <a:cubicBezTo>
                    <a:pt x="840574" y="54876"/>
                    <a:pt x="845964" y="53486"/>
                    <a:pt x="851225" y="54557"/>
                  </a:cubicBezTo>
                  <a:cubicBezTo>
                    <a:pt x="891230" y="57532"/>
                    <a:pt x="928897" y="74579"/>
                    <a:pt x="957537" y="102680"/>
                  </a:cubicBezTo>
                  <a:cubicBezTo>
                    <a:pt x="949744" y="80067"/>
                    <a:pt x="946497" y="56155"/>
                    <a:pt x="947860" y="32282"/>
                  </a:cubicBezTo>
                  <a:cubicBezTo>
                    <a:pt x="947665" y="26138"/>
                    <a:pt x="949419" y="20099"/>
                    <a:pt x="952991" y="15072"/>
                  </a:cubicBezTo>
                  <a:cubicBezTo>
                    <a:pt x="962148" y="4551"/>
                    <a:pt x="979553" y="11046"/>
                    <a:pt x="990593" y="19618"/>
                  </a:cubicBezTo>
                  <a:cubicBezTo>
                    <a:pt x="1015531" y="39029"/>
                    <a:pt x="1034299" y="65234"/>
                    <a:pt x="1044691" y="95082"/>
                  </a:cubicBezTo>
                  <a:cubicBezTo>
                    <a:pt x="1041573" y="60922"/>
                    <a:pt x="1055147" y="27359"/>
                    <a:pt x="1081189" y="5006"/>
                  </a:cubicBezTo>
                  <a:cubicBezTo>
                    <a:pt x="1084630" y="1285"/>
                    <a:pt x="1089696" y="-534"/>
                    <a:pt x="1094697" y="135"/>
                  </a:cubicBezTo>
                  <a:cubicBezTo>
                    <a:pt x="1098788" y="2135"/>
                    <a:pt x="1101905" y="5798"/>
                    <a:pt x="1103140" y="10201"/>
                  </a:cubicBezTo>
                  <a:cubicBezTo>
                    <a:pt x="1114310" y="36250"/>
                    <a:pt x="1121064" y="64007"/>
                    <a:pt x="1123012" y="92290"/>
                  </a:cubicBezTo>
                  <a:cubicBezTo>
                    <a:pt x="1144574" y="79483"/>
                    <a:pt x="1168602" y="71527"/>
                    <a:pt x="1193540" y="68975"/>
                  </a:cubicBezTo>
                  <a:cubicBezTo>
                    <a:pt x="1191527" y="90043"/>
                    <a:pt x="1192502" y="111292"/>
                    <a:pt x="1196333" y="132099"/>
                  </a:cubicBezTo>
                  <a:lnTo>
                    <a:pt x="1196852" y="132099"/>
                  </a:lnTo>
                  <a:cubicBezTo>
                    <a:pt x="1204840" y="133658"/>
                    <a:pt x="1212114" y="138594"/>
                    <a:pt x="1220297" y="138983"/>
                  </a:cubicBezTo>
                  <a:cubicBezTo>
                    <a:pt x="1211530" y="126352"/>
                    <a:pt x="1205945" y="111779"/>
                    <a:pt x="1204061" y="96511"/>
                  </a:cubicBezTo>
                  <a:cubicBezTo>
                    <a:pt x="1203477" y="91185"/>
                    <a:pt x="1204061" y="84821"/>
                    <a:pt x="1208347" y="82029"/>
                  </a:cubicBezTo>
                  <a:cubicBezTo>
                    <a:pt x="1211790" y="80567"/>
                    <a:pt x="1215751" y="80567"/>
                    <a:pt x="1219193" y="82029"/>
                  </a:cubicBezTo>
                  <a:cubicBezTo>
                    <a:pt x="1241858" y="88464"/>
                    <a:pt x="1260692" y="104402"/>
                    <a:pt x="1270758" y="125735"/>
                  </a:cubicBezTo>
                  <a:cubicBezTo>
                    <a:pt x="1276084" y="92322"/>
                    <a:pt x="1286474" y="59915"/>
                    <a:pt x="1301541" y="29619"/>
                  </a:cubicBezTo>
                  <a:cubicBezTo>
                    <a:pt x="1302190" y="27840"/>
                    <a:pt x="1303424" y="26333"/>
                    <a:pt x="1305048" y="25333"/>
                  </a:cubicBezTo>
                  <a:cubicBezTo>
                    <a:pt x="1307905" y="23904"/>
                    <a:pt x="1311542" y="25983"/>
                    <a:pt x="1313620" y="27996"/>
                  </a:cubicBezTo>
                  <a:cubicBezTo>
                    <a:pt x="1344988" y="54278"/>
                    <a:pt x="1364276" y="92277"/>
                    <a:pt x="1366939" y="133139"/>
                  </a:cubicBezTo>
                  <a:cubicBezTo>
                    <a:pt x="1379278" y="127164"/>
                    <a:pt x="1387655" y="115539"/>
                    <a:pt x="1397787" y="106317"/>
                  </a:cubicBezTo>
                  <a:cubicBezTo>
                    <a:pt x="1407918" y="97095"/>
                    <a:pt x="1422530" y="89886"/>
                    <a:pt x="1435064" y="95472"/>
                  </a:cubicBezTo>
                  <a:cubicBezTo>
                    <a:pt x="1445260" y="101083"/>
                    <a:pt x="1451300" y="112104"/>
                    <a:pt x="1450521" y="123722"/>
                  </a:cubicBezTo>
                  <a:cubicBezTo>
                    <a:pt x="1449612" y="135041"/>
                    <a:pt x="1446429" y="146076"/>
                    <a:pt x="1441299" y="156194"/>
                  </a:cubicBezTo>
                  <a:lnTo>
                    <a:pt x="1435519" y="169572"/>
                  </a:lnTo>
                  <a:cubicBezTo>
                    <a:pt x="1467601" y="157200"/>
                    <a:pt x="1503255" y="158116"/>
                    <a:pt x="1534622" y="172105"/>
                  </a:cubicBezTo>
                  <a:cubicBezTo>
                    <a:pt x="1528453" y="180827"/>
                    <a:pt x="1522803" y="189918"/>
                    <a:pt x="1517737" y="199316"/>
                  </a:cubicBezTo>
                  <a:cubicBezTo>
                    <a:pt x="1518062" y="199517"/>
                    <a:pt x="1518386" y="199731"/>
                    <a:pt x="1518646" y="199965"/>
                  </a:cubicBezTo>
                  <a:cubicBezTo>
                    <a:pt x="1529362" y="207713"/>
                    <a:pt x="1538259" y="217766"/>
                    <a:pt x="1544623" y="229385"/>
                  </a:cubicBezTo>
                  <a:cubicBezTo>
                    <a:pt x="1566379" y="175807"/>
                    <a:pt x="1632492" y="144959"/>
                    <a:pt x="1687498" y="162753"/>
                  </a:cubicBezTo>
                  <a:cubicBezTo>
                    <a:pt x="1690031" y="163233"/>
                    <a:pt x="1692239" y="164766"/>
                    <a:pt x="1693603" y="166974"/>
                  </a:cubicBezTo>
                  <a:cubicBezTo>
                    <a:pt x="1694317" y="169481"/>
                    <a:pt x="1693928" y="172157"/>
                    <a:pt x="1692564" y="174378"/>
                  </a:cubicBezTo>
                  <a:cubicBezTo>
                    <a:pt x="1679835" y="203057"/>
                    <a:pt x="1663210" y="229846"/>
                    <a:pt x="1643142" y="253998"/>
                  </a:cubicBezTo>
                  <a:cubicBezTo>
                    <a:pt x="1675094" y="230761"/>
                    <a:pt x="1718086" y="229677"/>
                    <a:pt x="1751207" y="251270"/>
                  </a:cubicBezTo>
                  <a:cubicBezTo>
                    <a:pt x="1754910" y="253803"/>
                    <a:pt x="1758871" y="257765"/>
                    <a:pt x="1758416" y="262051"/>
                  </a:cubicBezTo>
                  <a:cubicBezTo>
                    <a:pt x="1757767" y="264954"/>
                    <a:pt x="1756143" y="267545"/>
                    <a:pt x="1753805" y="269389"/>
                  </a:cubicBezTo>
                  <a:cubicBezTo>
                    <a:pt x="1738089" y="284813"/>
                    <a:pt x="1719061" y="296490"/>
                    <a:pt x="1698214" y="303550"/>
                  </a:cubicBezTo>
                  <a:cubicBezTo>
                    <a:pt x="1728737" y="305115"/>
                    <a:pt x="1758741" y="312518"/>
                    <a:pt x="1786472" y="325370"/>
                  </a:cubicBezTo>
                  <a:cubicBezTo>
                    <a:pt x="1786407" y="317818"/>
                    <a:pt x="1790563" y="310849"/>
                    <a:pt x="1797188" y="307251"/>
                  </a:cubicBezTo>
                  <a:cubicBezTo>
                    <a:pt x="1810176" y="301277"/>
                    <a:pt x="1824074" y="314265"/>
                    <a:pt x="1832841" y="325890"/>
                  </a:cubicBezTo>
                  <a:cubicBezTo>
                    <a:pt x="1828230" y="304556"/>
                    <a:pt x="1827321" y="282593"/>
                    <a:pt x="1830113" y="260947"/>
                  </a:cubicBezTo>
                  <a:cubicBezTo>
                    <a:pt x="1830178" y="257719"/>
                    <a:pt x="1831542" y="254654"/>
                    <a:pt x="1833945" y="252504"/>
                  </a:cubicBezTo>
                  <a:cubicBezTo>
                    <a:pt x="1836803" y="251173"/>
                    <a:pt x="1840180" y="251173"/>
                    <a:pt x="1843037" y="252504"/>
                  </a:cubicBezTo>
                  <a:cubicBezTo>
                    <a:pt x="1874469" y="262473"/>
                    <a:pt x="1896940" y="290256"/>
                    <a:pt x="1900122" y="323098"/>
                  </a:cubicBezTo>
                  <a:cubicBezTo>
                    <a:pt x="1915774" y="293061"/>
                    <a:pt x="1940907" y="269013"/>
                    <a:pt x="1971560" y="254648"/>
                  </a:cubicBezTo>
                  <a:cubicBezTo>
                    <a:pt x="1978443" y="251400"/>
                    <a:pt x="1988510" y="249712"/>
                    <a:pt x="1991887" y="256531"/>
                  </a:cubicBezTo>
                  <a:cubicBezTo>
                    <a:pt x="1992926" y="259135"/>
                    <a:pt x="1993186" y="261966"/>
                    <a:pt x="1992666" y="264714"/>
                  </a:cubicBezTo>
                  <a:cubicBezTo>
                    <a:pt x="1989549" y="295588"/>
                    <a:pt x="1980002" y="325474"/>
                    <a:pt x="1964676" y="352452"/>
                  </a:cubicBezTo>
                  <a:cubicBezTo>
                    <a:pt x="1981366" y="343061"/>
                    <a:pt x="1999291" y="336151"/>
                    <a:pt x="2017994" y="331930"/>
                  </a:cubicBezTo>
                  <a:cubicBezTo>
                    <a:pt x="2036892" y="327754"/>
                    <a:pt x="2056700" y="331917"/>
                    <a:pt x="2072287" y="343360"/>
                  </a:cubicBezTo>
                  <a:lnTo>
                    <a:pt x="2019228" y="397263"/>
                  </a:lnTo>
                  <a:cubicBezTo>
                    <a:pt x="2055596" y="375455"/>
                    <a:pt x="2100342" y="373020"/>
                    <a:pt x="2138854" y="390768"/>
                  </a:cubicBezTo>
                  <a:cubicBezTo>
                    <a:pt x="2120864" y="401120"/>
                    <a:pt x="2108395" y="418947"/>
                    <a:pt x="2104823" y="439411"/>
                  </a:cubicBezTo>
                  <a:cubicBezTo>
                    <a:pt x="2120345" y="440190"/>
                    <a:pt x="2135476" y="434845"/>
                    <a:pt x="2147102" y="424539"/>
                  </a:cubicBezTo>
                  <a:cubicBezTo>
                    <a:pt x="2161714" y="412329"/>
                    <a:pt x="2171844" y="395834"/>
                    <a:pt x="2183340" y="380637"/>
                  </a:cubicBezTo>
                  <a:cubicBezTo>
                    <a:pt x="2184963" y="377663"/>
                    <a:pt x="2187561" y="375357"/>
                    <a:pt x="2190743" y="374143"/>
                  </a:cubicBezTo>
                  <a:cubicBezTo>
                    <a:pt x="2195679" y="372909"/>
                    <a:pt x="2200355" y="376741"/>
                    <a:pt x="2203732" y="380637"/>
                  </a:cubicBezTo>
                  <a:cubicBezTo>
                    <a:pt x="2231268" y="412394"/>
                    <a:pt x="2239256" y="456653"/>
                    <a:pt x="2224578" y="496041"/>
                  </a:cubicBezTo>
                  <a:cubicBezTo>
                    <a:pt x="2243282" y="480429"/>
                    <a:pt x="2264064" y="467473"/>
                    <a:pt x="2286274" y="457530"/>
                  </a:cubicBezTo>
                  <a:cubicBezTo>
                    <a:pt x="2289782" y="455276"/>
                    <a:pt x="2294197" y="454867"/>
                    <a:pt x="2298094" y="456426"/>
                  </a:cubicBezTo>
                  <a:cubicBezTo>
                    <a:pt x="2300107" y="457861"/>
                    <a:pt x="2301601" y="459849"/>
                    <a:pt x="2302445" y="462141"/>
                  </a:cubicBezTo>
                  <a:cubicBezTo>
                    <a:pt x="2318227" y="498009"/>
                    <a:pt x="2309460" y="539917"/>
                    <a:pt x="2280689" y="566505"/>
                  </a:cubicBezTo>
                  <a:cubicBezTo>
                    <a:pt x="2292574" y="565414"/>
                    <a:pt x="2304524" y="566407"/>
                    <a:pt x="2316019" y="569427"/>
                  </a:cubicBezTo>
                  <a:cubicBezTo>
                    <a:pt x="2322448" y="571564"/>
                    <a:pt x="2328228" y="575265"/>
                    <a:pt x="2332839" y="580207"/>
                  </a:cubicBezTo>
                  <a:lnTo>
                    <a:pt x="2371805" y="531630"/>
                  </a:lnTo>
                  <a:cubicBezTo>
                    <a:pt x="2373883" y="528260"/>
                    <a:pt x="2377260" y="525902"/>
                    <a:pt x="2381156" y="525136"/>
                  </a:cubicBezTo>
                  <a:cubicBezTo>
                    <a:pt x="2384273" y="525292"/>
                    <a:pt x="2387261" y="526584"/>
                    <a:pt x="2389534" y="528773"/>
                  </a:cubicBezTo>
                  <a:cubicBezTo>
                    <a:pt x="2423175" y="555789"/>
                    <a:pt x="2428500" y="605081"/>
                    <a:pt x="2423175" y="647814"/>
                  </a:cubicBezTo>
                  <a:cubicBezTo>
                    <a:pt x="2439411" y="618083"/>
                    <a:pt x="2470713" y="599690"/>
                    <a:pt x="2504613" y="599950"/>
                  </a:cubicBezTo>
                  <a:cubicBezTo>
                    <a:pt x="2509030" y="599638"/>
                    <a:pt x="2513380" y="600879"/>
                    <a:pt x="2516953" y="603457"/>
                  </a:cubicBezTo>
                  <a:cubicBezTo>
                    <a:pt x="2520590" y="607718"/>
                    <a:pt x="2522148" y="613322"/>
                    <a:pt x="2521369" y="618849"/>
                  </a:cubicBezTo>
                  <a:cubicBezTo>
                    <a:pt x="2519875" y="654470"/>
                    <a:pt x="2502470" y="687520"/>
                    <a:pt x="2473830" y="708795"/>
                  </a:cubicBezTo>
                  <a:cubicBezTo>
                    <a:pt x="2496106" y="703671"/>
                    <a:pt x="2519030" y="702288"/>
                    <a:pt x="2541761" y="704704"/>
                  </a:cubicBezTo>
                  <a:cubicBezTo>
                    <a:pt x="2545917" y="704788"/>
                    <a:pt x="2549944" y="706172"/>
                    <a:pt x="2553321" y="708665"/>
                  </a:cubicBezTo>
                  <a:cubicBezTo>
                    <a:pt x="2556893" y="713029"/>
                    <a:pt x="2558321" y="718790"/>
                    <a:pt x="2557153" y="724316"/>
                  </a:cubicBezTo>
                  <a:cubicBezTo>
                    <a:pt x="2552282" y="764218"/>
                    <a:pt x="2521823" y="796196"/>
                    <a:pt x="2482208" y="802963"/>
                  </a:cubicBezTo>
                  <a:cubicBezTo>
                    <a:pt x="2508900" y="822446"/>
                    <a:pt x="2537410" y="844267"/>
                    <a:pt x="2544879" y="876284"/>
                  </a:cubicBezTo>
                  <a:cubicBezTo>
                    <a:pt x="2546761" y="884597"/>
                    <a:pt x="2546112" y="895182"/>
                    <a:pt x="2538384" y="899144"/>
                  </a:cubicBezTo>
                  <a:cubicBezTo>
                    <a:pt x="2533318" y="901059"/>
                    <a:pt x="2527798" y="901059"/>
                    <a:pt x="2522733" y="899144"/>
                  </a:cubicBezTo>
                  <a:cubicBezTo>
                    <a:pt x="2491235" y="890708"/>
                    <a:pt x="2461491" y="876556"/>
                    <a:pt x="2435124" y="857385"/>
                  </a:cubicBezTo>
                  <a:cubicBezTo>
                    <a:pt x="2436034" y="868166"/>
                    <a:pt x="2443567" y="876868"/>
                    <a:pt x="2447269" y="887259"/>
                  </a:cubicBezTo>
                  <a:cubicBezTo>
                    <a:pt x="2450970" y="897650"/>
                    <a:pt x="2448502" y="910379"/>
                    <a:pt x="2439216" y="913236"/>
                  </a:cubicBezTo>
                  <a:cubicBezTo>
                    <a:pt x="2460582" y="932297"/>
                    <a:pt x="2485065" y="947539"/>
                    <a:pt x="2511628" y="958307"/>
                  </a:cubicBezTo>
                  <a:cubicBezTo>
                    <a:pt x="2515134" y="959261"/>
                    <a:pt x="2518251" y="961392"/>
                    <a:pt x="2520395" y="964347"/>
                  </a:cubicBezTo>
                  <a:cubicBezTo>
                    <a:pt x="2521953" y="967951"/>
                    <a:pt x="2521758" y="972055"/>
                    <a:pt x="2519940" y="975517"/>
                  </a:cubicBezTo>
                  <a:cubicBezTo>
                    <a:pt x="2511693" y="995974"/>
                    <a:pt x="2489027" y="1005975"/>
                    <a:pt x="2468505" y="1014028"/>
                  </a:cubicBezTo>
                  <a:cubicBezTo>
                    <a:pt x="2477857" y="1022795"/>
                    <a:pt x="2491820" y="1023899"/>
                    <a:pt x="2504289" y="1027017"/>
                  </a:cubicBezTo>
                  <a:cubicBezTo>
                    <a:pt x="2516758" y="1030134"/>
                    <a:pt x="2530266" y="1037992"/>
                    <a:pt x="2531046" y="1050851"/>
                  </a:cubicBezTo>
                  <a:cubicBezTo>
                    <a:pt x="2531825" y="1063710"/>
                    <a:pt x="2519486" y="1072477"/>
                    <a:pt x="2508055" y="1077607"/>
                  </a:cubicBezTo>
                  <a:cubicBezTo>
                    <a:pt x="2487209" y="1087044"/>
                    <a:pt x="2464349" y="1091362"/>
                    <a:pt x="2441489" y="1090206"/>
                  </a:cubicBezTo>
                  <a:cubicBezTo>
                    <a:pt x="2448632" y="1099194"/>
                    <a:pt x="2453893" y="1109534"/>
                    <a:pt x="2456945" y="1120600"/>
                  </a:cubicBezTo>
                  <a:cubicBezTo>
                    <a:pt x="2459867" y="1131056"/>
                    <a:pt x="2458244" y="1145733"/>
                    <a:pt x="2447593" y="1147941"/>
                  </a:cubicBezTo>
                  <a:cubicBezTo>
                    <a:pt x="2441099" y="1149305"/>
                    <a:pt x="2434604" y="1144369"/>
                    <a:pt x="2429344" y="1139758"/>
                  </a:cubicBezTo>
                  <a:lnTo>
                    <a:pt x="2395379" y="1109689"/>
                  </a:lnTo>
                  <a:lnTo>
                    <a:pt x="2403172" y="1150149"/>
                  </a:lnTo>
                  <a:cubicBezTo>
                    <a:pt x="2404146" y="1153215"/>
                    <a:pt x="2404146" y="1156501"/>
                    <a:pt x="2403172" y="1159566"/>
                  </a:cubicBezTo>
                  <a:cubicBezTo>
                    <a:pt x="2402458" y="1161053"/>
                    <a:pt x="2401224" y="1162248"/>
                    <a:pt x="2399730" y="1162943"/>
                  </a:cubicBezTo>
                  <a:cubicBezTo>
                    <a:pt x="2413628" y="1172548"/>
                    <a:pt x="2428954" y="1179887"/>
                    <a:pt x="2445190" y="1184699"/>
                  </a:cubicBezTo>
                  <a:cubicBezTo>
                    <a:pt x="2450061" y="1185731"/>
                    <a:pt x="2454347" y="1188647"/>
                    <a:pt x="2457075" y="1192817"/>
                  </a:cubicBezTo>
                  <a:cubicBezTo>
                    <a:pt x="2458439" y="1197148"/>
                    <a:pt x="2457920" y="1201850"/>
                    <a:pt x="2455711" y="1205805"/>
                  </a:cubicBezTo>
                  <a:cubicBezTo>
                    <a:pt x="2439411" y="1239024"/>
                    <a:pt x="2400380" y="1254123"/>
                    <a:pt x="2365960" y="1240550"/>
                  </a:cubicBezTo>
                  <a:cubicBezTo>
                    <a:pt x="2381936" y="1258799"/>
                    <a:pt x="2395638" y="1279061"/>
                    <a:pt x="2406614" y="1300687"/>
                  </a:cubicBezTo>
                  <a:cubicBezTo>
                    <a:pt x="2409277" y="1305104"/>
                    <a:pt x="2410771" y="1310104"/>
                    <a:pt x="2410901" y="1315235"/>
                  </a:cubicBezTo>
                  <a:cubicBezTo>
                    <a:pt x="2410251" y="1325885"/>
                    <a:pt x="2398431" y="1332964"/>
                    <a:pt x="2387781" y="1332185"/>
                  </a:cubicBezTo>
                  <a:cubicBezTo>
                    <a:pt x="2377195" y="1330496"/>
                    <a:pt x="2367388" y="1325626"/>
                    <a:pt x="2359660" y="1318287"/>
                  </a:cubicBezTo>
                  <a:cubicBezTo>
                    <a:pt x="2342710" y="1304584"/>
                    <a:pt x="2327513" y="1288932"/>
                    <a:pt x="2314200" y="1271658"/>
                  </a:cubicBezTo>
                  <a:lnTo>
                    <a:pt x="2314589" y="1333678"/>
                  </a:lnTo>
                  <a:cubicBezTo>
                    <a:pt x="2314785" y="1338095"/>
                    <a:pt x="2314005" y="1342576"/>
                    <a:pt x="2312382" y="1346667"/>
                  </a:cubicBezTo>
                  <a:cubicBezTo>
                    <a:pt x="2332060" y="1363488"/>
                    <a:pt x="2356478" y="1373619"/>
                    <a:pt x="2382261" y="1375697"/>
                  </a:cubicBezTo>
                  <a:cubicBezTo>
                    <a:pt x="2390248" y="1398492"/>
                    <a:pt x="2373818" y="1424599"/>
                    <a:pt x="2351478" y="1433821"/>
                  </a:cubicBezTo>
                  <a:cubicBezTo>
                    <a:pt x="2329137" y="1443043"/>
                    <a:pt x="2303354" y="1438821"/>
                    <a:pt x="2280689" y="1430184"/>
                  </a:cubicBezTo>
                  <a:cubicBezTo>
                    <a:pt x="2288028" y="1463954"/>
                    <a:pt x="2355309" y="1461227"/>
                    <a:pt x="2352841" y="1495647"/>
                  </a:cubicBezTo>
                  <a:cubicBezTo>
                    <a:pt x="2351997" y="1507012"/>
                    <a:pt x="2342190" y="1515974"/>
                    <a:pt x="2331670" y="1520520"/>
                  </a:cubicBezTo>
                  <a:cubicBezTo>
                    <a:pt x="2293159" y="1537276"/>
                    <a:pt x="2250491" y="1511233"/>
                    <a:pt x="2216720" y="1486360"/>
                  </a:cubicBezTo>
                  <a:cubicBezTo>
                    <a:pt x="2225813" y="1513376"/>
                    <a:pt x="2221786" y="1543056"/>
                    <a:pt x="2205745" y="1566630"/>
                  </a:cubicBezTo>
                  <a:cubicBezTo>
                    <a:pt x="2185223" y="1547861"/>
                    <a:pt x="2168337" y="1525325"/>
                    <a:pt x="2156129" y="1500322"/>
                  </a:cubicBezTo>
                  <a:cubicBezTo>
                    <a:pt x="2156778" y="1519805"/>
                    <a:pt x="2157362" y="1539288"/>
                    <a:pt x="2158012" y="1558252"/>
                  </a:cubicBezTo>
                  <a:cubicBezTo>
                    <a:pt x="2158012" y="1569033"/>
                    <a:pt x="2157232" y="1582346"/>
                    <a:pt x="2147426" y="1586827"/>
                  </a:cubicBezTo>
                  <a:cubicBezTo>
                    <a:pt x="2137619" y="1591308"/>
                    <a:pt x="2126904" y="1583450"/>
                    <a:pt x="2118981" y="1576111"/>
                  </a:cubicBezTo>
                  <a:lnTo>
                    <a:pt x="2059428" y="1521105"/>
                  </a:lnTo>
                  <a:cubicBezTo>
                    <a:pt x="2070858" y="1549030"/>
                    <a:pt x="2078976" y="1578124"/>
                    <a:pt x="2083782" y="1607934"/>
                  </a:cubicBezTo>
                  <a:cubicBezTo>
                    <a:pt x="2046505" y="1600725"/>
                    <a:pt x="2012734" y="1581112"/>
                    <a:pt x="1987926" y="1552277"/>
                  </a:cubicBezTo>
                  <a:cubicBezTo>
                    <a:pt x="1993576" y="1564551"/>
                    <a:pt x="1988185" y="1579034"/>
                    <a:pt x="1975976" y="1584684"/>
                  </a:cubicBezTo>
                  <a:cubicBezTo>
                    <a:pt x="1975911" y="1584684"/>
                    <a:pt x="1975846" y="1584749"/>
                    <a:pt x="1975781" y="1584749"/>
                  </a:cubicBezTo>
                  <a:cubicBezTo>
                    <a:pt x="1961104" y="1590399"/>
                    <a:pt x="1943959" y="1581891"/>
                    <a:pt x="1934997" y="1569033"/>
                  </a:cubicBezTo>
                  <a:cubicBezTo>
                    <a:pt x="1926944" y="1555459"/>
                    <a:pt x="1922462" y="1540068"/>
                    <a:pt x="1922008" y="1524287"/>
                  </a:cubicBezTo>
                  <a:cubicBezTo>
                    <a:pt x="1919540" y="1543315"/>
                    <a:pt x="1915514" y="1564746"/>
                    <a:pt x="1899538" y="1575137"/>
                  </a:cubicBezTo>
                  <a:cubicBezTo>
                    <a:pt x="1883562" y="1585528"/>
                    <a:pt x="1855116" y="1569357"/>
                    <a:pt x="1863819" y="1552277"/>
                  </a:cubicBezTo>
                  <a:cubicBezTo>
                    <a:pt x="1842128" y="1565656"/>
                    <a:pt x="1818294" y="1575267"/>
                    <a:pt x="1793355" y="1580527"/>
                  </a:cubicBezTo>
                  <a:cubicBezTo>
                    <a:pt x="1791148" y="1591049"/>
                    <a:pt x="1785172" y="1600465"/>
                    <a:pt x="1776600" y="1606959"/>
                  </a:cubicBezTo>
                  <a:cubicBezTo>
                    <a:pt x="1759455" y="1619364"/>
                    <a:pt x="1736465" y="1619948"/>
                    <a:pt x="1715554" y="1616896"/>
                  </a:cubicBezTo>
                  <a:cubicBezTo>
                    <a:pt x="1634505" y="1604362"/>
                    <a:pt x="1563716" y="1540912"/>
                    <a:pt x="1481758" y="1546692"/>
                  </a:cubicBezTo>
                  <a:cubicBezTo>
                    <a:pt x="1450456" y="1548900"/>
                    <a:pt x="1420841" y="1561239"/>
                    <a:pt x="1389993" y="1566889"/>
                  </a:cubicBezTo>
                  <a:cubicBezTo>
                    <a:pt x="1292189" y="1584749"/>
                    <a:pt x="1195943" y="1534418"/>
                    <a:pt x="1097230" y="1522273"/>
                  </a:cubicBezTo>
                  <a:cubicBezTo>
                    <a:pt x="1037547" y="1515130"/>
                    <a:pt x="973253" y="1521170"/>
                    <a:pt x="917792" y="1502790"/>
                  </a:cubicBezTo>
                  <a:lnTo>
                    <a:pt x="922792" y="1511818"/>
                  </a:lnTo>
                  <a:cubicBezTo>
                    <a:pt x="873176" y="1490906"/>
                    <a:pt x="831677" y="1454408"/>
                    <a:pt x="804595" y="1407908"/>
                  </a:cubicBezTo>
                  <a:cubicBezTo>
                    <a:pt x="808752" y="1431353"/>
                    <a:pt x="817584" y="1453694"/>
                    <a:pt x="830573" y="1473631"/>
                  </a:cubicBezTo>
                  <a:cubicBezTo>
                    <a:pt x="785567" y="1470968"/>
                    <a:pt x="746797" y="1440835"/>
                    <a:pt x="733158" y="1397842"/>
                  </a:cubicBezTo>
                  <a:lnTo>
                    <a:pt x="740952" y="1458824"/>
                  </a:lnTo>
                  <a:cubicBezTo>
                    <a:pt x="695556" y="1456681"/>
                    <a:pt x="658019" y="1422716"/>
                    <a:pt x="651330" y="1377775"/>
                  </a:cubicBezTo>
                  <a:cubicBezTo>
                    <a:pt x="645290" y="1405116"/>
                    <a:pt x="618988" y="1423105"/>
                    <a:pt x="591322" y="1418819"/>
                  </a:cubicBezTo>
                  <a:cubicBezTo>
                    <a:pt x="584244" y="1418234"/>
                    <a:pt x="578074" y="1413688"/>
                    <a:pt x="575411" y="1407129"/>
                  </a:cubicBezTo>
                  <a:cubicBezTo>
                    <a:pt x="574762" y="1402258"/>
                    <a:pt x="575801" y="1397323"/>
                    <a:pt x="578204" y="1393037"/>
                  </a:cubicBezTo>
                  <a:lnTo>
                    <a:pt x="594764" y="1355435"/>
                  </a:lnTo>
                  <a:cubicBezTo>
                    <a:pt x="576645" y="1363292"/>
                    <a:pt x="556318" y="1364137"/>
                    <a:pt x="537614" y="1357902"/>
                  </a:cubicBezTo>
                  <a:cubicBezTo>
                    <a:pt x="544303" y="1369397"/>
                    <a:pt x="553331" y="1379334"/>
                    <a:pt x="564111" y="1387127"/>
                  </a:cubicBezTo>
                  <a:cubicBezTo>
                    <a:pt x="543264" y="1394985"/>
                    <a:pt x="520145" y="1394401"/>
                    <a:pt x="499752" y="1385438"/>
                  </a:cubicBezTo>
                  <a:cubicBezTo>
                    <a:pt x="479620" y="1376411"/>
                    <a:pt x="460787" y="1364851"/>
                    <a:pt x="443641" y="1350954"/>
                  </a:cubicBezTo>
                  <a:cubicBezTo>
                    <a:pt x="442472" y="1370436"/>
                    <a:pt x="441369" y="1389919"/>
                    <a:pt x="440199" y="1409402"/>
                  </a:cubicBezTo>
                  <a:cubicBezTo>
                    <a:pt x="439485" y="1422391"/>
                    <a:pt x="436758" y="1437458"/>
                    <a:pt x="424743" y="1441874"/>
                  </a:cubicBezTo>
                  <a:cubicBezTo>
                    <a:pt x="416560" y="1443757"/>
                    <a:pt x="407988" y="1441549"/>
                    <a:pt x="401688" y="1435964"/>
                  </a:cubicBezTo>
                  <a:cubicBezTo>
                    <a:pt x="383439" y="1422326"/>
                    <a:pt x="373632" y="1400180"/>
                    <a:pt x="375711" y="1377515"/>
                  </a:cubicBezTo>
                  <a:cubicBezTo>
                    <a:pt x="368697" y="1393686"/>
                    <a:pt x="355449" y="1406415"/>
                    <a:pt x="339018" y="1412779"/>
                  </a:cubicBezTo>
                  <a:cubicBezTo>
                    <a:pt x="333238" y="1415637"/>
                    <a:pt x="326484" y="1415637"/>
                    <a:pt x="320704" y="1412779"/>
                  </a:cubicBezTo>
                  <a:cubicBezTo>
                    <a:pt x="318366" y="1411221"/>
                    <a:pt x="316548" y="1408948"/>
                    <a:pt x="315639" y="1406285"/>
                  </a:cubicBezTo>
                  <a:cubicBezTo>
                    <a:pt x="274984" y="1394530"/>
                    <a:pt x="244980" y="1360110"/>
                    <a:pt x="238745" y="1318287"/>
                  </a:cubicBezTo>
                  <a:lnTo>
                    <a:pt x="229004" y="1387322"/>
                  </a:lnTo>
                  <a:cubicBezTo>
                    <a:pt x="228940" y="1388555"/>
                    <a:pt x="228550" y="1389724"/>
                    <a:pt x="227835" y="1390699"/>
                  </a:cubicBezTo>
                  <a:cubicBezTo>
                    <a:pt x="226472" y="1392257"/>
                    <a:pt x="224004" y="1391997"/>
                    <a:pt x="221925" y="1391543"/>
                  </a:cubicBezTo>
                  <a:cubicBezTo>
                    <a:pt x="196792" y="1386218"/>
                    <a:pt x="172699" y="1370956"/>
                    <a:pt x="161983" y="1347576"/>
                  </a:cubicBezTo>
                  <a:cubicBezTo>
                    <a:pt x="151267" y="1324197"/>
                    <a:pt x="157242" y="1292829"/>
                    <a:pt x="178868" y="1278866"/>
                  </a:cubicBezTo>
                  <a:cubicBezTo>
                    <a:pt x="164970" y="1287439"/>
                    <a:pt x="149774" y="1293674"/>
                    <a:pt x="133863" y="1297375"/>
                  </a:cubicBezTo>
                  <a:cubicBezTo>
                    <a:pt x="128083" y="1299453"/>
                    <a:pt x="121653" y="1298739"/>
                    <a:pt x="116523" y="1295362"/>
                  </a:cubicBezTo>
                  <a:cubicBezTo>
                    <a:pt x="109054" y="1288413"/>
                    <a:pt x="115743" y="1275879"/>
                    <a:pt x="122498" y="1268476"/>
                  </a:cubicBezTo>
                  <a:lnTo>
                    <a:pt x="157307" y="1229055"/>
                  </a:lnTo>
                  <a:cubicBezTo>
                    <a:pt x="128537" y="1232250"/>
                    <a:pt x="99508" y="1225366"/>
                    <a:pt x="75219" y="1209572"/>
                  </a:cubicBezTo>
                  <a:cubicBezTo>
                    <a:pt x="71062" y="1207390"/>
                    <a:pt x="67815" y="1203863"/>
                    <a:pt x="65932" y="1199571"/>
                  </a:cubicBezTo>
                  <a:cubicBezTo>
                    <a:pt x="64828" y="1194258"/>
                    <a:pt x="65867" y="1188719"/>
                    <a:pt x="68855" y="1184179"/>
                  </a:cubicBezTo>
                  <a:cubicBezTo>
                    <a:pt x="85805" y="1152922"/>
                    <a:pt x="116588" y="1131523"/>
                    <a:pt x="151787" y="1126445"/>
                  </a:cubicBezTo>
                  <a:cubicBezTo>
                    <a:pt x="153411" y="1117197"/>
                    <a:pt x="157956" y="1108722"/>
                    <a:pt x="164776" y="1102286"/>
                  </a:cubicBezTo>
                  <a:cubicBezTo>
                    <a:pt x="153216" y="1107624"/>
                    <a:pt x="141071" y="1111501"/>
                    <a:pt x="128602" y="1113846"/>
                  </a:cubicBezTo>
                  <a:cubicBezTo>
                    <a:pt x="124901" y="1115080"/>
                    <a:pt x="120809" y="1114372"/>
                    <a:pt x="117756" y="1111962"/>
                  </a:cubicBezTo>
                  <a:cubicBezTo>
                    <a:pt x="116068" y="1109534"/>
                    <a:pt x="115483" y="1106533"/>
                    <a:pt x="116068" y="1103650"/>
                  </a:cubicBezTo>
                  <a:cubicBezTo>
                    <a:pt x="117886" y="1078289"/>
                    <a:pt x="126524" y="1053897"/>
                    <a:pt x="141201" y="1033122"/>
                  </a:cubicBezTo>
                  <a:cubicBezTo>
                    <a:pt x="118276" y="1058787"/>
                    <a:pt x="81064" y="1065918"/>
                    <a:pt x="50281" y="1050526"/>
                  </a:cubicBezTo>
                  <a:cubicBezTo>
                    <a:pt x="61256" y="1047091"/>
                    <a:pt x="70153" y="1038986"/>
                    <a:pt x="74570" y="1028380"/>
                  </a:cubicBezTo>
                  <a:cubicBezTo>
                    <a:pt x="65347" y="1029757"/>
                    <a:pt x="55931" y="1028978"/>
                    <a:pt x="47034" y="1026108"/>
                  </a:cubicBezTo>
                  <a:cubicBezTo>
                    <a:pt x="34045" y="1021302"/>
                    <a:pt x="23199" y="1006625"/>
                    <a:pt x="27551" y="993636"/>
                  </a:cubicBezTo>
                  <a:cubicBezTo>
                    <a:pt x="32616" y="977790"/>
                    <a:pt x="54437" y="972789"/>
                    <a:pt x="60867" y="957398"/>
                  </a:cubicBezTo>
                  <a:cubicBezTo>
                    <a:pt x="44890" y="953501"/>
                    <a:pt x="28395" y="949345"/>
                    <a:pt x="15406" y="938954"/>
                  </a:cubicBezTo>
                  <a:cubicBezTo>
                    <a:pt x="2418" y="928563"/>
                    <a:pt x="-4077" y="909404"/>
                    <a:pt x="3002" y="8945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99" name="Google Shape;99;p4"/>
          <p:cNvGrpSpPr/>
          <p:nvPr/>
        </p:nvGrpSpPr>
        <p:grpSpPr>
          <a:xfrm>
            <a:off x="-587965" y="-297494"/>
            <a:ext cx="10026349" cy="2178523"/>
            <a:chOff x="-587965" y="-297494"/>
            <a:chExt cx="10026349" cy="2178523"/>
          </a:xfrm>
        </p:grpSpPr>
        <p:grpSp>
          <p:nvGrpSpPr>
            <p:cNvPr id="100" name="Google Shape;100;p4"/>
            <p:cNvGrpSpPr/>
            <p:nvPr/>
          </p:nvGrpSpPr>
          <p:grpSpPr>
            <a:xfrm rot="10800000">
              <a:off x="6608164" y="-246767"/>
              <a:ext cx="2830220" cy="2127796"/>
              <a:chOff x="-249198" y="3171921"/>
              <a:chExt cx="2830220" cy="2127796"/>
            </a:xfrm>
          </p:grpSpPr>
          <p:sp>
            <p:nvSpPr>
              <p:cNvPr id="101" name="Google Shape;101;p4"/>
              <p:cNvSpPr/>
              <p:nvPr/>
            </p:nvSpPr>
            <p:spPr>
              <a:xfrm flipH="1">
                <a:off x="763345" y="4519466"/>
                <a:ext cx="105816" cy="115393"/>
              </a:xfrm>
              <a:custGeom>
                <a:avLst/>
                <a:gdLst/>
                <a:ahLst/>
                <a:cxnLst/>
                <a:rect l="l" t="t" r="r" b="b"/>
                <a:pathLst>
                  <a:path w="71137" h="77575" extrusionOk="0">
                    <a:moveTo>
                      <a:pt x="8493" y="3929"/>
                    </a:moveTo>
                    <a:cubicBezTo>
                      <a:pt x="5180" y="17346"/>
                      <a:pt x="5635" y="31432"/>
                      <a:pt x="9921" y="44583"/>
                    </a:cubicBezTo>
                    <a:cubicBezTo>
                      <a:pt x="13753" y="56273"/>
                      <a:pt x="20702" y="67443"/>
                      <a:pt x="32262" y="70885"/>
                    </a:cubicBezTo>
                    <a:cubicBezTo>
                      <a:pt x="37587" y="72515"/>
                      <a:pt x="43237" y="72398"/>
                      <a:pt x="48498" y="70561"/>
                    </a:cubicBezTo>
                    <a:cubicBezTo>
                      <a:pt x="53628" y="68723"/>
                      <a:pt x="58174" y="65430"/>
                      <a:pt x="61486" y="61079"/>
                    </a:cubicBezTo>
                    <a:cubicBezTo>
                      <a:pt x="65448" y="56741"/>
                      <a:pt x="67266" y="50844"/>
                      <a:pt x="66357" y="45038"/>
                    </a:cubicBezTo>
                    <a:cubicBezTo>
                      <a:pt x="64929" y="39888"/>
                      <a:pt x="60772" y="35920"/>
                      <a:pt x="55576" y="34647"/>
                    </a:cubicBezTo>
                    <a:cubicBezTo>
                      <a:pt x="53043" y="34024"/>
                      <a:pt x="50381" y="34231"/>
                      <a:pt x="47978" y="35231"/>
                    </a:cubicBezTo>
                    <a:cubicBezTo>
                      <a:pt x="45770" y="36167"/>
                      <a:pt x="44016" y="37946"/>
                      <a:pt x="43107" y="40167"/>
                    </a:cubicBezTo>
                    <a:cubicBezTo>
                      <a:pt x="42263" y="42219"/>
                      <a:pt x="42003" y="44466"/>
                      <a:pt x="42328" y="46661"/>
                    </a:cubicBezTo>
                    <a:cubicBezTo>
                      <a:pt x="42328" y="46142"/>
                      <a:pt x="42328" y="47051"/>
                      <a:pt x="42328" y="47051"/>
                    </a:cubicBezTo>
                    <a:cubicBezTo>
                      <a:pt x="42263" y="47421"/>
                      <a:pt x="42263" y="47785"/>
                      <a:pt x="42328" y="48155"/>
                    </a:cubicBezTo>
                    <a:lnTo>
                      <a:pt x="42328" y="48934"/>
                    </a:lnTo>
                    <a:cubicBezTo>
                      <a:pt x="42328" y="48480"/>
                      <a:pt x="42328" y="49454"/>
                      <a:pt x="42328" y="49519"/>
                    </a:cubicBezTo>
                    <a:cubicBezTo>
                      <a:pt x="42783" y="50389"/>
                      <a:pt x="43432" y="51143"/>
                      <a:pt x="44211" y="51727"/>
                    </a:cubicBezTo>
                    <a:cubicBezTo>
                      <a:pt x="45510" y="52558"/>
                      <a:pt x="45965" y="54234"/>
                      <a:pt x="45316" y="55624"/>
                    </a:cubicBezTo>
                    <a:cubicBezTo>
                      <a:pt x="44796" y="56916"/>
                      <a:pt x="43302" y="57520"/>
                      <a:pt x="42003" y="56981"/>
                    </a:cubicBezTo>
                    <a:cubicBezTo>
                      <a:pt x="41938" y="56948"/>
                      <a:pt x="41808" y="56903"/>
                      <a:pt x="41743" y="56858"/>
                    </a:cubicBezTo>
                    <a:cubicBezTo>
                      <a:pt x="34860" y="51214"/>
                      <a:pt x="33886" y="41063"/>
                      <a:pt x="39536" y="34192"/>
                    </a:cubicBezTo>
                    <a:cubicBezTo>
                      <a:pt x="41743" y="31465"/>
                      <a:pt x="44796" y="29549"/>
                      <a:pt x="48238" y="28737"/>
                    </a:cubicBezTo>
                    <a:cubicBezTo>
                      <a:pt x="54602" y="27523"/>
                      <a:pt x="61161" y="29653"/>
                      <a:pt x="65578" y="34387"/>
                    </a:cubicBezTo>
                    <a:cubicBezTo>
                      <a:pt x="68111" y="36998"/>
                      <a:pt x="69864" y="40219"/>
                      <a:pt x="70773" y="43739"/>
                    </a:cubicBezTo>
                    <a:cubicBezTo>
                      <a:pt x="71617" y="47688"/>
                      <a:pt x="71293" y="51805"/>
                      <a:pt x="69799" y="55559"/>
                    </a:cubicBezTo>
                    <a:cubicBezTo>
                      <a:pt x="65058" y="68521"/>
                      <a:pt x="52848" y="77263"/>
                      <a:pt x="39081" y="77574"/>
                    </a:cubicBezTo>
                    <a:cubicBezTo>
                      <a:pt x="32262" y="77471"/>
                      <a:pt x="25703" y="75197"/>
                      <a:pt x="20248" y="71080"/>
                    </a:cubicBezTo>
                    <a:cubicBezTo>
                      <a:pt x="14598" y="66651"/>
                      <a:pt x="10116" y="60897"/>
                      <a:pt x="7259" y="54325"/>
                    </a:cubicBezTo>
                    <a:cubicBezTo>
                      <a:pt x="635" y="39816"/>
                      <a:pt x="-1444" y="23665"/>
                      <a:pt x="1219" y="7955"/>
                    </a:cubicBezTo>
                    <a:cubicBezTo>
                      <a:pt x="1544" y="6007"/>
                      <a:pt x="1933" y="4124"/>
                      <a:pt x="2388" y="2305"/>
                    </a:cubicBezTo>
                    <a:cubicBezTo>
                      <a:pt x="2648" y="818"/>
                      <a:pt x="4012" y="-202"/>
                      <a:pt x="5505" y="32"/>
                    </a:cubicBezTo>
                    <a:cubicBezTo>
                      <a:pt x="5505" y="32"/>
                      <a:pt x="5505" y="32"/>
                      <a:pt x="5505" y="32"/>
                    </a:cubicBezTo>
                    <a:cubicBezTo>
                      <a:pt x="6999" y="474"/>
                      <a:pt x="7908" y="1961"/>
                      <a:pt x="7583" y="3474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 flipH="1">
                <a:off x="589218" y="4921044"/>
                <a:ext cx="93123" cy="150645"/>
              </a:xfrm>
              <a:custGeom>
                <a:avLst/>
                <a:gdLst/>
                <a:ahLst/>
                <a:cxnLst/>
                <a:rect l="l" t="t" r="r" b="b"/>
                <a:pathLst>
                  <a:path w="62604" h="101274" extrusionOk="0">
                    <a:moveTo>
                      <a:pt x="26719" y="4775"/>
                    </a:moveTo>
                    <a:cubicBezTo>
                      <a:pt x="18017" y="14049"/>
                      <a:pt x="12237" y="25719"/>
                      <a:pt x="10159" y="38286"/>
                    </a:cubicBezTo>
                    <a:cubicBezTo>
                      <a:pt x="8665" y="44780"/>
                      <a:pt x="7497" y="51794"/>
                      <a:pt x="6457" y="58613"/>
                    </a:cubicBezTo>
                    <a:cubicBezTo>
                      <a:pt x="4834" y="65965"/>
                      <a:pt x="5223" y="73634"/>
                      <a:pt x="7691" y="80759"/>
                    </a:cubicBezTo>
                    <a:cubicBezTo>
                      <a:pt x="12432" y="91617"/>
                      <a:pt x="24252" y="97540"/>
                      <a:pt x="35812" y="94851"/>
                    </a:cubicBezTo>
                    <a:cubicBezTo>
                      <a:pt x="41721" y="93280"/>
                      <a:pt x="47047" y="89948"/>
                      <a:pt x="51008" y="85305"/>
                    </a:cubicBezTo>
                    <a:cubicBezTo>
                      <a:pt x="55879" y="80720"/>
                      <a:pt x="58087" y="73953"/>
                      <a:pt x="56788" y="67380"/>
                    </a:cubicBezTo>
                    <a:cubicBezTo>
                      <a:pt x="55749" y="64218"/>
                      <a:pt x="54125" y="61295"/>
                      <a:pt x="51917" y="58808"/>
                    </a:cubicBezTo>
                    <a:cubicBezTo>
                      <a:pt x="50164" y="56106"/>
                      <a:pt x="47761" y="53879"/>
                      <a:pt x="44903" y="52313"/>
                    </a:cubicBezTo>
                    <a:cubicBezTo>
                      <a:pt x="42241" y="51339"/>
                      <a:pt x="39643" y="53677"/>
                      <a:pt x="37760" y="55626"/>
                    </a:cubicBezTo>
                    <a:cubicBezTo>
                      <a:pt x="36461" y="56762"/>
                      <a:pt x="35357" y="58048"/>
                      <a:pt x="34382" y="59457"/>
                    </a:cubicBezTo>
                    <a:cubicBezTo>
                      <a:pt x="33668" y="60379"/>
                      <a:pt x="33279" y="61490"/>
                      <a:pt x="33279" y="62639"/>
                    </a:cubicBezTo>
                    <a:cubicBezTo>
                      <a:pt x="33279" y="63159"/>
                      <a:pt x="33279" y="62964"/>
                      <a:pt x="33279" y="63289"/>
                    </a:cubicBezTo>
                    <a:cubicBezTo>
                      <a:pt x="33279" y="63614"/>
                      <a:pt x="33279" y="64068"/>
                      <a:pt x="33279" y="63808"/>
                    </a:cubicBezTo>
                    <a:cubicBezTo>
                      <a:pt x="33409" y="64179"/>
                      <a:pt x="33668" y="64484"/>
                      <a:pt x="33993" y="64653"/>
                    </a:cubicBezTo>
                    <a:cubicBezTo>
                      <a:pt x="37110" y="66471"/>
                      <a:pt x="34577" y="71537"/>
                      <a:pt x="31525" y="69783"/>
                    </a:cubicBezTo>
                    <a:cubicBezTo>
                      <a:pt x="28278" y="67621"/>
                      <a:pt x="26850" y="63568"/>
                      <a:pt x="28018" y="59847"/>
                    </a:cubicBezTo>
                    <a:cubicBezTo>
                      <a:pt x="29447" y="56028"/>
                      <a:pt x="31914" y="52677"/>
                      <a:pt x="35097" y="50170"/>
                    </a:cubicBezTo>
                    <a:cubicBezTo>
                      <a:pt x="37825" y="46995"/>
                      <a:pt x="42176" y="45676"/>
                      <a:pt x="46202" y="46793"/>
                    </a:cubicBezTo>
                    <a:cubicBezTo>
                      <a:pt x="49839" y="48456"/>
                      <a:pt x="52957" y="51054"/>
                      <a:pt x="55230" y="54327"/>
                    </a:cubicBezTo>
                    <a:cubicBezTo>
                      <a:pt x="58087" y="57444"/>
                      <a:pt x="60295" y="61081"/>
                      <a:pt x="61724" y="65042"/>
                    </a:cubicBezTo>
                    <a:cubicBezTo>
                      <a:pt x="63023" y="69101"/>
                      <a:pt x="63023" y="73453"/>
                      <a:pt x="61724" y="77511"/>
                    </a:cubicBezTo>
                    <a:cubicBezTo>
                      <a:pt x="59126" y="84993"/>
                      <a:pt x="54190" y="91403"/>
                      <a:pt x="47566" y="95760"/>
                    </a:cubicBezTo>
                    <a:cubicBezTo>
                      <a:pt x="41462" y="99891"/>
                      <a:pt x="34188" y="101794"/>
                      <a:pt x="26850" y="101151"/>
                    </a:cubicBezTo>
                    <a:cubicBezTo>
                      <a:pt x="19965" y="100287"/>
                      <a:pt x="13601" y="97072"/>
                      <a:pt x="8795" y="92059"/>
                    </a:cubicBezTo>
                    <a:cubicBezTo>
                      <a:pt x="3405" y="86298"/>
                      <a:pt x="287" y="78732"/>
                      <a:pt x="93" y="70822"/>
                    </a:cubicBezTo>
                    <a:cubicBezTo>
                      <a:pt x="158" y="62230"/>
                      <a:pt x="1196" y="53671"/>
                      <a:pt x="3145" y="45300"/>
                    </a:cubicBezTo>
                    <a:cubicBezTo>
                      <a:pt x="4899" y="30597"/>
                      <a:pt x="10354" y="16582"/>
                      <a:pt x="19056" y="4580"/>
                    </a:cubicBezTo>
                    <a:cubicBezTo>
                      <a:pt x="20225" y="3262"/>
                      <a:pt x="21394" y="2002"/>
                      <a:pt x="22693" y="813"/>
                    </a:cubicBezTo>
                    <a:cubicBezTo>
                      <a:pt x="23732" y="-245"/>
                      <a:pt x="25420" y="-278"/>
                      <a:pt x="26459" y="749"/>
                    </a:cubicBezTo>
                    <a:cubicBezTo>
                      <a:pt x="26459" y="768"/>
                      <a:pt x="26524" y="788"/>
                      <a:pt x="26524" y="813"/>
                    </a:cubicBezTo>
                    <a:cubicBezTo>
                      <a:pt x="27564" y="1976"/>
                      <a:pt x="27564" y="3742"/>
                      <a:pt x="26524" y="490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 flipH="1">
                <a:off x="422331" y="4393057"/>
                <a:ext cx="72742" cy="126848"/>
              </a:xfrm>
              <a:custGeom>
                <a:avLst/>
                <a:gdLst/>
                <a:ahLst/>
                <a:cxnLst/>
                <a:rect l="l" t="t" r="r" b="b"/>
                <a:pathLst>
                  <a:path w="48902" h="85276" extrusionOk="0">
                    <a:moveTo>
                      <a:pt x="48996" y="3270"/>
                    </a:moveTo>
                    <a:cubicBezTo>
                      <a:pt x="45749" y="9342"/>
                      <a:pt x="43541" y="15934"/>
                      <a:pt x="42502" y="22753"/>
                    </a:cubicBezTo>
                    <a:cubicBezTo>
                      <a:pt x="41982" y="26059"/>
                      <a:pt x="41722" y="29403"/>
                      <a:pt x="41722" y="32754"/>
                    </a:cubicBezTo>
                    <a:cubicBezTo>
                      <a:pt x="42242" y="35891"/>
                      <a:pt x="41917" y="39106"/>
                      <a:pt x="40878" y="42106"/>
                    </a:cubicBezTo>
                    <a:cubicBezTo>
                      <a:pt x="39060" y="45418"/>
                      <a:pt x="35748" y="45158"/>
                      <a:pt x="32695" y="46003"/>
                    </a:cubicBezTo>
                    <a:cubicBezTo>
                      <a:pt x="30033" y="46711"/>
                      <a:pt x="27500" y="47847"/>
                      <a:pt x="25162" y="49380"/>
                    </a:cubicBezTo>
                    <a:cubicBezTo>
                      <a:pt x="20226" y="52724"/>
                      <a:pt x="16200" y="57173"/>
                      <a:pt x="13277" y="62368"/>
                    </a:cubicBezTo>
                    <a:cubicBezTo>
                      <a:pt x="9771" y="68850"/>
                      <a:pt x="7173" y="75773"/>
                      <a:pt x="5484" y="82955"/>
                    </a:cubicBezTo>
                    <a:cubicBezTo>
                      <a:pt x="5224" y="84475"/>
                      <a:pt x="3796" y="85495"/>
                      <a:pt x="2237" y="85235"/>
                    </a:cubicBezTo>
                    <a:cubicBezTo>
                      <a:pt x="2237" y="85228"/>
                      <a:pt x="2237" y="85228"/>
                      <a:pt x="2237" y="85228"/>
                    </a:cubicBezTo>
                    <a:cubicBezTo>
                      <a:pt x="743" y="84813"/>
                      <a:pt x="-166" y="83306"/>
                      <a:pt x="158" y="81786"/>
                    </a:cubicBezTo>
                    <a:cubicBezTo>
                      <a:pt x="2626" y="68525"/>
                      <a:pt x="9186" y="56374"/>
                      <a:pt x="18927" y="47042"/>
                    </a:cubicBezTo>
                    <a:cubicBezTo>
                      <a:pt x="21395" y="45009"/>
                      <a:pt x="24058" y="43327"/>
                      <a:pt x="26980" y="42041"/>
                    </a:cubicBezTo>
                    <a:cubicBezTo>
                      <a:pt x="28149" y="41450"/>
                      <a:pt x="29383" y="40996"/>
                      <a:pt x="30682" y="40677"/>
                    </a:cubicBezTo>
                    <a:cubicBezTo>
                      <a:pt x="32306" y="40223"/>
                      <a:pt x="33994" y="40158"/>
                      <a:pt x="35553" y="39703"/>
                    </a:cubicBezTo>
                    <a:cubicBezTo>
                      <a:pt x="35553" y="39703"/>
                      <a:pt x="36267" y="39184"/>
                      <a:pt x="36007" y="39703"/>
                    </a:cubicBezTo>
                    <a:cubicBezTo>
                      <a:pt x="35748" y="40223"/>
                      <a:pt x="36007" y="39314"/>
                      <a:pt x="36007" y="38664"/>
                    </a:cubicBezTo>
                    <a:cubicBezTo>
                      <a:pt x="36072" y="38125"/>
                      <a:pt x="36072" y="37580"/>
                      <a:pt x="36007" y="37040"/>
                    </a:cubicBezTo>
                    <a:cubicBezTo>
                      <a:pt x="36007" y="36131"/>
                      <a:pt x="36007" y="35222"/>
                      <a:pt x="36007" y="34248"/>
                    </a:cubicBezTo>
                    <a:cubicBezTo>
                      <a:pt x="35942" y="30735"/>
                      <a:pt x="36137" y="27215"/>
                      <a:pt x="36592" y="23727"/>
                    </a:cubicBezTo>
                    <a:cubicBezTo>
                      <a:pt x="37631" y="15856"/>
                      <a:pt x="40034" y="8232"/>
                      <a:pt x="43736" y="1192"/>
                    </a:cubicBezTo>
                    <a:cubicBezTo>
                      <a:pt x="44645" y="-75"/>
                      <a:pt x="46334" y="-380"/>
                      <a:pt x="47632" y="503"/>
                    </a:cubicBezTo>
                    <a:cubicBezTo>
                      <a:pt x="48672" y="1257"/>
                      <a:pt x="49126" y="2647"/>
                      <a:pt x="48607" y="38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 flipH="1">
                <a:off x="960152" y="4321657"/>
                <a:ext cx="29383" cy="123327"/>
              </a:xfrm>
              <a:custGeom>
                <a:avLst/>
                <a:gdLst/>
                <a:ahLst/>
                <a:cxnLst/>
                <a:rect l="l" t="t" r="r" b="b"/>
                <a:pathLst>
                  <a:path w="19753" h="82909" extrusionOk="0">
                    <a:moveTo>
                      <a:pt x="18062" y="2508"/>
                    </a:moveTo>
                    <a:cubicBezTo>
                      <a:pt x="18062" y="9002"/>
                      <a:pt x="18646" y="15497"/>
                      <a:pt x="18971" y="21991"/>
                    </a:cubicBezTo>
                    <a:cubicBezTo>
                      <a:pt x="18971" y="25238"/>
                      <a:pt x="18971" y="28485"/>
                      <a:pt x="19425" y="31733"/>
                    </a:cubicBezTo>
                    <a:cubicBezTo>
                      <a:pt x="19880" y="34980"/>
                      <a:pt x="19880" y="38227"/>
                      <a:pt x="19815" y="40954"/>
                    </a:cubicBezTo>
                    <a:cubicBezTo>
                      <a:pt x="19815" y="42461"/>
                      <a:pt x="19360" y="43935"/>
                      <a:pt x="18387" y="45111"/>
                    </a:cubicBezTo>
                    <a:cubicBezTo>
                      <a:pt x="17543" y="46078"/>
                      <a:pt x="16568" y="46949"/>
                      <a:pt x="15529" y="47709"/>
                    </a:cubicBezTo>
                    <a:cubicBezTo>
                      <a:pt x="13970" y="49131"/>
                      <a:pt x="12542" y="50722"/>
                      <a:pt x="11307" y="52449"/>
                    </a:cubicBezTo>
                    <a:cubicBezTo>
                      <a:pt x="8840" y="55969"/>
                      <a:pt x="7022" y="59937"/>
                      <a:pt x="6047" y="64139"/>
                    </a:cubicBezTo>
                    <a:cubicBezTo>
                      <a:pt x="4878" y="69068"/>
                      <a:pt x="4878" y="74212"/>
                      <a:pt x="6047" y="79141"/>
                    </a:cubicBezTo>
                    <a:cubicBezTo>
                      <a:pt x="6502" y="80609"/>
                      <a:pt x="5787" y="82180"/>
                      <a:pt x="4359" y="82778"/>
                    </a:cubicBezTo>
                    <a:cubicBezTo>
                      <a:pt x="2995" y="83226"/>
                      <a:pt x="1501" y="82486"/>
                      <a:pt x="1047" y="81128"/>
                    </a:cubicBezTo>
                    <a:cubicBezTo>
                      <a:pt x="1047" y="81089"/>
                      <a:pt x="1047" y="81057"/>
                      <a:pt x="1047" y="81024"/>
                    </a:cubicBezTo>
                    <a:cubicBezTo>
                      <a:pt x="-1096" y="71283"/>
                      <a:pt x="397" y="61100"/>
                      <a:pt x="5268" y="52384"/>
                    </a:cubicBezTo>
                    <a:cubicBezTo>
                      <a:pt x="6437" y="50300"/>
                      <a:pt x="7801" y="48326"/>
                      <a:pt x="9360" y="46475"/>
                    </a:cubicBezTo>
                    <a:cubicBezTo>
                      <a:pt x="10983" y="44773"/>
                      <a:pt x="12672" y="43169"/>
                      <a:pt x="14490" y="41669"/>
                    </a:cubicBezTo>
                    <a:cubicBezTo>
                      <a:pt x="14490" y="41669"/>
                      <a:pt x="14945" y="40954"/>
                      <a:pt x="14490" y="41279"/>
                    </a:cubicBezTo>
                    <a:cubicBezTo>
                      <a:pt x="14490" y="40740"/>
                      <a:pt x="14490" y="40195"/>
                      <a:pt x="14490" y="39656"/>
                    </a:cubicBezTo>
                    <a:cubicBezTo>
                      <a:pt x="14490" y="37967"/>
                      <a:pt x="14490" y="36214"/>
                      <a:pt x="14490" y="34460"/>
                    </a:cubicBezTo>
                    <a:lnTo>
                      <a:pt x="14100" y="24978"/>
                    </a:lnTo>
                    <a:cubicBezTo>
                      <a:pt x="13710" y="17705"/>
                      <a:pt x="13386" y="10496"/>
                      <a:pt x="13061" y="3222"/>
                    </a:cubicBezTo>
                    <a:cubicBezTo>
                      <a:pt x="12737" y="1787"/>
                      <a:pt x="13645" y="371"/>
                      <a:pt x="15075" y="60"/>
                    </a:cubicBezTo>
                    <a:cubicBezTo>
                      <a:pt x="16568" y="-252"/>
                      <a:pt x="17932" y="664"/>
                      <a:pt x="18257" y="2105"/>
                    </a:cubicBezTo>
                    <a:cubicBezTo>
                      <a:pt x="18322" y="2346"/>
                      <a:pt x="18322" y="2586"/>
                      <a:pt x="18322" y="2833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 flipH="1">
                <a:off x="-243525" y="3171921"/>
                <a:ext cx="2824547" cy="2127796"/>
              </a:xfrm>
              <a:custGeom>
                <a:avLst/>
                <a:gdLst/>
                <a:ahLst/>
                <a:cxnLst/>
                <a:rect l="l" t="t" r="r" b="b"/>
                <a:pathLst>
                  <a:path w="1898855" h="1430451" extrusionOk="0">
                    <a:moveTo>
                      <a:pt x="93" y="1390765"/>
                    </a:moveTo>
                    <a:cubicBezTo>
                      <a:pt x="202132" y="1419145"/>
                      <a:pt x="412093" y="1448369"/>
                      <a:pt x="623548" y="1416742"/>
                    </a:cubicBezTo>
                    <a:cubicBezTo>
                      <a:pt x="677905" y="1408754"/>
                      <a:pt x="732003" y="1396739"/>
                      <a:pt x="786945" y="1387777"/>
                    </a:cubicBezTo>
                    <a:cubicBezTo>
                      <a:pt x="1061525" y="1343031"/>
                      <a:pt x="1351951" y="1374789"/>
                      <a:pt x="1649391" y="1381283"/>
                    </a:cubicBezTo>
                    <a:cubicBezTo>
                      <a:pt x="1706930" y="1382647"/>
                      <a:pt x="1766288" y="1382842"/>
                      <a:pt x="1820451" y="1361215"/>
                    </a:cubicBezTo>
                    <a:cubicBezTo>
                      <a:pt x="1835193" y="1355799"/>
                      <a:pt x="1848701" y="1347519"/>
                      <a:pt x="1860196" y="1336862"/>
                    </a:cubicBezTo>
                    <a:cubicBezTo>
                      <a:pt x="1877536" y="1319652"/>
                      <a:pt x="1886627" y="1295103"/>
                      <a:pt x="1891304" y="1270555"/>
                    </a:cubicBezTo>
                    <a:cubicBezTo>
                      <a:pt x="1910462" y="1170347"/>
                      <a:pt x="1865327" y="1068192"/>
                      <a:pt x="1869028" y="966166"/>
                    </a:cubicBezTo>
                    <a:cubicBezTo>
                      <a:pt x="1871107" y="904990"/>
                      <a:pt x="1890460" y="845631"/>
                      <a:pt x="1896629" y="784650"/>
                    </a:cubicBezTo>
                    <a:cubicBezTo>
                      <a:pt x="1902604" y="725097"/>
                      <a:pt x="1895915" y="665284"/>
                      <a:pt x="1889225" y="606121"/>
                    </a:cubicBezTo>
                    <a:cubicBezTo>
                      <a:pt x="1880069" y="525678"/>
                      <a:pt x="1870977" y="445300"/>
                      <a:pt x="1861885" y="364987"/>
                    </a:cubicBezTo>
                    <a:cubicBezTo>
                      <a:pt x="1859417" y="351055"/>
                      <a:pt x="1859547" y="336787"/>
                      <a:pt x="1862274" y="322904"/>
                    </a:cubicBezTo>
                    <a:cubicBezTo>
                      <a:pt x="1866430" y="306863"/>
                      <a:pt x="1877016" y="293290"/>
                      <a:pt x="1883835" y="278158"/>
                    </a:cubicBezTo>
                    <a:cubicBezTo>
                      <a:pt x="1902409" y="237244"/>
                      <a:pt x="1883251" y="189121"/>
                      <a:pt x="1875652" y="148791"/>
                    </a:cubicBezTo>
                    <a:cubicBezTo>
                      <a:pt x="1866301" y="99239"/>
                      <a:pt x="1845844" y="58910"/>
                      <a:pt x="1808566" y="27023"/>
                    </a:cubicBezTo>
                    <a:cubicBezTo>
                      <a:pt x="1791811" y="12670"/>
                      <a:pt x="1772003" y="396"/>
                      <a:pt x="1750118" y="6"/>
                    </a:cubicBezTo>
                    <a:cubicBezTo>
                      <a:pt x="1728232" y="-383"/>
                      <a:pt x="1703748" y="14683"/>
                      <a:pt x="1698877" y="37543"/>
                    </a:cubicBezTo>
                    <a:cubicBezTo>
                      <a:pt x="1659911" y="36050"/>
                      <a:pt x="1619322" y="61118"/>
                      <a:pt x="1600618" y="98525"/>
                    </a:cubicBezTo>
                    <a:cubicBezTo>
                      <a:pt x="1590162" y="93795"/>
                      <a:pt x="1578342" y="93191"/>
                      <a:pt x="1567432" y="96837"/>
                    </a:cubicBezTo>
                    <a:cubicBezTo>
                      <a:pt x="1550157" y="102487"/>
                      <a:pt x="1535870" y="115540"/>
                      <a:pt x="1521972" y="128269"/>
                    </a:cubicBezTo>
                    <a:cubicBezTo>
                      <a:pt x="1517491" y="119632"/>
                      <a:pt x="1505671" y="119761"/>
                      <a:pt x="1496514" y="122879"/>
                    </a:cubicBezTo>
                    <a:cubicBezTo>
                      <a:pt x="1458262" y="135867"/>
                      <a:pt x="1434299" y="186198"/>
                      <a:pt x="1447612" y="225099"/>
                    </a:cubicBezTo>
                    <a:cubicBezTo>
                      <a:pt x="1432155" y="239409"/>
                      <a:pt x="1422479" y="258846"/>
                      <a:pt x="1420336" y="279781"/>
                    </a:cubicBezTo>
                    <a:lnTo>
                      <a:pt x="1417868" y="280821"/>
                    </a:lnTo>
                    <a:cubicBezTo>
                      <a:pt x="1407152" y="286192"/>
                      <a:pt x="1397930" y="294245"/>
                      <a:pt x="1391241" y="304200"/>
                    </a:cubicBezTo>
                    <a:cubicBezTo>
                      <a:pt x="1389877" y="298420"/>
                      <a:pt x="1387474" y="292925"/>
                      <a:pt x="1384227" y="287964"/>
                    </a:cubicBezTo>
                    <a:cubicBezTo>
                      <a:pt x="1366563" y="261403"/>
                      <a:pt x="1325778" y="258220"/>
                      <a:pt x="1302594" y="281470"/>
                    </a:cubicBezTo>
                    <a:cubicBezTo>
                      <a:pt x="1299672" y="284880"/>
                      <a:pt x="1296425" y="287932"/>
                      <a:pt x="1292787" y="290562"/>
                    </a:cubicBezTo>
                    <a:cubicBezTo>
                      <a:pt x="1288956" y="292409"/>
                      <a:pt x="1284865" y="293804"/>
                      <a:pt x="1280708" y="294718"/>
                    </a:cubicBezTo>
                    <a:cubicBezTo>
                      <a:pt x="1264407" y="300950"/>
                      <a:pt x="1251614" y="313999"/>
                      <a:pt x="1245769" y="330437"/>
                    </a:cubicBezTo>
                    <a:cubicBezTo>
                      <a:pt x="1239729" y="347046"/>
                      <a:pt x="1237196" y="364754"/>
                      <a:pt x="1238495" y="382392"/>
                    </a:cubicBezTo>
                    <a:cubicBezTo>
                      <a:pt x="1239534" y="389477"/>
                      <a:pt x="1238495" y="396710"/>
                      <a:pt x="1235572" y="403238"/>
                    </a:cubicBezTo>
                    <a:cubicBezTo>
                      <a:pt x="1231221" y="410577"/>
                      <a:pt x="1222583" y="412980"/>
                      <a:pt x="1214856" y="415318"/>
                    </a:cubicBezTo>
                    <a:cubicBezTo>
                      <a:pt x="1205504" y="417584"/>
                      <a:pt x="1196866" y="422036"/>
                      <a:pt x="1189593" y="428307"/>
                    </a:cubicBezTo>
                    <a:cubicBezTo>
                      <a:pt x="1182059" y="435172"/>
                      <a:pt x="1178553" y="445411"/>
                      <a:pt x="1180306" y="455453"/>
                    </a:cubicBezTo>
                    <a:cubicBezTo>
                      <a:pt x="1161797" y="467472"/>
                      <a:pt x="1150822" y="488248"/>
                      <a:pt x="1151341" y="510330"/>
                    </a:cubicBezTo>
                    <a:cubicBezTo>
                      <a:pt x="1151796" y="522585"/>
                      <a:pt x="1155887" y="534424"/>
                      <a:pt x="1163161" y="544295"/>
                    </a:cubicBezTo>
                    <a:cubicBezTo>
                      <a:pt x="1160823" y="546840"/>
                      <a:pt x="1158615" y="549553"/>
                      <a:pt x="1156667" y="552413"/>
                    </a:cubicBezTo>
                    <a:cubicBezTo>
                      <a:pt x="1146535" y="568610"/>
                      <a:pt x="1139911" y="586750"/>
                      <a:pt x="1137184" y="605666"/>
                    </a:cubicBezTo>
                    <a:cubicBezTo>
                      <a:pt x="1134196" y="618748"/>
                      <a:pt x="1133677" y="632268"/>
                      <a:pt x="1135625" y="645541"/>
                    </a:cubicBezTo>
                    <a:cubicBezTo>
                      <a:pt x="1136794" y="652224"/>
                      <a:pt x="1139262" y="658621"/>
                      <a:pt x="1142899" y="664375"/>
                    </a:cubicBezTo>
                    <a:lnTo>
                      <a:pt x="1140041" y="665674"/>
                    </a:lnTo>
                    <a:cubicBezTo>
                      <a:pt x="1124195" y="673402"/>
                      <a:pt x="1110816" y="686521"/>
                      <a:pt x="1095036" y="694249"/>
                    </a:cubicBezTo>
                    <a:cubicBezTo>
                      <a:pt x="1088606" y="696723"/>
                      <a:pt x="1082501" y="700042"/>
                      <a:pt x="1076916" y="704120"/>
                    </a:cubicBezTo>
                    <a:cubicBezTo>
                      <a:pt x="1067954" y="711978"/>
                      <a:pt x="1064772" y="724577"/>
                      <a:pt x="1063213" y="737241"/>
                    </a:cubicBezTo>
                    <a:cubicBezTo>
                      <a:pt x="1059576" y="733916"/>
                      <a:pt x="1055096" y="731669"/>
                      <a:pt x="1050225" y="730747"/>
                    </a:cubicBezTo>
                    <a:cubicBezTo>
                      <a:pt x="1036781" y="729649"/>
                      <a:pt x="1023663" y="735118"/>
                      <a:pt x="1015025" y="745424"/>
                    </a:cubicBezTo>
                    <a:cubicBezTo>
                      <a:pt x="1005998" y="755977"/>
                      <a:pt x="998594" y="767791"/>
                      <a:pt x="993009" y="780493"/>
                    </a:cubicBezTo>
                    <a:lnTo>
                      <a:pt x="958784" y="848944"/>
                    </a:lnTo>
                    <a:cubicBezTo>
                      <a:pt x="941250" y="842423"/>
                      <a:pt x="921507" y="846826"/>
                      <a:pt x="908453" y="860179"/>
                    </a:cubicBezTo>
                    <a:cubicBezTo>
                      <a:pt x="894945" y="874596"/>
                      <a:pt x="889490" y="894826"/>
                      <a:pt x="893971" y="914082"/>
                    </a:cubicBezTo>
                    <a:cubicBezTo>
                      <a:pt x="887477" y="913627"/>
                      <a:pt x="882736" y="923109"/>
                      <a:pt x="884620" y="930317"/>
                    </a:cubicBezTo>
                    <a:cubicBezTo>
                      <a:pt x="885918" y="934617"/>
                      <a:pt x="888386" y="938474"/>
                      <a:pt x="891763" y="941488"/>
                    </a:cubicBezTo>
                    <a:cubicBezTo>
                      <a:pt x="870917" y="944767"/>
                      <a:pt x="852278" y="956165"/>
                      <a:pt x="839809" y="973180"/>
                    </a:cubicBezTo>
                    <a:cubicBezTo>
                      <a:pt x="836042" y="964835"/>
                      <a:pt x="830067" y="957704"/>
                      <a:pt x="822469" y="952593"/>
                    </a:cubicBezTo>
                    <a:cubicBezTo>
                      <a:pt x="804155" y="941728"/>
                      <a:pt x="781165" y="942851"/>
                      <a:pt x="764020" y="955450"/>
                    </a:cubicBezTo>
                    <a:cubicBezTo>
                      <a:pt x="763110" y="956054"/>
                      <a:pt x="762267" y="956775"/>
                      <a:pt x="761487" y="957593"/>
                    </a:cubicBezTo>
                    <a:cubicBezTo>
                      <a:pt x="753369" y="938163"/>
                      <a:pt x="739861" y="921466"/>
                      <a:pt x="722521" y="909471"/>
                    </a:cubicBezTo>
                    <a:cubicBezTo>
                      <a:pt x="708559" y="899989"/>
                      <a:pt x="691544" y="894339"/>
                      <a:pt x="675632" y="898950"/>
                    </a:cubicBezTo>
                    <a:cubicBezTo>
                      <a:pt x="658422" y="904353"/>
                      <a:pt x="647122" y="920881"/>
                      <a:pt x="648421" y="938890"/>
                    </a:cubicBezTo>
                    <a:cubicBezTo>
                      <a:pt x="638615" y="929337"/>
                      <a:pt x="623548" y="927804"/>
                      <a:pt x="612053" y="935188"/>
                    </a:cubicBezTo>
                    <a:cubicBezTo>
                      <a:pt x="600493" y="942988"/>
                      <a:pt x="591466" y="954009"/>
                      <a:pt x="586076" y="966880"/>
                    </a:cubicBezTo>
                    <a:cubicBezTo>
                      <a:pt x="579387" y="980525"/>
                      <a:pt x="574516" y="994975"/>
                      <a:pt x="571593" y="1009873"/>
                    </a:cubicBezTo>
                    <a:cubicBezTo>
                      <a:pt x="569515" y="1020199"/>
                      <a:pt x="568931" y="1032603"/>
                      <a:pt x="575879" y="1039876"/>
                    </a:cubicBezTo>
                    <a:cubicBezTo>
                      <a:pt x="564709" y="1042292"/>
                      <a:pt x="555617" y="1050332"/>
                      <a:pt x="551786" y="1061113"/>
                    </a:cubicBezTo>
                    <a:cubicBezTo>
                      <a:pt x="544966" y="1061230"/>
                      <a:pt x="538277" y="1062964"/>
                      <a:pt x="532303" y="1066178"/>
                    </a:cubicBezTo>
                    <a:cubicBezTo>
                      <a:pt x="512171" y="1078102"/>
                      <a:pt x="499117" y="1099137"/>
                      <a:pt x="497428" y="1122484"/>
                    </a:cubicBezTo>
                    <a:cubicBezTo>
                      <a:pt x="496779" y="1122484"/>
                      <a:pt x="496129" y="1121900"/>
                      <a:pt x="495480" y="1121705"/>
                    </a:cubicBezTo>
                    <a:cubicBezTo>
                      <a:pt x="481128" y="1117419"/>
                      <a:pt x="466190" y="1124757"/>
                      <a:pt x="453527" y="1133395"/>
                    </a:cubicBezTo>
                    <a:cubicBezTo>
                      <a:pt x="438914" y="1143266"/>
                      <a:pt x="423653" y="1159762"/>
                      <a:pt x="427549" y="1178855"/>
                    </a:cubicBezTo>
                    <a:cubicBezTo>
                      <a:pt x="425926" y="1179264"/>
                      <a:pt x="424302" y="1179829"/>
                      <a:pt x="422744" y="1180543"/>
                    </a:cubicBezTo>
                    <a:cubicBezTo>
                      <a:pt x="422679" y="1169925"/>
                      <a:pt x="417288" y="1160041"/>
                      <a:pt x="408456" y="1154177"/>
                    </a:cubicBezTo>
                    <a:cubicBezTo>
                      <a:pt x="396376" y="1147033"/>
                      <a:pt x="381569" y="1149371"/>
                      <a:pt x="368906" y="1154826"/>
                    </a:cubicBezTo>
                    <a:cubicBezTo>
                      <a:pt x="353384" y="1161535"/>
                      <a:pt x="339746" y="1171977"/>
                      <a:pt x="329225" y="1185219"/>
                    </a:cubicBezTo>
                    <a:cubicBezTo>
                      <a:pt x="321107" y="1195286"/>
                      <a:pt x="314548" y="1206975"/>
                      <a:pt x="305781" y="1216392"/>
                    </a:cubicBezTo>
                    <a:cubicBezTo>
                      <a:pt x="296884" y="1226211"/>
                      <a:pt x="285389" y="1233342"/>
                      <a:pt x="272660" y="1236979"/>
                    </a:cubicBezTo>
                    <a:cubicBezTo>
                      <a:pt x="259671" y="1240486"/>
                      <a:pt x="246683" y="1240096"/>
                      <a:pt x="233694" y="1242954"/>
                    </a:cubicBezTo>
                    <a:cubicBezTo>
                      <a:pt x="223953" y="1244883"/>
                      <a:pt x="215056" y="1249831"/>
                      <a:pt x="208236" y="1257111"/>
                    </a:cubicBezTo>
                    <a:cubicBezTo>
                      <a:pt x="206418" y="1254709"/>
                      <a:pt x="204210" y="1252624"/>
                      <a:pt x="201742" y="1250942"/>
                    </a:cubicBezTo>
                    <a:cubicBezTo>
                      <a:pt x="191416" y="1244447"/>
                      <a:pt x="178947" y="1244447"/>
                      <a:pt x="167192" y="1244772"/>
                    </a:cubicBezTo>
                    <a:cubicBezTo>
                      <a:pt x="168037" y="1237310"/>
                      <a:pt x="164335" y="1230076"/>
                      <a:pt x="157840" y="1226328"/>
                    </a:cubicBezTo>
                    <a:cubicBezTo>
                      <a:pt x="151801" y="1223296"/>
                      <a:pt x="144917" y="1222536"/>
                      <a:pt x="138357" y="1224185"/>
                    </a:cubicBezTo>
                    <a:cubicBezTo>
                      <a:pt x="93611" y="1232498"/>
                      <a:pt x="66400" y="1287960"/>
                      <a:pt x="23473" y="1302767"/>
                    </a:cubicBezTo>
                    <a:close/>
                    <a:moveTo>
                      <a:pt x="1072630" y="758997"/>
                    </a:moveTo>
                    <a:lnTo>
                      <a:pt x="1073864" y="760491"/>
                    </a:lnTo>
                    <a:lnTo>
                      <a:pt x="1072500" y="760491"/>
                    </a:lnTo>
                    <a:cubicBezTo>
                      <a:pt x="1072565" y="760101"/>
                      <a:pt x="1072565" y="759452"/>
                      <a:pt x="1072630" y="758997"/>
                    </a:cubicBezTo>
                    <a:close/>
                  </a:path>
                </a:pathLst>
              </a:custGeom>
              <a:solidFill>
                <a:srgbClr val="FFFFFF">
                  <a:alpha val="639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 flipH="1">
                <a:off x="-89296" y="3797537"/>
                <a:ext cx="654652" cy="541306"/>
              </a:xfrm>
              <a:custGeom>
                <a:avLst/>
                <a:gdLst/>
                <a:ahLst/>
                <a:cxnLst/>
                <a:rect l="l" t="t" r="r" b="b"/>
                <a:pathLst>
                  <a:path w="440102" h="363903" extrusionOk="0">
                    <a:moveTo>
                      <a:pt x="440196" y="31783"/>
                    </a:moveTo>
                    <a:cubicBezTo>
                      <a:pt x="410516" y="19978"/>
                      <a:pt x="376876" y="24168"/>
                      <a:pt x="351028" y="42888"/>
                    </a:cubicBezTo>
                    <a:cubicBezTo>
                      <a:pt x="318232" y="-755"/>
                      <a:pt x="257900" y="-12852"/>
                      <a:pt x="210816" y="14768"/>
                    </a:cubicBezTo>
                    <a:cubicBezTo>
                      <a:pt x="181917" y="1065"/>
                      <a:pt x="144964" y="14054"/>
                      <a:pt x="124377" y="40031"/>
                    </a:cubicBezTo>
                    <a:cubicBezTo>
                      <a:pt x="104374" y="67848"/>
                      <a:pt x="98270" y="103321"/>
                      <a:pt x="107881" y="136212"/>
                    </a:cubicBezTo>
                    <a:cubicBezTo>
                      <a:pt x="88788" y="138739"/>
                      <a:pt x="72357" y="151044"/>
                      <a:pt x="64564" y="168683"/>
                    </a:cubicBezTo>
                    <a:cubicBezTo>
                      <a:pt x="56641" y="186704"/>
                      <a:pt x="58070" y="207473"/>
                      <a:pt x="68461" y="224210"/>
                    </a:cubicBezTo>
                    <a:cubicBezTo>
                      <a:pt x="45731" y="220313"/>
                      <a:pt x="24754" y="240381"/>
                      <a:pt x="13909" y="262266"/>
                    </a:cubicBezTo>
                    <a:cubicBezTo>
                      <a:pt x="-1613" y="293933"/>
                      <a:pt x="-4146" y="330385"/>
                      <a:pt x="6765" y="363902"/>
                    </a:cubicBezTo>
                    <a:cubicBezTo>
                      <a:pt x="11376" y="337925"/>
                      <a:pt x="16311" y="311298"/>
                      <a:pt x="30144" y="289218"/>
                    </a:cubicBezTo>
                    <a:cubicBezTo>
                      <a:pt x="43977" y="267137"/>
                      <a:pt x="69110" y="250836"/>
                      <a:pt x="93269" y="256746"/>
                    </a:cubicBezTo>
                    <a:cubicBezTo>
                      <a:pt x="89827" y="236666"/>
                      <a:pt x="92750" y="216025"/>
                      <a:pt x="101517" y="197648"/>
                    </a:cubicBezTo>
                    <a:cubicBezTo>
                      <a:pt x="110803" y="179789"/>
                      <a:pt x="128663" y="166021"/>
                      <a:pt x="147756" y="165826"/>
                    </a:cubicBezTo>
                    <a:cubicBezTo>
                      <a:pt x="150614" y="133354"/>
                      <a:pt x="166784" y="100298"/>
                      <a:pt x="194321" y="84842"/>
                    </a:cubicBezTo>
                    <a:cubicBezTo>
                      <a:pt x="221857" y="69385"/>
                      <a:pt x="260823" y="76789"/>
                      <a:pt x="275500" y="105234"/>
                    </a:cubicBezTo>
                    <a:cubicBezTo>
                      <a:pt x="301087" y="85184"/>
                      <a:pt x="337715" y="88004"/>
                      <a:pt x="359926" y="111728"/>
                    </a:cubicBezTo>
                    <a:cubicBezTo>
                      <a:pt x="376486" y="93145"/>
                      <a:pt x="399021" y="80962"/>
                      <a:pt x="423635" y="77308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 flipH="1">
                <a:off x="349405" y="4279606"/>
                <a:ext cx="519079" cy="288652"/>
              </a:xfrm>
              <a:custGeom>
                <a:avLst/>
                <a:gdLst/>
                <a:ahLst/>
                <a:cxnLst/>
                <a:rect l="l" t="t" r="r" b="b"/>
                <a:pathLst>
                  <a:path w="348961" h="194052" extrusionOk="0">
                    <a:moveTo>
                      <a:pt x="8428" y="138655"/>
                    </a:moveTo>
                    <a:cubicBezTo>
                      <a:pt x="17390" y="122302"/>
                      <a:pt x="33690" y="111223"/>
                      <a:pt x="52199" y="108846"/>
                    </a:cubicBezTo>
                    <a:cubicBezTo>
                      <a:pt x="48497" y="89870"/>
                      <a:pt x="52134" y="70198"/>
                      <a:pt x="62330" y="53774"/>
                    </a:cubicBezTo>
                    <a:cubicBezTo>
                      <a:pt x="73046" y="38253"/>
                      <a:pt x="93178" y="29550"/>
                      <a:pt x="109739" y="36694"/>
                    </a:cubicBezTo>
                    <a:cubicBezTo>
                      <a:pt x="108439" y="26518"/>
                      <a:pt x="112726" y="16432"/>
                      <a:pt x="120974" y="10327"/>
                    </a:cubicBezTo>
                    <a:cubicBezTo>
                      <a:pt x="128897" y="4833"/>
                      <a:pt x="138249" y="1599"/>
                      <a:pt x="147860" y="975"/>
                    </a:cubicBezTo>
                    <a:cubicBezTo>
                      <a:pt x="164875" y="-1077"/>
                      <a:pt x="182151" y="112"/>
                      <a:pt x="198776" y="4482"/>
                    </a:cubicBezTo>
                    <a:cubicBezTo>
                      <a:pt x="204686" y="6041"/>
                      <a:pt x="211764" y="10977"/>
                      <a:pt x="209426" y="17081"/>
                    </a:cubicBezTo>
                    <a:cubicBezTo>
                      <a:pt x="241898" y="17127"/>
                      <a:pt x="272032" y="34109"/>
                      <a:pt x="288917" y="61892"/>
                    </a:cubicBezTo>
                    <a:cubicBezTo>
                      <a:pt x="290151" y="61275"/>
                      <a:pt x="291515" y="60730"/>
                      <a:pt x="292813" y="60269"/>
                    </a:cubicBezTo>
                    <a:cubicBezTo>
                      <a:pt x="310608" y="51034"/>
                      <a:pt x="331909" y="51696"/>
                      <a:pt x="349054" y="62022"/>
                    </a:cubicBezTo>
                    <a:cubicBezTo>
                      <a:pt x="325220" y="57320"/>
                      <a:pt x="301191" y="69302"/>
                      <a:pt x="290605" y="91181"/>
                    </a:cubicBezTo>
                    <a:cubicBezTo>
                      <a:pt x="280994" y="80550"/>
                      <a:pt x="264563" y="79732"/>
                      <a:pt x="253912" y="89363"/>
                    </a:cubicBezTo>
                    <a:cubicBezTo>
                      <a:pt x="253133" y="90097"/>
                      <a:pt x="252354" y="90876"/>
                      <a:pt x="251639" y="91701"/>
                    </a:cubicBezTo>
                    <a:cubicBezTo>
                      <a:pt x="244171" y="76777"/>
                      <a:pt x="231962" y="64743"/>
                      <a:pt x="216960" y="57476"/>
                    </a:cubicBezTo>
                    <a:cubicBezTo>
                      <a:pt x="201504" y="50826"/>
                      <a:pt x="183514" y="55443"/>
                      <a:pt x="173188" y="68711"/>
                    </a:cubicBezTo>
                    <a:cubicBezTo>
                      <a:pt x="138898" y="46111"/>
                      <a:pt x="87333" y="64230"/>
                      <a:pt x="71487" y="104170"/>
                    </a:cubicBezTo>
                    <a:cubicBezTo>
                      <a:pt x="66551" y="116574"/>
                      <a:pt x="63824" y="131576"/>
                      <a:pt x="53109" y="138460"/>
                    </a:cubicBezTo>
                    <a:cubicBezTo>
                      <a:pt x="48043" y="141025"/>
                      <a:pt x="42717" y="142967"/>
                      <a:pt x="37197" y="144240"/>
                    </a:cubicBezTo>
                    <a:cubicBezTo>
                      <a:pt x="16935" y="152390"/>
                      <a:pt x="3751" y="172205"/>
                      <a:pt x="4141" y="194052"/>
                    </a:cubicBezTo>
                    <a:cubicBezTo>
                      <a:pt x="-2483" y="175835"/>
                      <a:pt x="-925" y="155638"/>
                      <a:pt x="8428" y="1386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 flipH="1">
                <a:off x="1003245" y="4784438"/>
                <a:ext cx="563707" cy="310480"/>
              </a:xfrm>
              <a:custGeom>
                <a:avLst/>
                <a:gdLst/>
                <a:ahLst/>
                <a:cxnLst/>
                <a:rect l="l" t="t" r="r" b="b"/>
                <a:pathLst>
                  <a:path w="378963" h="208726" extrusionOk="0">
                    <a:moveTo>
                      <a:pt x="4788" y="155082"/>
                    </a:moveTo>
                    <a:cubicBezTo>
                      <a:pt x="10504" y="138132"/>
                      <a:pt x="24726" y="123325"/>
                      <a:pt x="41092" y="124169"/>
                    </a:cubicBezTo>
                    <a:cubicBezTo>
                      <a:pt x="48690" y="101179"/>
                      <a:pt x="71745" y="85787"/>
                      <a:pt x="93825" y="89165"/>
                    </a:cubicBezTo>
                    <a:cubicBezTo>
                      <a:pt x="94995" y="79131"/>
                      <a:pt x="99085" y="69669"/>
                      <a:pt x="105580" y="61953"/>
                    </a:cubicBezTo>
                    <a:cubicBezTo>
                      <a:pt x="100190" y="47276"/>
                      <a:pt x="101943" y="30930"/>
                      <a:pt x="110321" y="17727"/>
                    </a:cubicBezTo>
                    <a:cubicBezTo>
                      <a:pt x="119478" y="4134"/>
                      <a:pt x="136038" y="-2464"/>
                      <a:pt x="152014" y="1102"/>
                    </a:cubicBezTo>
                    <a:cubicBezTo>
                      <a:pt x="171043" y="-2211"/>
                      <a:pt x="190591" y="2004"/>
                      <a:pt x="206567" y="12856"/>
                    </a:cubicBezTo>
                    <a:cubicBezTo>
                      <a:pt x="217217" y="20130"/>
                      <a:pt x="226894" y="30456"/>
                      <a:pt x="239038" y="32339"/>
                    </a:cubicBezTo>
                    <a:cubicBezTo>
                      <a:pt x="245078" y="32826"/>
                      <a:pt x="251183" y="32696"/>
                      <a:pt x="257223" y="31950"/>
                    </a:cubicBezTo>
                    <a:cubicBezTo>
                      <a:pt x="282875" y="31352"/>
                      <a:pt x="307034" y="43925"/>
                      <a:pt x="321257" y="65266"/>
                    </a:cubicBezTo>
                    <a:cubicBezTo>
                      <a:pt x="340739" y="52277"/>
                      <a:pt x="369250" y="61564"/>
                      <a:pt x="379056" y="83839"/>
                    </a:cubicBezTo>
                    <a:cubicBezTo>
                      <a:pt x="357560" y="73585"/>
                      <a:pt x="332881" y="72227"/>
                      <a:pt x="310346" y="80073"/>
                    </a:cubicBezTo>
                    <a:cubicBezTo>
                      <a:pt x="297357" y="60590"/>
                      <a:pt x="273523" y="55069"/>
                      <a:pt x="251897" y="50783"/>
                    </a:cubicBezTo>
                    <a:cubicBezTo>
                      <a:pt x="228907" y="46237"/>
                      <a:pt x="200852" y="43639"/>
                      <a:pt x="186954" y="63772"/>
                    </a:cubicBezTo>
                    <a:cubicBezTo>
                      <a:pt x="164873" y="58187"/>
                      <a:pt x="140909" y="79878"/>
                      <a:pt x="141493" y="104751"/>
                    </a:cubicBezTo>
                    <a:cubicBezTo>
                      <a:pt x="147988" y="98257"/>
                      <a:pt x="158314" y="100465"/>
                      <a:pt x="166042" y="104751"/>
                    </a:cubicBezTo>
                    <a:cubicBezTo>
                      <a:pt x="173770" y="109037"/>
                      <a:pt x="181109" y="115596"/>
                      <a:pt x="189812" y="116765"/>
                    </a:cubicBezTo>
                    <a:cubicBezTo>
                      <a:pt x="195721" y="116993"/>
                      <a:pt x="201631" y="116532"/>
                      <a:pt x="207476" y="115402"/>
                    </a:cubicBezTo>
                    <a:cubicBezTo>
                      <a:pt x="224166" y="114609"/>
                      <a:pt x="240078" y="122838"/>
                      <a:pt x="249040" y="136963"/>
                    </a:cubicBezTo>
                    <a:cubicBezTo>
                      <a:pt x="228257" y="129689"/>
                      <a:pt x="205203" y="122545"/>
                      <a:pt x="185525" y="132352"/>
                    </a:cubicBezTo>
                    <a:cubicBezTo>
                      <a:pt x="180914" y="135248"/>
                      <a:pt x="176044" y="137749"/>
                      <a:pt x="171043" y="139820"/>
                    </a:cubicBezTo>
                    <a:cubicBezTo>
                      <a:pt x="159353" y="143457"/>
                      <a:pt x="144156" y="138197"/>
                      <a:pt x="136688" y="148653"/>
                    </a:cubicBezTo>
                    <a:cubicBezTo>
                      <a:pt x="127271" y="131527"/>
                      <a:pt x="105710" y="125292"/>
                      <a:pt x="88630" y="134722"/>
                    </a:cubicBezTo>
                    <a:cubicBezTo>
                      <a:pt x="86487" y="135885"/>
                      <a:pt x="84473" y="137268"/>
                      <a:pt x="82655" y="138846"/>
                    </a:cubicBezTo>
                    <a:cubicBezTo>
                      <a:pt x="79083" y="143334"/>
                      <a:pt x="74667" y="147068"/>
                      <a:pt x="69667" y="149821"/>
                    </a:cubicBezTo>
                    <a:cubicBezTo>
                      <a:pt x="64990" y="150854"/>
                      <a:pt x="60119" y="151010"/>
                      <a:pt x="55379" y="150276"/>
                    </a:cubicBezTo>
                    <a:cubicBezTo>
                      <a:pt x="28298" y="149821"/>
                      <a:pt x="11477" y="181319"/>
                      <a:pt x="437" y="208725"/>
                    </a:cubicBezTo>
                    <a:cubicBezTo>
                      <a:pt x="-17" y="190736"/>
                      <a:pt x="-927" y="171967"/>
                      <a:pt x="4788" y="1550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 flipH="1">
                <a:off x="1749184" y="4930529"/>
                <a:ext cx="370057" cy="208597"/>
              </a:xfrm>
              <a:custGeom>
                <a:avLst/>
                <a:gdLst/>
                <a:ahLst/>
                <a:cxnLst/>
                <a:rect l="l" t="t" r="r" b="b"/>
                <a:pathLst>
                  <a:path w="248778" h="140233" extrusionOk="0">
                    <a:moveTo>
                      <a:pt x="108919" y="8398"/>
                    </a:moveTo>
                    <a:cubicBezTo>
                      <a:pt x="131324" y="2689"/>
                      <a:pt x="154768" y="13002"/>
                      <a:pt x="165744" y="33401"/>
                    </a:cubicBezTo>
                    <a:cubicBezTo>
                      <a:pt x="170745" y="28076"/>
                      <a:pt x="179187" y="31647"/>
                      <a:pt x="184448" y="36713"/>
                    </a:cubicBezTo>
                    <a:cubicBezTo>
                      <a:pt x="189708" y="41779"/>
                      <a:pt x="194709" y="48533"/>
                      <a:pt x="201593" y="49702"/>
                    </a:cubicBezTo>
                    <a:cubicBezTo>
                      <a:pt x="205555" y="49741"/>
                      <a:pt x="209516" y="49195"/>
                      <a:pt x="213282" y="48078"/>
                    </a:cubicBezTo>
                    <a:cubicBezTo>
                      <a:pt x="229843" y="46500"/>
                      <a:pt x="245040" y="57397"/>
                      <a:pt x="248871" y="73601"/>
                    </a:cubicBezTo>
                    <a:cubicBezTo>
                      <a:pt x="231986" y="63898"/>
                      <a:pt x="211854" y="61547"/>
                      <a:pt x="193215" y="67106"/>
                    </a:cubicBezTo>
                    <a:cubicBezTo>
                      <a:pt x="179707" y="56040"/>
                      <a:pt x="164316" y="47481"/>
                      <a:pt x="147755" y="41844"/>
                    </a:cubicBezTo>
                    <a:cubicBezTo>
                      <a:pt x="143338" y="39973"/>
                      <a:pt x="138468" y="39454"/>
                      <a:pt x="133727" y="40350"/>
                    </a:cubicBezTo>
                    <a:cubicBezTo>
                      <a:pt x="127233" y="42103"/>
                      <a:pt x="122752" y="48338"/>
                      <a:pt x="116453" y="49961"/>
                    </a:cubicBezTo>
                    <a:cubicBezTo>
                      <a:pt x="112166" y="50539"/>
                      <a:pt x="107750" y="50539"/>
                      <a:pt x="103464" y="49961"/>
                    </a:cubicBezTo>
                    <a:cubicBezTo>
                      <a:pt x="87357" y="49961"/>
                      <a:pt x="73070" y="67431"/>
                      <a:pt x="74694" y="85550"/>
                    </a:cubicBezTo>
                    <a:cubicBezTo>
                      <a:pt x="80279" y="81160"/>
                      <a:pt x="88072" y="80667"/>
                      <a:pt x="94177" y="84316"/>
                    </a:cubicBezTo>
                    <a:cubicBezTo>
                      <a:pt x="99697" y="87693"/>
                      <a:pt x="103723" y="94123"/>
                      <a:pt x="109763" y="96201"/>
                    </a:cubicBezTo>
                    <a:cubicBezTo>
                      <a:pt x="114050" y="97039"/>
                      <a:pt x="118400" y="97234"/>
                      <a:pt x="122752" y="96785"/>
                    </a:cubicBezTo>
                    <a:cubicBezTo>
                      <a:pt x="136065" y="97760"/>
                      <a:pt x="147430" y="106774"/>
                      <a:pt x="151392" y="119516"/>
                    </a:cubicBezTo>
                    <a:cubicBezTo>
                      <a:pt x="137494" y="110170"/>
                      <a:pt x="120284" y="107170"/>
                      <a:pt x="104048" y="111268"/>
                    </a:cubicBezTo>
                    <a:cubicBezTo>
                      <a:pt x="88397" y="104773"/>
                      <a:pt x="71577" y="99773"/>
                      <a:pt x="55536" y="104773"/>
                    </a:cubicBezTo>
                    <a:cubicBezTo>
                      <a:pt x="39624" y="110664"/>
                      <a:pt x="27545" y="123867"/>
                      <a:pt x="23064" y="140232"/>
                    </a:cubicBezTo>
                    <a:cubicBezTo>
                      <a:pt x="21765" y="129699"/>
                      <a:pt x="22479" y="119016"/>
                      <a:pt x="25077" y="108735"/>
                    </a:cubicBezTo>
                    <a:cubicBezTo>
                      <a:pt x="28324" y="98799"/>
                      <a:pt x="36507" y="90161"/>
                      <a:pt x="45859" y="90876"/>
                    </a:cubicBezTo>
                    <a:cubicBezTo>
                      <a:pt x="27091" y="88408"/>
                      <a:pt x="7997" y="103280"/>
                      <a:pt x="3191" y="123932"/>
                    </a:cubicBezTo>
                    <a:cubicBezTo>
                      <a:pt x="-4017" y="110943"/>
                      <a:pt x="2347" y="93798"/>
                      <a:pt x="12088" y="83732"/>
                    </a:cubicBezTo>
                    <a:cubicBezTo>
                      <a:pt x="21830" y="73666"/>
                      <a:pt x="34559" y="67691"/>
                      <a:pt x="44560" y="57755"/>
                    </a:cubicBezTo>
                    <a:cubicBezTo>
                      <a:pt x="58393" y="43662"/>
                      <a:pt x="65862" y="22361"/>
                      <a:pt x="80993" y="10021"/>
                    </a:cubicBezTo>
                    <a:cubicBezTo>
                      <a:pt x="89825" y="2741"/>
                      <a:pt x="101125" y="-798"/>
                      <a:pt x="112555" y="150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 flipH="1">
                <a:off x="-249198" y="3274498"/>
                <a:ext cx="86941" cy="65303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43901" extrusionOk="0">
                    <a:moveTo>
                      <a:pt x="21264" y="43900"/>
                    </a:moveTo>
                    <a:cubicBezTo>
                      <a:pt x="16004" y="28469"/>
                      <a:pt x="8860" y="13729"/>
                      <a:pt x="93" y="-1"/>
                    </a:cubicBezTo>
                    <a:cubicBezTo>
                      <a:pt x="20939" y="1410"/>
                      <a:pt x="41007" y="8116"/>
                      <a:pt x="58542" y="194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 flipH="1">
                <a:off x="-162943" y="3172789"/>
                <a:ext cx="2564518" cy="1962886"/>
              </a:xfrm>
              <a:custGeom>
                <a:avLst/>
                <a:gdLst/>
                <a:ahLst/>
                <a:cxnLst/>
                <a:rect l="l" t="t" r="r" b="b"/>
                <a:pathLst>
                  <a:path w="1724046" h="1319587" extrusionOk="0">
                    <a:moveTo>
                      <a:pt x="93" y="1230290"/>
                    </a:moveTo>
                    <a:cubicBezTo>
                      <a:pt x="6327" y="1230647"/>
                      <a:pt x="11458" y="1235395"/>
                      <a:pt x="12237" y="1241590"/>
                    </a:cubicBezTo>
                    <a:cubicBezTo>
                      <a:pt x="25226" y="1237116"/>
                      <a:pt x="39448" y="1243551"/>
                      <a:pt x="44709" y="1256267"/>
                    </a:cubicBezTo>
                    <a:cubicBezTo>
                      <a:pt x="55425" y="1251845"/>
                      <a:pt x="67763" y="1255046"/>
                      <a:pt x="74973" y="1264125"/>
                    </a:cubicBezTo>
                    <a:cubicBezTo>
                      <a:pt x="65750" y="1269860"/>
                      <a:pt x="61010" y="1280744"/>
                      <a:pt x="63218" y="1291401"/>
                    </a:cubicBezTo>
                    <a:cubicBezTo>
                      <a:pt x="49775" y="1294064"/>
                      <a:pt x="40033" y="1305851"/>
                      <a:pt x="39968" y="1319587"/>
                    </a:cubicBezTo>
                    <a:cubicBezTo>
                      <a:pt x="47047" y="1309650"/>
                      <a:pt x="60815" y="1307326"/>
                      <a:pt x="70751" y="1314391"/>
                    </a:cubicBezTo>
                    <a:cubicBezTo>
                      <a:pt x="71140" y="1314638"/>
                      <a:pt x="71465" y="1314898"/>
                      <a:pt x="71790" y="1315171"/>
                    </a:cubicBezTo>
                    <a:cubicBezTo>
                      <a:pt x="74063" y="1307378"/>
                      <a:pt x="83285" y="1306728"/>
                      <a:pt x="90493" y="1307442"/>
                    </a:cubicBezTo>
                    <a:lnTo>
                      <a:pt x="123809" y="1310884"/>
                    </a:lnTo>
                    <a:cubicBezTo>
                      <a:pt x="112055" y="1298610"/>
                      <a:pt x="96923" y="1285362"/>
                      <a:pt x="81986" y="1291012"/>
                    </a:cubicBezTo>
                    <a:cubicBezTo>
                      <a:pt x="101664" y="1262190"/>
                      <a:pt x="134915" y="1245668"/>
                      <a:pt x="169790" y="1247370"/>
                    </a:cubicBezTo>
                    <a:cubicBezTo>
                      <a:pt x="173621" y="1236161"/>
                      <a:pt x="182518" y="1227419"/>
                      <a:pt x="193818" y="1223796"/>
                    </a:cubicBezTo>
                    <a:cubicBezTo>
                      <a:pt x="196870" y="1226056"/>
                      <a:pt x="200768" y="1226861"/>
                      <a:pt x="204469" y="1226004"/>
                    </a:cubicBezTo>
                    <a:cubicBezTo>
                      <a:pt x="206807" y="1224711"/>
                      <a:pt x="208755" y="1222776"/>
                      <a:pt x="209989" y="1220419"/>
                    </a:cubicBezTo>
                    <a:cubicBezTo>
                      <a:pt x="216873" y="1208638"/>
                      <a:pt x="224406" y="1197260"/>
                      <a:pt x="232589" y="1186323"/>
                    </a:cubicBezTo>
                    <a:cubicBezTo>
                      <a:pt x="241357" y="1176062"/>
                      <a:pt x="253306" y="1168139"/>
                      <a:pt x="265905" y="1169243"/>
                    </a:cubicBezTo>
                    <a:cubicBezTo>
                      <a:pt x="279868" y="1171036"/>
                      <a:pt x="290064" y="1183420"/>
                      <a:pt x="289090" y="1197494"/>
                    </a:cubicBezTo>
                    <a:cubicBezTo>
                      <a:pt x="296753" y="1202098"/>
                      <a:pt x="306624" y="1200864"/>
                      <a:pt x="312924" y="1194506"/>
                    </a:cubicBezTo>
                    <a:cubicBezTo>
                      <a:pt x="319483" y="1188129"/>
                      <a:pt x="325263" y="1181076"/>
                      <a:pt x="330329" y="1173465"/>
                    </a:cubicBezTo>
                    <a:cubicBezTo>
                      <a:pt x="342343" y="1158073"/>
                      <a:pt x="363840" y="1146773"/>
                      <a:pt x="378387" y="1159502"/>
                    </a:cubicBezTo>
                    <a:cubicBezTo>
                      <a:pt x="385336" y="1133525"/>
                      <a:pt x="405209" y="1114366"/>
                      <a:pt x="425601" y="1099429"/>
                    </a:cubicBezTo>
                    <a:cubicBezTo>
                      <a:pt x="435212" y="1092416"/>
                      <a:pt x="447487" y="1085791"/>
                      <a:pt x="457682" y="1091766"/>
                    </a:cubicBezTo>
                    <a:cubicBezTo>
                      <a:pt x="460995" y="1069088"/>
                      <a:pt x="474632" y="1049222"/>
                      <a:pt x="494570" y="1037928"/>
                    </a:cubicBezTo>
                    <a:cubicBezTo>
                      <a:pt x="485998" y="1018114"/>
                      <a:pt x="490803" y="995066"/>
                      <a:pt x="506585" y="980324"/>
                    </a:cubicBezTo>
                    <a:cubicBezTo>
                      <a:pt x="519183" y="969803"/>
                      <a:pt x="533406" y="970712"/>
                      <a:pt x="547629" y="975193"/>
                    </a:cubicBezTo>
                    <a:cubicBezTo>
                      <a:pt x="557695" y="978440"/>
                      <a:pt x="556071" y="979739"/>
                      <a:pt x="565618" y="977531"/>
                    </a:cubicBezTo>
                    <a:cubicBezTo>
                      <a:pt x="571398" y="976232"/>
                      <a:pt x="577178" y="971037"/>
                      <a:pt x="583607" y="969348"/>
                    </a:cubicBezTo>
                    <a:cubicBezTo>
                      <a:pt x="619066" y="962432"/>
                      <a:pt x="655564" y="974635"/>
                      <a:pt x="679788" y="1001495"/>
                    </a:cubicBezTo>
                    <a:cubicBezTo>
                      <a:pt x="684724" y="993085"/>
                      <a:pt x="694660" y="988955"/>
                      <a:pt x="704077" y="991364"/>
                    </a:cubicBezTo>
                    <a:cubicBezTo>
                      <a:pt x="713559" y="994689"/>
                      <a:pt x="720118" y="1003456"/>
                      <a:pt x="720572" y="1013510"/>
                    </a:cubicBezTo>
                    <a:cubicBezTo>
                      <a:pt x="739341" y="984350"/>
                      <a:pt x="769540" y="964432"/>
                      <a:pt x="803700" y="958633"/>
                    </a:cubicBezTo>
                    <a:cubicBezTo>
                      <a:pt x="801492" y="943319"/>
                      <a:pt x="803116" y="927707"/>
                      <a:pt x="808441" y="913172"/>
                    </a:cubicBezTo>
                    <a:cubicBezTo>
                      <a:pt x="811038" y="905964"/>
                      <a:pt x="818766" y="898106"/>
                      <a:pt x="823962" y="903301"/>
                    </a:cubicBezTo>
                    <a:cubicBezTo>
                      <a:pt x="830456" y="875051"/>
                      <a:pt x="865526" y="860049"/>
                      <a:pt x="887412" y="876479"/>
                    </a:cubicBezTo>
                    <a:cubicBezTo>
                      <a:pt x="889945" y="852385"/>
                      <a:pt x="892932" y="826993"/>
                      <a:pt x="906310" y="807380"/>
                    </a:cubicBezTo>
                    <a:cubicBezTo>
                      <a:pt x="919688" y="787767"/>
                      <a:pt x="947224" y="777246"/>
                      <a:pt x="964758" y="791858"/>
                    </a:cubicBezTo>
                    <a:cubicBezTo>
                      <a:pt x="965798" y="772473"/>
                      <a:pt x="978007" y="755471"/>
                      <a:pt x="996062" y="748347"/>
                    </a:cubicBezTo>
                    <a:cubicBezTo>
                      <a:pt x="1003140" y="745749"/>
                      <a:pt x="1014051" y="748801"/>
                      <a:pt x="1019831" y="745164"/>
                    </a:cubicBezTo>
                    <a:cubicBezTo>
                      <a:pt x="1025610" y="741528"/>
                      <a:pt x="1030222" y="726591"/>
                      <a:pt x="1034767" y="721200"/>
                    </a:cubicBezTo>
                    <a:cubicBezTo>
                      <a:pt x="1046912" y="706640"/>
                      <a:pt x="1063083" y="695937"/>
                      <a:pt x="1081202" y="690417"/>
                    </a:cubicBezTo>
                    <a:cubicBezTo>
                      <a:pt x="1089710" y="687884"/>
                      <a:pt x="1123805" y="680676"/>
                      <a:pt x="1129974" y="690417"/>
                    </a:cubicBezTo>
                    <a:cubicBezTo>
                      <a:pt x="1116076" y="668304"/>
                      <a:pt x="1089385" y="657783"/>
                      <a:pt x="1064122" y="664440"/>
                    </a:cubicBezTo>
                    <a:cubicBezTo>
                      <a:pt x="1062693" y="664992"/>
                      <a:pt x="1061135" y="664992"/>
                      <a:pt x="1059705" y="664440"/>
                    </a:cubicBezTo>
                    <a:cubicBezTo>
                      <a:pt x="1057953" y="663531"/>
                      <a:pt x="1057563" y="661128"/>
                      <a:pt x="1057368" y="659050"/>
                    </a:cubicBezTo>
                    <a:cubicBezTo>
                      <a:pt x="1056199" y="648529"/>
                      <a:pt x="1055095" y="638073"/>
                      <a:pt x="1053991" y="627552"/>
                    </a:cubicBezTo>
                    <a:cubicBezTo>
                      <a:pt x="1052238" y="617756"/>
                      <a:pt x="1052627" y="607693"/>
                      <a:pt x="1055160" y="598068"/>
                    </a:cubicBezTo>
                    <a:cubicBezTo>
                      <a:pt x="1058407" y="588651"/>
                      <a:pt x="1067369" y="580598"/>
                      <a:pt x="1076331" y="582482"/>
                    </a:cubicBezTo>
                    <a:cubicBezTo>
                      <a:pt x="1073279" y="572780"/>
                      <a:pt x="1073279" y="562374"/>
                      <a:pt x="1076331" y="552673"/>
                    </a:cubicBezTo>
                    <a:cubicBezTo>
                      <a:pt x="1079708" y="540155"/>
                      <a:pt x="1087956" y="529513"/>
                      <a:pt x="1099256" y="523124"/>
                    </a:cubicBezTo>
                    <a:cubicBezTo>
                      <a:pt x="1095619" y="507732"/>
                      <a:pt x="1094581" y="483119"/>
                      <a:pt x="1107439" y="472078"/>
                    </a:cubicBezTo>
                    <a:cubicBezTo>
                      <a:pt x="1112959" y="467402"/>
                      <a:pt x="1145755" y="458440"/>
                      <a:pt x="1145171" y="474416"/>
                    </a:cubicBezTo>
                    <a:cubicBezTo>
                      <a:pt x="1146664" y="436165"/>
                      <a:pt x="1187774" y="415318"/>
                      <a:pt x="1222193" y="403563"/>
                    </a:cubicBezTo>
                    <a:cubicBezTo>
                      <a:pt x="1236091" y="398757"/>
                      <a:pt x="1251159" y="394017"/>
                      <a:pt x="1264731" y="398822"/>
                    </a:cubicBezTo>
                    <a:cubicBezTo>
                      <a:pt x="1272914" y="402169"/>
                      <a:pt x="1279084" y="409164"/>
                      <a:pt x="1281357" y="417721"/>
                    </a:cubicBezTo>
                    <a:cubicBezTo>
                      <a:pt x="1282851" y="422716"/>
                      <a:pt x="1282396" y="428080"/>
                      <a:pt x="1280188" y="432788"/>
                    </a:cubicBezTo>
                    <a:cubicBezTo>
                      <a:pt x="1292592" y="413305"/>
                      <a:pt x="1320908" y="407330"/>
                      <a:pt x="1338118" y="421293"/>
                    </a:cubicBezTo>
                    <a:cubicBezTo>
                      <a:pt x="1359029" y="401810"/>
                      <a:pt x="1389357" y="397978"/>
                      <a:pt x="1416049" y="404018"/>
                    </a:cubicBezTo>
                    <a:cubicBezTo>
                      <a:pt x="1442741" y="410058"/>
                      <a:pt x="1466575" y="424994"/>
                      <a:pt x="1490019" y="439737"/>
                    </a:cubicBezTo>
                    <a:cubicBezTo>
                      <a:pt x="1483590" y="405571"/>
                      <a:pt x="1455600" y="379602"/>
                      <a:pt x="1421049" y="375703"/>
                    </a:cubicBezTo>
                    <a:cubicBezTo>
                      <a:pt x="1406957" y="374534"/>
                      <a:pt x="1392020" y="377391"/>
                      <a:pt x="1379161" y="371676"/>
                    </a:cubicBezTo>
                    <a:cubicBezTo>
                      <a:pt x="1374096" y="369248"/>
                      <a:pt x="1369420" y="366097"/>
                      <a:pt x="1365263" y="362324"/>
                    </a:cubicBezTo>
                    <a:cubicBezTo>
                      <a:pt x="1361886" y="359597"/>
                      <a:pt x="1358769" y="356674"/>
                      <a:pt x="1355133" y="354141"/>
                    </a:cubicBezTo>
                    <a:cubicBezTo>
                      <a:pt x="1338247" y="341972"/>
                      <a:pt x="1316686" y="338260"/>
                      <a:pt x="1296684" y="344075"/>
                    </a:cubicBezTo>
                    <a:cubicBezTo>
                      <a:pt x="1317205" y="306460"/>
                      <a:pt x="1349223" y="276383"/>
                      <a:pt x="1388059" y="258220"/>
                    </a:cubicBezTo>
                    <a:cubicBezTo>
                      <a:pt x="1395137" y="216174"/>
                      <a:pt x="1417413" y="178190"/>
                      <a:pt x="1450664" y="151454"/>
                    </a:cubicBezTo>
                    <a:cubicBezTo>
                      <a:pt x="1485148" y="124178"/>
                      <a:pt x="1538012" y="114566"/>
                      <a:pt x="1566522" y="146063"/>
                    </a:cubicBezTo>
                    <a:cubicBezTo>
                      <a:pt x="1561197" y="111644"/>
                      <a:pt x="1604320" y="78652"/>
                      <a:pt x="1633219" y="95213"/>
                    </a:cubicBezTo>
                    <a:cubicBezTo>
                      <a:pt x="1659326" y="75631"/>
                      <a:pt x="1691603" y="66109"/>
                      <a:pt x="1724140" y="68391"/>
                    </a:cubicBezTo>
                    <a:cubicBezTo>
                      <a:pt x="1714073" y="52929"/>
                      <a:pt x="1701799" y="38997"/>
                      <a:pt x="1687771" y="27023"/>
                    </a:cubicBezTo>
                    <a:cubicBezTo>
                      <a:pt x="1671016" y="12670"/>
                      <a:pt x="1651208" y="396"/>
                      <a:pt x="1629323" y="6"/>
                    </a:cubicBezTo>
                    <a:cubicBezTo>
                      <a:pt x="1607437" y="-383"/>
                      <a:pt x="1582953" y="14683"/>
                      <a:pt x="1578082" y="37543"/>
                    </a:cubicBezTo>
                    <a:cubicBezTo>
                      <a:pt x="1539116" y="36050"/>
                      <a:pt x="1498527" y="61118"/>
                      <a:pt x="1479823" y="98525"/>
                    </a:cubicBezTo>
                    <a:cubicBezTo>
                      <a:pt x="1469368" y="93795"/>
                      <a:pt x="1457547" y="93191"/>
                      <a:pt x="1446637" y="96837"/>
                    </a:cubicBezTo>
                    <a:cubicBezTo>
                      <a:pt x="1429362" y="102487"/>
                      <a:pt x="1415075" y="115540"/>
                      <a:pt x="1401177" y="128269"/>
                    </a:cubicBezTo>
                    <a:cubicBezTo>
                      <a:pt x="1396696" y="119632"/>
                      <a:pt x="1384876" y="119761"/>
                      <a:pt x="1375719" y="122879"/>
                    </a:cubicBezTo>
                    <a:cubicBezTo>
                      <a:pt x="1337468" y="135867"/>
                      <a:pt x="1313504" y="186198"/>
                      <a:pt x="1326817" y="225099"/>
                    </a:cubicBezTo>
                    <a:cubicBezTo>
                      <a:pt x="1311360" y="239409"/>
                      <a:pt x="1301684" y="258846"/>
                      <a:pt x="1299541" y="279781"/>
                    </a:cubicBezTo>
                    <a:lnTo>
                      <a:pt x="1297073" y="280821"/>
                    </a:lnTo>
                    <a:cubicBezTo>
                      <a:pt x="1286357" y="286192"/>
                      <a:pt x="1277136" y="294245"/>
                      <a:pt x="1270447" y="304200"/>
                    </a:cubicBezTo>
                    <a:cubicBezTo>
                      <a:pt x="1269083" y="298420"/>
                      <a:pt x="1266680" y="292925"/>
                      <a:pt x="1263433" y="287964"/>
                    </a:cubicBezTo>
                    <a:cubicBezTo>
                      <a:pt x="1245768" y="261403"/>
                      <a:pt x="1204984" y="258220"/>
                      <a:pt x="1181799" y="281470"/>
                    </a:cubicBezTo>
                    <a:cubicBezTo>
                      <a:pt x="1178877" y="284880"/>
                      <a:pt x="1175630" y="287932"/>
                      <a:pt x="1171992" y="290562"/>
                    </a:cubicBezTo>
                    <a:cubicBezTo>
                      <a:pt x="1168161" y="292409"/>
                      <a:pt x="1164070" y="293804"/>
                      <a:pt x="1159913" y="294718"/>
                    </a:cubicBezTo>
                    <a:cubicBezTo>
                      <a:pt x="1143612" y="300950"/>
                      <a:pt x="1130819" y="313999"/>
                      <a:pt x="1124974" y="330437"/>
                    </a:cubicBezTo>
                    <a:cubicBezTo>
                      <a:pt x="1118934" y="347046"/>
                      <a:pt x="1116401" y="364754"/>
                      <a:pt x="1117700" y="382392"/>
                    </a:cubicBezTo>
                    <a:cubicBezTo>
                      <a:pt x="1118739" y="389477"/>
                      <a:pt x="1117700" y="396710"/>
                      <a:pt x="1114778" y="403238"/>
                    </a:cubicBezTo>
                    <a:cubicBezTo>
                      <a:pt x="1110426" y="410577"/>
                      <a:pt x="1101789" y="412980"/>
                      <a:pt x="1094061" y="415318"/>
                    </a:cubicBezTo>
                    <a:cubicBezTo>
                      <a:pt x="1084709" y="417584"/>
                      <a:pt x="1076071" y="422036"/>
                      <a:pt x="1068798" y="428307"/>
                    </a:cubicBezTo>
                    <a:cubicBezTo>
                      <a:pt x="1061265" y="435172"/>
                      <a:pt x="1057758" y="445411"/>
                      <a:pt x="1059511" y="455453"/>
                    </a:cubicBezTo>
                    <a:cubicBezTo>
                      <a:pt x="1041003" y="467472"/>
                      <a:pt x="1030027" y="488248"/>
                      <a:pt x="1030546" y="510330"/>
                    </a:cubicBezTo>
                    <a:cubicBezTo>
                      <a:pt x="1031001" y="522585"/>
                      <a:pt x="1035092" y="534424"/>
                      <a:pt x="1042366" y="544295"/>
                    </a:cubicBezTo>
                    <a:cubicBezTo>
                      <a:pt x="1040028" y="546840"/>
                      <a:pt x="1037820" y="549553"/>
                      <a:pt x="1035872" y="552413"/>
                    </a:cubicBezTo>
                    <a:cubicBezTo>
                      <a:pt x="1028403" y="563877"/>
                      <a:pt x="1023013" y="576559"/>
                      <a:pt x="1019896" y="589885"/>
                    </a:cubicBezTo>
                    <a:cubicBezTo>
                      <a:pt x="1018532" y="595081"/>
                      <a:pt x="1017363" y="600341"/>
                      <a:pt x="1016454" y="605666"/>
                    </a:cubicBezTo>
                    <a:cubicBezTo>
                      <a:pt x="1013466" y="618748"/>
                      <a:pt x="1012947" y="632268"/>
                      <a:pt x="1014895" y="645542"/>
                    </a:cubicBezTo>
                    <a:cubicBezTo>
                      <a:pt x="1016064" y="652224"/>
                      <a:pt x="1018532" y="658621"/>
                      <a:pt x="1022169" y="664375"/>
                    </a:cubicBezTo>
                    <a:lnTo>
                      <a:pt x="1019311" y="665674"/>
                    </a:lnTo>
                    <a:cubicBezTo>
                      <a:pt x="1003465" y="673402"/>
                      <a:pt x="990086" y="686521"/>
                      <a:pt x="974306" y="694249"/>
                    </a:cubicBezTo>
                    <a:cubicBezTo>
                      <a:pt x="967876" y="696723"/>
                      <a:pt x="961771" y="700042"/>
                      <a:pt x="956186" y="704120"/>
                    </a:cubicBezTo>
                    <a:cubicBezTo>
                      <a:pt x="947224" y="711978"/>
                      <a:pt x="944042" y="724577"/>
                      <a:pt x="942483" y="737241"/>
                    </a:cubicBezTo>
                    <a:cubicBezTo>
                      <a:pt x="938846" y="733916"/>
                      <a:pt x="934366" y="731669"/>
                      <a:pt x="929495" y="730747"/>
                    </a:cubicBezTo>
                    <a:cubicBezTo>
                      <a:pt x="916051" y="729649"/>
                      <a:pt x="902933" y="735118"/>
                      <a:pt x="894295" y="745424"/>
                    </a:cubicBezTo>
                    <a:cubicBezTo>
                      <a:pt x="885268" y="755977"/>
                      <a:pt x="877864" y="767791"/>
                      <a:pt x="872279" y="780493"/>
                    </a:cubicBezTo>
                    <a:lnTo>
                      <a:pt x="838055" y="848944"/>
                    </a:lnTo>
                    <a:cubicBezTo>
                      <a:pt x="820520" y="842423"/>
                      <a:pt x="800842" y="846826"/>
                      <a:pt x="787724" y="860179"/>
                    </a:cubicBezTo>
                    <a:cubicBezTo>
                      <a:pt x="774215" y="874596"/>
                      <a:pt x="768760" y="894826"/>
                      <a:pt x="773241" y="914082"/>
                    </a:cubicBezTo>
                    <a:cubicBezTo>
                      <a:pt x="766747" y="913627"/>
                      <a:pt x="762006" y="923109"/>
                      <a:pt x="763890" y="930317"/>
                    </a:cubicBezTo>
                    <a:cubicBezTo>
                      <a:pt x="765188" y="934617"/>
                      <a:pt x="767656" y="938474"/>
                      <a:pt x="771033" y="941488"/>
                    </a:cubicBezTo>
                    <a:cubicBezTo>
                      <a:pt x="750187" y="944767"/>
                      <a:pt x="731548" y="956165"/>
                      <a:pt x="719079" y="973180"/>
                    </a:cubicBezTo>
                    <a:cubicBezTo>
                      <a:pt x="715312" y="964835"/>
                      <a:pt x="709337" y="957704"/>
                      <a:pt x="701739" y="952593"/>
                    </a:cubicBezTo>
                    <a:cubicBezTo>
                      <a:pt x="683425" y="941728"/>
                      <a:pt x="660435" y="942851"/>
                      <a:pt x="643290" y="955450"/>
                    </a:cubicBezTo>
                    <a:cubicBezTo>
                      <a:pt x="642381" y="956054"/>
                      <a:pt x="641537" y="956775"/>
                      <a:pt x="640758" y="957594"/>
                    </a:cubicBezTo>
                    <a:cubicBezTo>
                      <a:pt x="632640" y="938162"/>
                      <a:pt x="619131" y="921466"/>
                      <a:pt x="601792" y="909471"/>
                    </a:cubicBezTo>
                    <a:cubicBezTo>
                      <a:pt x="587829" y="899989"/>
                      <a:pt x="570814" y="894339"/>
                      <a:pt x="554902" y="898950"/>
                    </a:cubicBezTo>
                    <a:cubicBezTo>
                      <a:pt x="537693" y="904353"/>
                      <a:pt x="526392" y="920881"/>
                      <a:pt x="527691" y="938890"/>
                    </a:cubicBezTo>
                    <a:cubicBezTo>
                      <a:pt x="520742" y="931707"/>
                      <a:pt x="510416" y="928869"/>
                      <a:pt x="500805" y="931486"/>
                    </a:cubicBezTo>
                    <a:cubicBezTo>
                      <a:pt x="497493" y="932233"/>
                      <a:pt x="494310" y="933480"/>
                      <a:pt x="491323" y="935188"/>
                    </a:cubicBezTo>
                    <a:cubicBezTo>
                      <a:pt x="486388" y="938046"/>
                      <a:pt x="482036" y="941715"/>
                      <a:pt x="478335" y="946034"/>
                    </a:cubicBezTo>
                    <a:cubicBezTo>
                      <a:pt x="473139" y="952404"/>
                      <a:pt x="468787" y="959412"/>
                      <a:pt x="465346" y="966880"/>
                    </a:cubicBezTo>
                    <a:cubicBezTo>
                      <a:pt x="458657" y="980525"/>
                      <a:pt x="453786" y="994975"/>
                      <a:pt x="450863" y="1009873"/>
                    </a:cubicBezTo>
                    <a:cubicBezTo>
                      <a:pt x="448785" y="1020199"/>
                      <a:pt x="448201" y="1032603"/>
                      <a:pt x="455150" y="1039877"/>
                    </a:cubicBezTo>
                    <a:cubicBezTo>
                      <a:pt x="443979" y="1042292"/>
                      <a:pt x="434887" y="1050332"/>
                      <a:pt x="431056" y="1061113"/>
                    </a:cubicBezTo>
                    <a:cubicBezTo>
                      <a:pt x="424236" y="1061230"/>
                      <a:pt x="417548" y="1062964"/>
                      <a:pt x="411573" y="1066179"/>
                    </a:cubicBezTo>
                    <a:cubicBezTo>
                      <a:pt x="391441" y="1078102"/>
                      <a:pt x="378387" y="1099137"/>
                      <a:pt x="376698" y="1122484"/>
                    </a:cubicBezTo>
                    <a:cubicBezTo>
                      <a:pt x="376049" y="1122484"/>
                      <a:pt x="375399" y="1121900"/>
                      <a:pt x="374750" y="1121705"/>
                    </a:cubicBezTo>
                    <a:cubicBezTo>
                      <a:pt x="360398" y="1117419"/>
                      <a:pt x="345460" y="1124757"/>
                      <a:pt x="332797" y="1133395"/>
                    </a:cubicBezTo>
                    <a:cubicBezTo>
                      <a:pt x="318185" y="1143266"/>
                      <a:pt x="302923" y="1159762"/>
                      <a:pt x="306819" y="1178855"/>
                    </a:cubicBezTo>
                    <a:cubicBezTo>
                      <a:pt x="305196" y="1179264"/>
                      <a:pt x="303572" y="1179829"/>
                      <a:pt x="302014" y="1180543"/>
                    </a:cubicBezTo>
                    <a:cubicBezTo>
                      <a:pt x="301949" y="1169925"/>
                      <a:pt x="296559" y="1160041"/>
                      <a:pt x="287726" y="1154176"/>
                    </a:cubicBezTo>
                    <a:cubicBezTo>
                      <a:pt x="275646" y="1147033"/>
                      <a:pt x="260840" y="1149371"/>
                      <a:pt x="248176" y="1154826"/>
                    </a:cubicBezTo>
                    <a:cubicBezTo>
                      <a:pt x="232654" y="1161535"/>
                      <a:pt x="219016" y="1171977"/>
                      <a:pt x="208495" y="1185219"/>
                    </a:cubicBezTo>
                    <a:cubicBezTo>
                      <a:pt x="200378" y="1195286"/>
                      <a:pt x="193818" y="1206975"/>
                      <a:pt x="185051" y="1216392"/>
                    </a:cubicBezTo>
                    <a:cubicBezTo>
                      <a:pt x="184272" y="1217282"/>
                      <a:pt x="183427" y="1218133"/>
                      <a:pt x="182518" y="1218925"/>
                    </a:cubicBezTo>
                    <a:cubicBezTo>
                      <a:pt x="181999" y="1219496"/>
                      <a:pt x="181414" y="1220042"/>
                      <a:pt x="180830" y="1220548"/>
                    </a:cubicBezTo>
                    <a:cubicBezTo>
                      <a:pt x="171218" y="1220055"/>
                      <a:pt x="161866" y="1224120"/>
                      <a:pt x="155697" y="1231524"/>
                    </a:cubicBezTo>
                    <a:cubicBezTo>
                      <a:pt x="154073" y="1233706"/>
                      <a:pt x="152189" y="1235687"/>
                      <a:pt x="150112" y="1237434"/>
                    </a:cubicBezTo>
                    <a:lnTo>
                      <a:pt x="151930" y="1236979"/>
                    </a:lnTo>
                    <a:lnTo>
                      <a:pt x="150112" y="1237434"/>
                    </a:lnTo>
                    <a:lnTo>
                      <a:pt x="150112" y="1237434"/>
                    </a:lnTo>
                    <a:cubicBezTo>
                      <a:pt x="147644" y="1238018"/>
                      <a:pt x="145176" y="1238538"/>
                      <a:pt x="142643" y="1238927"/>
                    </a:cubicBezTo>
                    <a:lnTo>
                      <a:pt x="142643" y="1238927"/>
                    </a:lnTo>
                    <a:cubicBezTo>
                      <a:pt x="132836" y="1240486"/>
                      <a:pt x="123160" y="1240746"/>
                      <a:pt x="113094" y="1242954"/>
                    </a:cubicBezTo>
                    <a:cubicBezTo>
                      <a:pt x="103353" y="1244883"/>
                      <a:pt x="94456" y="1249831"/>
                      <a:pt x="87636" y="1257111"/>
                    </a:cubicBezTo>
                    <a:cubicBezTo>
                      <a:pt x="85818" y="1254709"/>
                      <a:pt x="83610" y="1252624"/>
                      <a:pt x="81142" y="1250942"/>
                    </a:cubicBezTo>
                    <a:cubicBezTo>
                      <a:pt x="70816" y="1244448"/>
                      <a:pt x="58347" y="1244448"/>
                      <a:pt x="46592" y="1244772"/>
                    </a:cubicBezTo>
                    <a:cubicBezTo>
                      <a:pt x="47436" y="1237310"/>
                      <a:pt x="43735" y="1230076"/>
                      <a:pt x="37240" y="1226328"/>
                    </a:cubicBezTo>
                    <a:cubicBezTo>
                      <a:pt x="31200" y="1223296"/>
                      <a:pt x="24317" y="1222536"/>
                      <a:pt x="17757" y="1224185"/>
                    </a:cubicBezTo>
                    <a:cubicBezTo>
                      <a:pt x="11588" y="1225406"/>
                      <a:pt x="5678" y="1227465"/>
                      <a:pt x="93" y="1230290"/>
                    </a:cubicBezTo>
                    <a:close/>
                    <a:moveTo>
                      <a:pt x="180635" y="1221198"/>
                    </a:moveTo>
                    <a:lnTo>
                      <a:pt x="180180" y="1221588"/>
                    </a:lnTo>
                    <a:close/>
                    <a:moveTo>
                      <a:pt x="176414" y="1224705"/>
                    </a:moveTo>
                    <a:lnTo>
                      <a:pt x="177193" y="1224120"/>
                    </a:lnTo>
                    <a:close/>
                    <a:moveTo>
                      <a:pt x="168685" y="1229900"/>
                    </a:moveTo>
                    <a:lnTo>
                      <a:pt x="169920" y="1229186"/>
                    </a:lnTo>
                    <a:close/>
                    <a:moveTo>
                      <a:pt x="172582" y="1227497"/>
                    </a:moveTo>
                    <a:lnTo>
                      <a:pt x="173621" y="1226783"/>
                    </a:lnTo>
                    <a:close/>
                    <a:moveTo>
                      <a:pt x="156606" y="1235550"/>
                    </a:moveTo>
                    <a:lnTo>
                      <a:pt x="157839" y="1235096"/>
                    </a:lnTo>
                    <a:close/>
                    <a:moveTo>
                      <a:pt x="164724" y="1232108"/>
                    </a:moveTo>
                    <a:lnTo>
                      <a:pt x="166087" y="1231394"/>
                    </a:lnTo>
                    <a:close/>
                    <a:moveTo>
                      <a:pt x="160697" y="1233992"/>
                    </a:moveTo>
                    <a:lnTo>
                      <a:pt x="162061" y="1233342"/>
                    </a:ln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 flipH="1">
                <a:off x="-226594" y="4468974"/>
                <a:ext cx="900436" cy="668811"/>
              </a:xfrm>
              <a:custGeom>
                <a:avLst/>
                <a:gdLst/>
                <a:ahLst/>
                <a:cxnLst/>
                <a:rect l="l" t="t" r="r" b="b"/>
                <a:pathLst>
                  <a:path w="605335" h="449621" extrusionOk="0">
                    <a:moveTo>
                      <a:pt x="605428" y="67300"/>
                    </a:moveTo>
                    <a:cubicBezTo>
                      <a:pt x="573801" y="64014"/>
                      <a:pt x="541914" y="69242"/>
                      <a:pt x="513014" y="82432"/>
                    </a:cubicBezTo>
                    <a:cubicBezTo>
                      <a:pt x="505285" y="70483"/>
                      <a:pt x="488076" y="71392"/>
                      <a:pt x="476321" y="63793"/>
                    </a:cubicBezTo>
                    <a:cubicBezTo>
                      <a:pt x="470087" y="58884"/>
                      <a:pt x="464437" y="53286"/>
                      <a:pt x="459501" y="47103"/>
                    </a:cubicBezTo>
                    <a:cubicBezTo>
                      <a:pt x="432224" y="19502"/>
                      <a:pt x="388713" y="23658"/>
                      <a:pt x="351565" y="30932"/>
                    </a:cubicBezTo>
                    <a:cubicBezTo>
                      <a:pt x="334550" y="8981"/>
                      <a:pt x="307274" y="-2546"/>
                      <a:pt x="279673" y="474"/>
                    </a:cubicBezTo>
                    <a:cubicBezTo>
                      <a:pt x="252007" y="4630"/>
                      <a:pt x="228238" y="22347"/>
                      <a:pt x="216353" y="47687"/>
                    </a:cubicBezTo>
                    <a:cubicBezTo>
                      <a:pt x="193623" y="34699"/>
                      <a:pt x="167322" y="60676"/>
                      <a:pt x="158554" y="86653"/>
                    </a:cubicBezTo>
                    <a:cubicBezTo>
                      <a:pt x="150436" y="111247"/>
                      <a:pt x="148618" y="137504"/>
                      <a:pt x="153424" y="162962"/>
                    </a:cubicBezTo>
                    <a:cubicBezTo>
                      <a:pt x="120367" y="160948"/>
                      <a:pt x="89000" y="192576"/>
                      <a:pt x="89065" y="227905"/>
                    </a:cubicBezTo>
                    <a:cubicBezTo>
                      <a:pt x="63088" y="228619"/>
                      <a:pt x="39513" y="248037"/>
                      <a:pt x="25745" y="271806"/>
                    </a:cubicBezTo>
                    <a:cubicBezTo>
                      <a:pt x="11977" y="295576"/>
                      <a:pt x="6262" y="323371"/>
                      <a:pt x="93" y="350647"/>
                    </a:cubicBezTo>
                    <a:cubicBezTo>
                      <a:pt x="9120" y="322852"/>
                      <a:pt x="31135" y="301193"/>
                      <a:pt x="59061" y="292588"/>
                    </a:cubicBezTo>
                    <a:cubicBezTo>
                      <a:pt x="71010" y="289146"/>
                      <a:pt x="84519" y="288042"/>
                      <a:pt x="93286" y="278690"/>
                    </a:cubicBezTo>
                    <a:cubicBezTo>
                      <a:pt x="99781" y="271482"/>
                      <a:pt x="102313" y="260961"/>
                      <a:pt x="106275" y="251674"/>
                    </a:cubicBezTo>
                    <a:cubicBezTo>
                      <a:pt x="120497" y="217254"/>
                      <a:pt x="160827" y="197901"/>
                      <a:pt x="194662" y="209461"/>
                    </a:cubicBezTo>
                    <a:cubicBezTo>
                      <a:pt x="211873" y="175171"/>
                      <a:pt x="244279" y="151071"/>
                      <a:pt x="282076" y="144518"/>
                    </a:cubicBezTo>
                    <a:cubicBezTo>
                      <a:pt x="289544" y="143894"/>
                      <a:pt x="296948" y="142368"/>
                      <a:pt x="304027" y="139972"/>
                    </a:cubicBezTo>
                    <a:cubicBezTo>
                      <a:pt x="311170" y="136984"/>
                      <a:pt x="317015" y="131594"/>
                      <a:pt x="323965" y="127957"/>
                    </a:cubicBezTo>
                    <a:cubicBezTo>
                      <a:pt x="353708" y="112371"/>
                      <a:pt x="388193" y="133802"/>
                      <a:pt x="414885" y="154389"/>
                    </a:cubicBezTo>
                    <a:cubicBezTo>
                      <a:pt x="390271" y="153785"/>
                      <a:pt x="366502" y="163540"/>
                      <a:pt x="349422" y="181276"/>
                    </a:cubicBezTo>
                    <a:cubicBezTo>
                      <a:pt x="332147" y="200252"/>
                      <a:pt x="327406" y="227554"/>
                      <a:pt x="337407" y="251219"/>
                    </a:cubicBezTo>
                    <a:cubicBezTo>
                      <a:pt x="305455" y="265442"/>
                      <a:pt x="294934" y="315578"/>
                      <a:pt x="317925" y="342984"/>
                    </a:cubicBezTo>
                    <a:cubicBezTo>
                      <a:pt x="288505" y="336633"/>
                      <a:pt x="257852" y="345270"/>
                      <a:pt x="236031" y="366039"/>
                    </a:cubicBezTo>
                    <a:cubicBezTo>
                      <a:pt x="214080" y="388009"/>
                      <a:pt x="203365" y="418773"/>
                      <a:pt x="206872" y="449621"/>
                    </a:cubicBezTo>
                    <a:cubicBezTo>
                      <a:pt x="218302" y="430722"/>
                      <a:pt x="230121" y="411369"/>
                      <a:pt x="246747" y="397666"/>
                    </a:cubicBezTo>
                    <a:cubicBezTo>
                      <a:pt x="263372" y="383963"/>
                      <a:pt x="286232" y="375586"/>
                      <a:pt x="306819" y="382470"/>
                    </a:cubicBezTo>
                    <a:cubicBezTo>
                      <a:pt x="311755" y="384093"/>
                      <a:pt x="317145" y="386496"/>
                      <a:pt x="321691" y="384028"/>
                    </a:cubicBezTo>
                    <a:cubicBezTo>
                      <a:pt x="325263" y="381255"/>
                      <a:pt x="327796" y="377333"/>
                      <a:pt x="328835" y="372923"/>
                    </a:cubicBezTo>
                    <a:cubicBezTo>
                      <a:pt x="338771" y="347621"/>
                      <a:pt x="362605" y="330444"/>
                      <a:pt x="389752" y="328956"/>
                    </a:cubicBezTo>
                    <a:cubicBezTo>
                      <a:pt x="393388" y="302330"/>
                      <a:pt x="397740" y="273885"/>
                      <a:pt x="415015" y="253947"/>
                    </a:cubicBezTo>
                    <a:cubicBezTo>
                      <a:pt x="428847" y="238036"/>
                      <a:pt x="448915" y="229918"/>
                      <a:pt x="468333" y="222644"/>
                    </a:cubicBezTo>
                    <a:cubicBezTo>
                      <a:pt x="495674" y="212383"/>
                      <a:pt x="527106" y="203161"/>
                      <a:pt x="553084" y="217124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 flipH="1">
                <a:off x="134828" y="3935427"/>
                <a:ext cx="95063" cy="189992"/>
              </a:xfrm>
              <a:custGeom>
                <a:avLst/>
                <a:gdLst/>
                <a:ahLst/>
                <a:cxnLst/>
                <a:rect l="l" t="t" r="r" b="b"/>
                <a:pathLst>
                  <a:path w="63908" h="127726" extrusionOk="0">
                    <a:moveTo>
                      <a:pt x="63043" y="3810"/>
                    </a:moveTo>
                    <a:cubicBezTo>
                      <a:pt x="49341" y="16678"/>
                      <a:pt x="42197" y="35021"/>
                      <a:pt x="43560" y="53752"/>
                    </a:cubicBezTo>
                    <a:cubicBezTo>
                      <a:pt x="44211" y="56364"/>
                      <a:pt x="43886" y="59139"/>
                      <a:pt x="42522" y="61480"/>
                    </a:cubicBezTo>
                    <a:cubicBezTo>
                      <a:pt x="40703" y="63818"/>
                      <a:pt x="37975" y="63363"/>
                      <a:pt x="35508" y="63493"/>
                    </a:cubicBezTo>
                    <a:cubicBezTo>
                      <a:pt x="31481" y="63678"/>
                      <a:pt x="27520" y="64958"/>
                      <a:pt x="24143" y="67195"/>
                    </a:cubicBezTo>
                    <a:cubicBezTo>
                      <a:pt x="16739" y="72321"/>
                      <a:pt x="11349" y="79847"/>
                      <a:pt x="8881" y="88496"/>
                    </a:cubicBezTo>
                    <a:cubicBezTo>
                      <a:pt x="6024" y="100301"/>
                      <a:pt x="4985" y="112490"/>
                      <a:pt x="5959" y="124605"/>
                    </a:cubicBezTo>
                    <a:cubicBezTo>
                      <a:pt x="5959" y="128436"/>
                      <a:pt x="503" y="128891"/>
                      <a:pt x="374" y="125124"/>
                    </a:cubicBezTo>
                    <a:cubicBezTo>
                      <a:pt x="-341" y="113895"/>
                      <a:pt x="309" y="102620"/>
                      <a:pt x="2322" y="91549"/>
                    </a:cubicBezTo>
                    <a:cubicBezTo>
                      <a:pt x="4335" y="81574"/>
                      <a:pt x="9465" y="72488"/>
                      <a:pt x="16934" y="65571"/>
                    </a:cubicBezTo>
                    <a:cubicBezTo>
                      <a:pt x="20311" y="62590"/>
                      <a:pt x="24338" y="60375"/>
                      <a:pt x="28624" y="59077"/>
                    </a:cubicBezTo>
                    <a:cubicBezTo>
                      <a:pt x="30702" y="58422"/>
                      <a:pt x="32910" y="58029"/>
                      <a:pt x="35118" y="57908"/>
                    </a:cubicBezTo>
                    <a:cubicBezTo>
                      <a:pt x="36157" y="57978"/>
                      <a:pt x="37261" y="57978"/>
                      <a:pt x="38301" y="57908"/>
                    </a:cubicBezTo>
                    <a:lnTo>
                      <a:pt x="38301" y="57908"/>
                    </a:lnTo>
                    <a:cubicBezTo>
                      <a:pt x="38301" y="58058"/>
                      <a:pt x="38301" y="58213"/>
                      <a:pt x="38301" y="58363"/>
                    </a:cubicBezTo>
                    <a:cubicBezTo>
                      <a:pt x="38301" y="58363"/>
                      <a:pt x="38301" y="58752"/>
                      <a:pt x="38301" y="58363"/>
                    </a:cubicBezTo>
                    <a:cubicBezTo>
                      <a:pt x="38301" y="57973"/>
                      <a:pt x="38301" y="58363"/>
                      <a:pt x="38301" y="58363"/>
                    </a:cubicBezTo>
                    <a:cubicBezTo>
                      <a:pt x="38366" y="58017"/>
                      <a:pt x="38366" y="57669"/>
                      <a:pt x="38301" y="57324"/>
                    </a:cubicBezTo>
                    <a:cubicBezTo>
                      <a:pt x="37391" y="47612"/>
                      <a:pt x="38496" y="37811"/>
                      <a:pt x="41548" y="28554"/>
                    </a:cubicBezTo>
                    <a:cubicBezTo>
                      <a:pt x="44990" y="17969"/>
                      <a:pt x="51094" y="8430"/>
                      <a:pt x="59212" y="823"/>
                    </a:cubicBezTo>
                    <a:cubicBezTo>
                      <a:pt x="60316" y="-271"/>
                      <a:pt x="62070" y="-276"/>
                      <a:pt x="63173" y="811"/>
                    </a:cubicBezTo>
                    <a:cubicBezTo>
                      <a:pt x="63173" y="815"/>
                      <a:pt x="63173" y="819"/>
                      <a:pt x="63173" y="823"/>
                    </a:cubicBezTo>
                    <a:cubicBezTo>
                      <a:pt x="64278" y="1995"/>
                      <a:pt x="64278" y="3808"/>
                      <a:pt x="63173" y="4979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 flipH="1">
                <a:off x="807808" y="4885845"/>
                <a:ext cx="225517" cy="116300"/>
              </a:xfrm>
              <a:custGeom>
                <a:avLst/>
                <a:gdLst/>
                <a:ahLst/>
                <a:cxnLst/>
                <a:rect l="l" t="t" r="r" b="b"/>
                <a:pathLst>
                  <a:path w="151608" h="78185" extrusionOk="0">
                    <a:moveTo>
                      <a:pt x="3866" y="-1"/>
                    </a:moveTo>
                    <a:cubicBezTo>
                      <a:pt x="14062" y="5941"/>
                      <a:pt x="23608" y="13020"/>
                      <a:pt x="32246" y="21105"/>
                    </a:cubicBezTo>
                    <a:cubicBezTo>
                      <a:pt x="36662" y="25210"/>
                      <a:pt x="40818" y="29548"/>
                      <a:pt x="44715" y="34094"/>
                    </a:cubicBezTo>
                    <a:cubicBezTo>
                      <a:pt x="48287" y="38315"/>
                      <a:pt x="51209" y="42861"/>
                      <a:pt x="55171" y="47083"/>
                    </a:cubicBezTo>
                    <a:cubicBezTo>
                      <a:pt x="58158" y="50973"/>
                      <a:pt x="62834" y="53194"/>
                      <a:pt x="67705" y="53057"/>
                    </a:cubicBezTo>
                    <a:cubicBezTo>
                      <a:pt x="70757" y="52603"/>
                      <a:pt x="73810" y="51888"/>
                      <a:pt x="76732" y="50914"/>
                    </a:cubicBezTo>
                    <a:cubicBezTo>
                      <a:pt x="79979" y="50070"/>
                      <a:pt x="83226" y="49356"/>
                      <a:pt x="86408" y="48836"/>
                    </a:cubicBezTo>
                    <a:cubicBezTo>
                      <a:pt x="98553" y="46531"/>
                      <a:pt x="111022" y="47381"/>
                      <a:pt x="122711" y="51304"/>
                    </a:cubicBezTo>
                    <a:cubicBezTo>
                      <a:pt x="134466" y="55376"/>
                      <a:pt x="144532" y="63318"/>
                      <a:pt x="151222" y="73839"/>
                    </a:cubicBezTo>
                    <a:cubicBezTo>
                      <a:pt x="153170" y="76892"/>
                      <a:pt x="148689" y="80009"/>
                      <a:pt x="146741" y="76892"/>
                    </a:cubicBezTo>
                    <a:cubicBezTo>
                      <a:pt x="141091" y="68066"/>
                      <a:pt x="132778" y="61247"/>
                      <a:pt x="123036" y="57409"/>
                    </a:cubicBezTo>
                    <a:cubicBezTo>
                      <a:pt x="111996" y="53369"/>
                      <a:pt x="100111" y="52291"/>
                      <a:pt x="88551" y="54291"/>
                    </a:cubicBezTo>
                    <a:cubicBezTo>
                      <a:pt x="85564" y="54726"/>
                      <a:pt x="82577" y="55311"/>
                      <a:pt x="79589" y="56045"/>
                    </a:cubicBezTo>
                    <a:cubicBezTo>
                      <a:pt x="76407" y="56889"/>
                      <a:pt x="73095" y="57928"/>
                      <a:pt x="70108" y="58513"/>
                    </a:cubicBezTo>
                    <a:cubicBezTo>
                      <a:pt x="67185" y="59110"/>
                      <a:pt x="64198" y="58954"/>
                      <a:pt x="61340" y="58058"/>
                    </a:cubicBezTo>
                    <a:cubicBezTo>
                      <a:pt x="58742" y="57097"/>
                      <a:pt x="56405" y="55668"/>
                      <a:pt x="54327" y="53837"/>
                    </a:cubicBezTo>
                    <a:cubicBezTo>
                      <a:pt x="50495" y="50213"/>
                      <a:pt x="46988" y="46238"/>
                      <a:pt x="43935" y="41952"/>
                    </a:cubicBezTo>
                    <a:cubicBezTo>
                      <a:pt x="40234" y="37413"/>
                      <a:pt x="36272" y="33081"/>
                      <a:pt x="32051" y="28963"/>
                    </a:cubicBezTo>
                    <a:cubicBezTo>
                      <a:pt x="22894" y="19839"/>
                      <a:pt x="12633" y="11935"/>
                      <a:pt x="1463" y="5454"/>
                    </a:cubicBezTo>
                    <a:cubicBezTo>
                      <a:pt x="-1525" y="3701"/>
                      <a:pt x="878" y="-1365"/>
                      <a:pt x="3866" y="388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 flipH="1">
                <a:off x="999532" y="4590918"/>
                <a:ext cx="233767" cy="65355"/>
              </a:xfrm>
              <a:custGeom>
                <a:avLst/>
                <a:gdLst/>
                <a:ahLst/>
                <a:cxnLst/>
                <a:rect l="l" t="t" r="r" b="b"/>
                <a:pathLst>
                  <a:path w="157154" h="43936" extrusionOk="0">
                    <a:moveTo>
                      <a:pt x="1887" y="2902"/>
                    </a:moveTo>
                    <a:cubicBezTo>
                      <a:pt x="23968" y="-3722"/>
                      <a:pt x="47932" y="1148"/>
                      <a:pt x="65726" y="15891"/>
                    </a:cubicBezTo>
                    <a:cubicBezTo>
                      <a:pt x="67999" y="17677"/>
                      <a:pt x="70208" y="19605"/>
                      <a:pt x="72221" y="21671"/>
                    </a:cubicBezTo>
                    <a:cubicBezTo>
                      <a:pt x="72935" y="22606"/>
                      <a:pt x="73844" y="23378"/>
                      <a:pt x="74884" y="23944"/>
                    </a:cubicBezTo>
                    <a:cubicBezTo>
                      <a:pt x="76312" y="24398"/>
                      <a:pt x="77936" y="23294"/>
                      <a:pt x="79170" y="22710"/>
                    </a:cubicBezTo>
                    <a:cubicBezTo>
                      <a:pt x="84041" y="20287"/>
                      <a:pt x="89171" y="18540"/>
                      <a:pt x="94496" y="17514"/>
                    </a:cubicBezTo>
                    <a:cubicBezTo>
                      <a:pt x="104952" y="15436"/>
                      <a:pt x="115798" y="16020"/>
                      <a:pt x="125994" y="19203"/>
                    </a:cubicBezTo>
                    <a:cubicBezTo>
                      <a:pt x="137813" y="22885"/>
                      <a:pt x="148399" y="29762"/>
                      <a:pt x="156517" y="39075"/>
                    </a:cubicBezTo>
                    <a:cubicBezTo>
                      <a:pt x="157491" y="40238"/>
                      <a:pt x="157491" y="41939"/>
                      <a:pt x="156517" y="43102"/>
                    </a:cubicBezTo>
                    <a:cubicBezTo>
                      <a:pt x="155607" y="44121"/>
                      <a:pt x="154049" y="44219"/>
                      <a:pt x="153010" y="43323"/>
                    </a:cubicBezTo>
                    <a:cubicBezTo>
                      <a:pt x="152945" y="43251"/>
                      <a:pt x="152880" y="43180"/>
                      <a:pt x="152815" y="43102"/>
                    </a:cubicBezTo>
                    <a:cubicBezTo>
                      <a:pt x="139112" y="27165"/>
                      <a:pt x="118136" y="19391"/>
                      <a:pt x="97354" y="22515"/>
                    </a:cubicBezTo>
                    <a:cubicBezTo>
                      <a:pt x="92353" y="23281"/>
                      <a:pt x="87547" y="24723"/>
                      <a:pt x="82936" y="26801"/>
                    </a:cubicBezTo>
                    <a:cubicBezTo>
                      <a:pt x="79949" y="28100"/>
                      <a:pt x="76961" y="30243"/>
                      <a:pt x="73585" y="29334"/>
                    </a:cubicBezTo>
                    <a:cubicBezTo>
                      <a:pt x="70857" y="28074"/>
                      <a:pt x="68389" y="26158"/>
                      <a:pt x="66571" y="23749"/>
                    </a:cubicBezTo>
                    <a:cubicBezTo>
                      <a:pt x="58778" y="16261"/>
                      <a:pt x="49231" y="10819"/>
                      <a:pt x="38840" y="7903"/>
                    </a:cubicBezTo>
                    <a:cubicBezTo>
                      <a:pt x="27280" y="4461"/>
                      <a:pt x="15006" y="4461"/>
                      <a:pt x="3446" y="7903"/>
                    </a:cubicBezTo>
                    <a:cubicBezTo>
                      <a:pt x="2082" y="8312"/>
                      <a:pt x="653" y="7526"/>
                      <a:pt x="199" y="6149"/>
                    </a:cubicBezTo>
                    <a:cubicBezTo>
                      <a:pt x="199" y="6130"/>
                      <a:pt x="199" y="6104"/>
                      <a:pt x="199" y="6084"/>
                    </a:cubicBezTo>
                    <a:cubicBezTo>
                      <a:pt x="-191" y="4636"/>
                      <a:pt x="524" y="3110"/>
                      <a:pt x="1887" y="251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 flipH="1">
                <a:off x="48442" y="3345085"/>
                <a:ext cx="110094" cy="286240"/>
              </a:xfrm>
              <a:custGeom>
                <a:avLst/>
                <a:gdLst/>
                <a:ahLst/>
                <a:cxnLst/>
                <a:rect l="l" t="t" r="r" b="b"/>
                <a:pathLst>
                  <a:path w="74013" h="192430" extrusionOk="0">
                    <a:moveTo>
                      <a:pt x="60653" y="2931"/>
                    </a:moveTo>
                    <a:cubicBezTo>
                      <a:pt x="60848" y="19257"/>
                      <a:pt x="63641" y="35448"/>
                      <a:pt x="68836" y="50924"/>
                    </a:cubicBezTo>
                    <a:cubicBezTo>
                      <a:pt x="70394" y="55340"/>
                      <a:pt x="72083" y="59626"/>
                      <a:pt x="73966" y="63912"/>
                    </a:cubicBezTo>
                    <a:cubicBezTo>
                      <a:pt x="74486" y="65600"/>
                      <a:pt x="73511" y="67365"/>
                      <a:pt x="71823" y="67856"/>
                    </a:cubicBezTo>
                    <a:cubicBezTo>
                      <a:pt x="71694" y="67891"/>
                      <a:pt x="71564" y="67918"/>
                      <a:pt x="71434" y="67939"/>
                    </a:cubicBezTo>
                    <a:cubicBezTo>
                      <a:pt x="67082" y="68469"/>
                      <a:pt x="63056" y="70436"/>
                      <a:pt x="60004" y="73524"/>
                    </a:cubicBezTo>
                    <a:cubicBezTo>
                      <a:pt x="56496" y="76945"/>
                      <a:pt x="53834" y="81151"/>
                      <a:pt x="52211" y="85798"/>
                    </a:cubicBezTo>
                    <a:cubicBezTo>
                      <a:pt x="51496" y="88042"/>
                      <a:pt x="50911" y="90345"/>
                      <a:pt x="50587" y="92682"/>
                    </a:cubicBezTo>
                    <a:cubicBezTo>
                      <a:pt x="50327" y="95165"/>
                      <a:pt x="50327" y="97668"/>
                      <a:pt x="50587" y="100151"/>
                    </a:cubicBezTo>
                    <a:cubicBezTo>
                      <a:pt x="50976" y="103379"/>
                      <a:pt x="50781" y="106647"/>
                      <a:pt x="50132" y="109827"/>
                    </a:cubicBezTo>
                    <a:cubicBezTo>
                      <a:pt x="49483" y="112616"/>
                      <a:pt x="48054" y="115173"/>
                      <a:pt x="46041" y="117231"/>
                    </a:cubicBezTo>
                    <a:cubicBezTo>
                      <a:pt x="42209" y="120744"/>
                      <a:pt x="37858" y="123577"/>
                      <a:pt x="33052" y="125608"/>
                    </a:cubicBezTo>
                    <a:cubicBezTo>
                      <a:pt x="29156" y="127729"/>
                      <a:pt x="25518" y="130372"/>
                      <a:pt x="22336" y="133466"/>
                    </a:cubicBezTo>
                    <a:cubicBezTo>
                      <a:pt x="18960" y="136795"/>
                      <a:pt x="15972" y="140549"/>
                      <a:pt x="13569" y="144637"/>
                    </a:cubicBezTo>
                    <a:cubicBezTo>
                      <a:pt x="12335" y="146728"/>
                      <a:pt x="11231" y="148897"/>
                      <a:pt x="10257" y="151131"/>
                    </a:cubicBezTo>
                    <a:cubicBezTo>
                      <a:pt x="9283" y="153238"/>
                      <a:pt x="8503" y="155408"/>
                      <a:pt x="7854" y="157625"/>
                    </a:cubicBezTo>
                    <a:cubicBezTo>
                      <a:pt x="7140" y="160223"/>
                      <a:pt x="6555" y="162821"/>
                      <a:pt x="6100" y="165483"/>
                    </a:cubicBezTo>
                    <a:cubicBezTo>
                      <a:pt x="5711" y="168085"/>
                      <a:pt x="5516" y="170711"/>
                      <a:pt x="5516" y="173341"/>
                    </a:cubicBezTo>
                    <a:cubicBezTo>
                      <a:pt x="5516" y="178595"/>
                      <a:pt x="6360" y="183813"/>
                      <a:pt x="8049" y="188798"/>
                    </a:cubicBezTo>
                    <a:cubicBezTo>
                      <a:pt x="8503" y="190317"/>
                      <a:pt x="7595" y="191895"/>
                      <a:pt x="6100" y="192322"/>
                    </a:cubicBezTo>
                    <a:cubicBezTo>
                      <a:pt x="4737" y="192697"/>
                      <a:pt x="3308" y="192060"/>
                      <a:pt x="2724" y="190811"/>
                    </a:cubicBezTo>
                    <a:cubicBezTo>
                      <a:pt x="-3381" y="170612"/>
                      <a:pt x="1295" y="148690"/>
                      <a:pt x="15128" y="132752"/>
                    </a:cubicBezTo>
                    <a:cubicBezTo>
                      <a:pt x="18440" y="128877"/>
                      <a:pt x="22271" y="125488"/>
                      <a:pt x="26558" y="122686"/>
                    </a:cubicBezTo>
                    <a:cubicBezTo>
                      <a:pt x="30909" y="119893"/>
                      <a:pt x="35715" y="118140"/>
                      <a:pt x="39546" y="115152"/>
                    </a:cubicBezTo>
                    <a:cubicBezTo>
                      <a:pt x="41365" y="113972"/>
                      <a:pt x="42793" y="112366"/>
                      <a:pt x="43833" y="110476"/>
                    </a:cubicBezTo>
                    <a:cubicBezTo>
                      <a:pt x="44937" y="107759"/>
                      <a:pt x="45261" y="104803"/>
                      <a:pt x="44872" y="101904"/>
                    </a:cubicBezTo>
                    <a:cubicBezTo>
                      <a:pt x="44352" y="96314"/>
                      <a:pt x="44937" y="90681"/>
                      <a:pt x="46431" y="85279"/>
                    </a:cubicBezTo>
                    <a:cubicBezTo>
                      <a:pt x="49418" y="73386"/>
                      <a:pt x="59029" y="64285"/>
                      <a:pt x="71044" y="61899"/>
                    </a:cubicBezTo>
                    <a:lnTo>
                      <a:pt x="68511" y="65925"/>
                    </a:lnTo>
                    <a:cubicBezTo>
                      <a:pt x="61627" y="50639"/>
                      <a:pt x="57276" y="34348"/>
                      <a:pt x="55523" y="17673"/>
                    </a:cubicBezTo>
                    <a:cubicBezTo>
                      <a:pt x="55003" y="12997"/>
                      <a:pt x="54743" y="8256"/>
                      <a:pt x="54679" y="3515"/>
                    </a:cubicBezTo>
                    <a:cubicBezTo>
                      <a:pt x="54614" y="-1226"/>
                      <a:pt x="60264" y="-901"/>
                      <a:pt x="60329" y="2866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4"/>
            <p:cNvGrpSpPr/>
            <p:nvPr/>
          </p:nvGrpSpPr>
          <p:grpSpPr>
            <a:xfrm rot="10800000" flipH="1">
              <a:off x="-587965" y="-297494"/>
              <a:ext cx="2830220" cy="2127796"/>
              <a:chOff x="-249198" y="3171921"/>
              <a:chExt cx="2830220" cy="2127796"/>
            </a:xfrm>
          </p:grpSpPr>
          <p:sp>
            <p:nvSpPr>
              <p:cNvPr id="118" name="Google Shape;118;p4"/>
              <p:cNvSpPr/>
              <p:nvPr/>
            </p:nvSpPr>
            <p:spPr>
              <a:xfrm flipH="1">
                <a:off x="763345" y="4519466"/>
                <a:ext cx="105816" cy="115393"/>
              </a:xfrm>
              <a:custGeom>
                <a:avLst/>
                <a:gdLst/>
                <a:ahLst/>
                <a:cxnLst/>
                <a:rect l="l" t="t" r="r" b="b"/>
                <a:pathLst>
                  <a:path w="71137" h="77575" extrusionOk="0">
                    <a:moveTo>
                      <a:pt x="8493" y="3929"/>
                    </a:moveTo>
                    <a:cubicBezTo>
                      <a:pt x="5180" y="17346"/>
                      <a:pt x="5635" y="31432"/>
                      <a:pt x="9921" y="44583"/>
                    </a:cubicBezTo>
                    <a:cubicBezTo>
                      <a:pt x="13753" y="56273"/>
                      <a:pt x="20702" y="67443"/>
                      <a:pt x="32262" y="70885"/>
                    </a:cubicBezTo>
                    <a:cubicBezTo>
                      <a:pt x="37587" y="72515"/>
                      <a:pt x="43237" y="72398"/>
                      <a:pt x="48498" y="70561"/>
                    </a:cubicBezTo>
                    <a:cubicBezTo>
                      <a:pt x="53628" y="68723"/>
                      <a:pt x="58174" y="65430"/>
                      <a:pt x="61486" y="61079"/>
                    </a:cubicBezTo>
                    <a:cubicBezTo>
                      <a:pt x="65448" y="56741"/>
                      <a:pt x="67266" y="50844"/>
                      <a:pt x="66357" y="45038"/>
                    </a:cubicBezTo>
                    <a:cubicBezTo>
                      <a:pt x="64929" y="39888"/>
                      <a:pt x="60772" y="35920"/>
                      <a:pt x="55576" y="34647"/>
                    </a:cubicBezTo>
                    <a:cubicBezTo>
                      <a:pt x="53043" y="34024"/>
                      <a:pt x="50381" y="34231"/>
                      <a:pt x="47978" y="35231"/>
                    </a:cubicBezTo>
                    <a:cubicBezTo>
                      <a:pt x="45770" y="36167"/>
                      <a:pt x="44016" y="37946"/>
                      <a:pt x="43107" y="40167"/>
                    </a:cubicBezTo>
                    <a:cubicBezTo>
                      <a:pt x="42263" y="42219"/>
                      <a:pt x="42003" y="44466"/>
                      <a:pt x="42328" y="46661"/>
                    </a:cubicBezTo>
                    <a:cubicBezTo>
                      <a:pt x="42328" y="46142"/>
                      <a:pt x="42328" y="47051"/>
                      <a:pt x="42328" y="47051"/>
                    </a:cubicBezTo>
                    <a:cubicBezTo>
                      <a:pt x="42263" y="47421"/>
                      <a:pt x="42263" y="47785"/>
                      <a:pt x="42328" y="48155"/>
                    </a:cubicBezTo>
                    <a:lnTo>
                      <a:pt x="42328" y="48934"/>
                    </a:lnTo>
                    <a:cubicBezTo>
                      <a:pt x="42328" y="48480"/>
                      <a:pt x="42328" y="49454"/>
                      <a:pt x="42328" y="49519"/>
                    </a:cubicBezTo>
                    <a:cubicBezTo>
                      <a:pt x="42783" y="50389"/>
                      <a:pt x="43432" y="51143"/>
                      <a:pt x="44211" y="51727"/>
                    </a:cubicBezTo>
                    <a:cubicBezTo>
                      <a:pt x="45510" y="52558"/>
                      <a:pt x="45965" y="54234"/>
                      <a:pt x="45316" y="55624"/>
                    </a:cubicBezTo>
                    <a:cubicBezTo>
                      <a:pt x="44796" y="56916"/>
                      <a:pt x="43302" y="57520"/>
                      <a:pt x="42003" y="56981"/>
                    </a:cubicBezTo>
                    <a:cubicBezTo>
                      <a:pt x="41938" y="56948"/>
                      <a:pt x="41808" y="56903"/>
                      <a:pt x="41743" y="56858"/>
                    </a:cubicBezTo>
                    <a:cubicBezTo>
                      <a:pt x="34860" y="51214"/>
                      <a:pt x="33886" y="41063"/>
                      <a:pt x="39536" y="34192"/>
                    </a:cubicBezTo>
                    <a:cubicBezTo>
                      <a:pt x="41743" y="31465"/>
                      <a:pt x="44796" y="29549"/>
                      <a:pt x="48238" y="28737"/>
                    </a:cubicBezTo>
                    <a:cubicBezTo>
                      <a:pt x="54602" y="27523"/>
                      <a:pt x="61161" y="29653"/>
                      <a:pt x="65578" y="34387"/>
                    </a:cubicBezTo>
                    <a:cubicBezTo>
                      <a:pt x="68111" y="36998"/>
                      <a:pt x="69864" y="40219"/>
                      <a:pt x="70773" y="43739"/>
                    </a:cubicBezTo>
                    <a:cubicBezTo>
                      <a:pt x="71617" y="47688"/>
                      <a:pt x="71293" y="51805"/>
                      <a:pt x="69799" y="55559"/>
                    </a:cubicBezTo>
                    <a:cubicBezTo>
                      <a:pt x="65058" y="68521"/>
                      <a:pt x="52848" y="77263"/>
                      <a:pt x="39081" y="77574"/>
                    </a:cubicBezTo>
                    <a:cubicBezTo>
                      <a:pt x="32262" y="77471"/>
                      <a:pt x="25703" y="75197"/>
                      <a:pt x="20248" y="71080"/>
                    </a:cubicBezTo>
                    <a:cubicBezTo>
                      <a:pt x="14598" y="66651"/>
                      <a:pt x="10116" y="60897"/>
                      <a:pt x="7259" y="54325"/>
                    </a:cubicBezTo>
                    <a:cubicBezTo>
                      <a:pt x="635" y="39816"/>
                      <a:pt x="-1444" y="23665"/>
                      <a:pt x="1219" y="7955"/>
                    </a:cubicBezTo>
                    <a:cubicBezTo>
                      <a:pt x="1544" y="6007"/>
                      <a:pt x="1933" y="4124"/>
                      <a:pt x="2388" y="2305"/>
                    </a:cubicBezTo>
                    <a:cubicBezTo>
                      <a:pt x="2648" y="818"/>
                      <a:pt x="4012" y="-202"/>
                      <a:pt x="5505" y="32"/>
                    </a:cubicBezTo>
                    <a:cubicBezTo>
                      <a:pt x="5505" y="32"/>
                      <a:pt x="5505" y="32"/>
                      <a:pt x="5505" y="32"/>
                    </a:cubicBezTo>
                    <a:cubicBezTo>
                      <a:pt x="6999" y="474"/>
                      <a:pt x="7908" y="1961"/>
                      <a:pt x="7583" y="3474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 flipH="1">
                <a:off x="589218" y="4921044"/>
                <a:ext cx="93123" cy="150645"/>
              </a:xfrm>
              <a:custGeom>
                <a:avLst/>
                <a:gdLst/>
                <a:ahLst/>
                <a:cxnLst/>
                <a:rect l="l" t="t" r="r" b="b"/>
                <a:pathLst>
                  <a:path w="62604" h="101274" extrusionOk="0">
                    <a:moveTo>
                      <a:pt x="26719" y="4775"/>
                    </a:moveTo>
                    <a:cubicBezTo>
                      <a:pt x="18017" y="14049"/>
                      <a:pt x="12237" y="25719"/>
                      <a:pt x="10159" y="38286"/>
                    </a:cubicBezTo>
                    <a:cubicBezTo>
                      <a:pt x="8665" y="44780"/>
                      <a:pt x="7497" y="51794"/>
                      <a:pt x="6457" y="58613"/>
                    </a:cubicBezTo>
                    <a:cubicBezTo>
                      <a:pt x="4834" y="65965"/>
                      <a:pt x="5223" y="73634"/>
                      <a:pt x="7691" y="80759"/>
                    </a:cubicBezTo>
                    <a:cubicBezTo>
                      <a:pt x="12432" y="91617"/>
                      <a:pt x="24252" y="97540"/>
                      <a:pt x="35812" y="94851"/>
                    </a:cubicBezTo>
                    <a:cubicBezTo>
                      <a:pt x="41721" y="93280"/>
                      <a:pt x="47047" y="89948"/>
                      <a:pt x="51008" y="85305"/>
                    </a:cubicBezTo>
                    <a:cubicBezTo>
                      <a:pt x="55879" y="80720"/>
                      <a:pt x="58087" y="73953"/>
                      <a:pt x="56788" y="67380"/>
                    </a:cubicBezTo>
                    <a:cubicBezTo>
                      <a:pt x="55749" y="64218"/>
                      <a:pt x="54125" y="61295"/>
                      <a:pt x="51917" y="58808"/>
                    </a:cubicBezTo>
                    <a:cubicBezTo>
                      <a:pt x="50164" y="56106"/>
                      <a:pt x="47761" y="53879"/>
                      <a:pt x="44903" y="52313"/>
                    </a:cubicBezTo>
                    <a:cubicBezTo>
                      <a:pt x="42241" y="51339"/>
                      <a:pt x="39643" y="53677"/>
                      <a:pt x="37760" y="55626"/>
                    </a:cubicBezTo>
                    <a:cubicBezTo>
                      <a:pt x="36461" y="56762"/>
                      <a:pt x="35357" y="58048"/>
                      <a:pt x="34382" y="59457"/>
                    </a:cubicBezTo>
                    <a:cubicBezTo>
                      <a:pt x="33668" y="60379"/>
                      <a:pt x="33279" y="61490"/>
                      <a:pt x="33279" y="62639"/>
                    </a:cubicBezTo>
                    <a:cubicBezTo>
                      <a:pt x="33279" y="63159"/>
                      <a:pt x="33279" y="62964"/>
                      <a:pt x="33279" y="63289"/>
                    </a:cubicBezTo>
                    <a:cubicBezTo>
                      <a:pt x="33279" y="63614"/>
                      <a:pt x="33279" y="64068"/>
                      <a:pt x="33279" y="63808"/>
                    </a:cubicBezTo>
                    <a:cubicBezTo>
                      <a:pt x="33409" y="64179"/>
                      <a:pt x="33668" y="64484"/>
                      <a:pt x="33993" y="64653"/>
                    </a:cubicBezTo>
                    <a:cubicBezTo>
                      <a:pt x="37110" y="66471"/>
                      <a:pt x="34577" y="71537"/>
                      <a:pt x="31525" y="69783"/>
                    </a:cubicBezTo>
                    <a:cubicBezTo>
                      <a:pt x="28278" y="67621"/>
                      <a:pt x="26850" y="63568"/>
                      <a:pt x="28018" y="59847"/>
                    </a:cubicBezTo>
                    <a:cubicBezTo>
                      <a:pt x="29447" y="56028"/>
                      <a:pt x="31914" y="52677"/>
                      <a:pt x="35097" y="50170"/>
                    </a:cubicBezTo>
                    <a:cubicBezTo>
                      <a:pt x="37825" y="46995"/>
                      <a:pt x="42176" y="45676"/>
                      <a:pt x="46202" y="46793"/>
                    </a:cubicBezTo>
                    <a:cubicBezTo>
                      <a:pt x="49839" y="48456"/>
                      <a:pt x="52957" y="51054"/>
                      <a:pt x="55230" y="54327"/>
                    </a:cubicBezTo>
                    <a:cubicBezTo>
                      <a:pt x="58087" y="57444"/>
                      <a:pt x="60295" y="61081"/>
                      <a:pt x="61724" y="65042"/>
                    </a:cubicBezTo>
                    <a:cubicBezTo>
                      <a:pt x="63023" y="69101"/>
                      <a:pt x="63023" y="73453"/>
                      <a:pt x="61724" y="77511"/>
                    </a:cubicBezTo>
                    <a:cubicBezTo>
                      <a:pt x="59126" y="84993"/>
                      <a:pt x="54190" y="91403"/>
                      <a:pt x="47566" y="95760"/>
                    </a:cubicBezTo>
                    <a:cubicBezTo>
                      <a:pt x="41462" y="99891"/>
                      <a:pt x="34188" y="101794"/>
                      <a:pt x="26850" y="101151"/>
                    </a:cubicBezTo>
                    <a:cubicBezTo>
                      <a:pt x="19965" y="100287"/>
                      <a:pt x="13601" y="97072"/>
                      <a:pt x="8795" y="92059"/>
                    </a:cubicBezTo>
                    <a:cubicBezTo>
                      <a:pt x="3405" y="86298"/>
                      <a:pt x="287" y="78732"/>
                      <a:pt x="93" y="70822"/>
                    </a:cubicBezTo>
                    <a:cubicBezTo>
                      <a:pt x="158" y="62230"/>
                      <a:pt x="1196" y="53671"/>
                      <a:pt x="3145" y="45300"/>
                    </a:cubicBezTo>
                    <a:cubicBezTo>
                      <a:pt x="4899" y="30597"/>
                      <a:pt x="10354" y="16582"/>
                      <a:pt x="19056" y="4580"/>
                    </a:cubicBezTo>
                    <a:cubicBezTo>
                      <a:pt x="20225" y="3262"/>
                      <a:pt x="21394" y="2002"/>
                      <a:pt x="22693" y="813"/>
                    </a:cubicBezTo>
                    <a:cubicBezTo>
                      <a:pt x="23732" y="-245"/>
                      <a:pt x="25420" y="-278"/>
                      <a:pt x="26459" y="749"/>
                    </a:cubicBezTo>
                    <a:cubicBezTo>
                      <a:pt x="26459" y="768"/>
                      <a:pt x="26524" y="788"/>
                      <a:pt x="26524" y="813"/>
                    </a:cubicBezTo>
                    <a:cubicBezTo>
                      <a:pt x="27564" y="1976"/>
                      <a:pt x="27564" y="3742"/>
                      <a:pt x="26524" y="490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 flipH="1">
                <a:off x="422331" y="4393057"/>
                <a:ext cx="72742" cy="126848"/>
              </a:xfrm>
              <a:custGeom>
                <a:avLst/>
                <a:gdLst/>
                <a:ahLst/>
                <a:cxnLst/>
                <a:rect l="l" t="t" r="r" b="b"/>
                <a:pathLst>
                  <a:path w="48902" h="85276" extrusionOk="0">
                    <a:moveTo>
                      <a:pt x="48996" y="3270"/>
                    </a:moveTo>
                    <a:cubicBezTo>
                      <a:pt x="45749" y="9342"/>
                      <a:pt x="43541" y="15934"/>
                      <a:pt x="42502" y="22753"/>
                    </a:cubicBezTo>
                    <a:cubicBezTo>
                      <a:pt x="41982" y="26059"/>
                      <a:pt x="41722" y="29403"/>
                      <a:pt x="41722" y="32754"/>
                    </a:cubicBezTo>
                    <a:cubicBezTo>
                      <a:pt x="42242" y="35891"/>
                      <a:pt x="41917" y="39106"/>
                      <a:pt x="40878" y="42106"/>
                    </a:cubicBezTo>
                    <a:cubicBezTo>
                      <a:pt x="39060" y="45418"/>
                      <a:pt x="35748" y="45158"/>
                      <a:pt x="32695" y="46003"/>
                    </a:cubicBezTo>
                    <a:cubicBezTo>
                      <a:pt x="30033" y="46711"/>
                      <a:pt x="27500" y="47847"/>
                      <a:pt x="25162" y="49380"/>
                    </a:cubicBezTo>
                    <a:cubicBezTo>
                      <a:pt x="20226" y="52724"/>
                      <a:pt x="16200" y="57173"/>
                      <a:pt x="13277" y="62368"/>
                    </a:cubicBezTo>
                    <a:cubicBezTo>
                      <a:pt x="9771" y="68850"/>
                      <a:pt x="7173" y="75773"/>
                      <a:pt x="5484" y="82955"/>
                    </a:cubicBezTo>
                    <a:cubicBezTo>
                      <a:pt x="5224" y="84475"/>
                      <a:pt x="3796" y="85495"/>
                      <a:pt x="2237" y="85235"/>
                    </a:cubicBezTo>
                    <a:cubicBezTo>
                      <a:pt x="2237" y="85228"/>
                      <a:pt x="2237" y="85228"/>
                      <a:pt x="2237" y="85228"/>
                    </a:cubicBezTo>
                    <a:cubicBezTo>
                      <a:pt x="743" y="84813"/>
                      <a:pt x="-166" y="83306"/>
                      <a:pt x="158" y="81786"/>
                    </a:cubicBezTo>
                    <a:cubicBezTo>
                      <a:pt x="2626" y="68525"/>
                      <a:pt x="9186" y="56374"/>
                      <a:pt x="18927" y="47042"/>
                    </a:cubicBezTo>
                    <a:cubicBezTo>
                      <a:pt x="21395" y="45009"/>
                      <a:pt x="24058" y="43327"/>
                      <a:pt x="26980" y="42041"/>
                    </a:cubicBezTo>
                    <a:cubicBezTo>
                      <a:pt x="28149" y="41450"/>
                      <a:pt x="29383" y="40996"/>
                      <a:pt x="30682" y="40677"/>
                    </a:cubicBezTo>
                    <a:cubicBezTo>
                      <a:pt x="32306" y="40223"/>
                      <a:pt x="33994" y="40158"/>
                      <a:pt x="35553" y="39703"/>
                    </a:cubicBezTo>
                    <a:cubicBezTo>
                      <a:pt x="35553" y="39703"/>
                      <a:pt x="36267" y="39184"/>
                      <a:pt x="36007" y="39703"/>
                    </a:cubicBezTo>
                    <a:cubicBezTo>
                      <a:pt x="35748" y="40223"/>
                      <a:pt x="36007" y="39314"/>
                      <a:pt x="36007" y="38664"/>
                    </a:cubicBezTo>
                    <a:cubicBezTo>
                      <a:pt x="36072" y="38125"/>
                      <a:pt x="36072" y="37580"/>
                      <a:pt x="36007" y="37040"/>
                    </a:cubicBezTo>
                    <a:cubicBezTo>
                      <a:pt x="36007" y="36131"/>
                      <a:pt x="36007" y="35222"/>
                      <a:pt x="36007" y="34248"/>
                    </a:cubicBezTo>
                    <a:cubicBezTo>
                      <a:pt x="35942" y="30735"/>
                      <a:pt x="36137" y="27215"/>
                      <a:pt x="36592" y="23727"/>
                    </a:cubicBezTo>
                    <a:cubicBezTo>
                      <a:pt x="37631" y="15856"/>
                      <a:pt x="40034" y="8232"/>
                      <a:pt x="43736" y="1192"/>
                    </a:cubicBezTo>
                    <a:cubicBezTo>
                      <a:pt x="44645" y="-75"/>
                      <a:pt x="46334" y="-380"/>
                      <a:pt x="47632" y="503"/>
                    </a:cubicBezTo>
                    <a:cubicBezTo>
                      <a:pt x="48672" y="1257"/>
                      <a:pt x="49126" y="2647"/>
                      <a:pt x="48607" y="38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 flipH="1">
                <a:off x="960152" y="4321657"/>
                <a:ext cx="29383" cy="123327"/>
              </a:xfrm>
              <a:custGeom>
                <a:avLst/>
                <a:gdLst/>
                <a:ahLst/>
                <a:cxnLst/>
                <a:rect l="l" t="t" r="r" b="b"/>
                <a:pathLst>
                  <a:path w="19753" h="82909" extrusionOk="0">
                    <a:moveTo>
                      <a:pt x="18062" y="2508"/>
                    </a:moveTo>
                    <a:cubicBezTo>
                      <a:pt x="18062" y="9002"/>
                      <a:pt x="18646" y="15497"/>
                      <a:pt x="18971" y="21991"/>
                    </a:cubicBezTo>
                    <a:cubicBezTo>
                      <a:pt x="18971" y="25238"/>
                      <a:pt x="18971" y="28485"/>
                      <a:pt x="19425" y="31733"/>
                    </a:cubicBezTo>
                    <a:cubicBezTo>
                      <a:pt x="19880" y="34980"/>
                      <a:pt x="19880" y="38227"/>
                      <a:pt x="19815" y="40954"/>
                    </a:cubicBezTo>
                    <a:cubicBezTo>
                      <a:pt x="19815" y="42461"/>
                      <a:pt x="19360" y="43935"/>
                      <a:pt x="18387" y="45111"/>
                    </a:cubicBezTo>
                    <a:cubicBezTo>
                      <a:pt x="17543" y="46078"/>
                      <a:pt x="16568" y="46949"/>
                      <a:pt x="15529" y="47709"/>
                    </a:cubicBezTo>
                    <a:cubicBezTo>
                      <a:pt x="13970" y="49131"/>
                      <a:pt x="12542" y="50722"/>
                      <a:pt x="11307" y="52449"/>
                    </a:cubicBezTo>
                    <a:cubicBezTo>
                      <a:pt x="8840" y="55969"/>
                      <a:pt x="7022" y="59937"/>
                      <a:pt x="6047" y="64139"/>
                    </a:cubicBezTo>
                    <a:cubicBezTo>
                      <a:pt x="4878" y="69068"/>
                      <a:pt x="4878" y="74212"/>
                      <a:pt x="6047" y="79141"/>
                    </a:cubicBezTo>
                    <a:cubicBezTo>
                      <a:pt x="6502" y="80609"/>
                      <a:pt x="5787" y="82180"/>
                      <a:pt x="4359" y="82778"/>
                    </a:cubicBezTo>
                    <a:cubicBezTo>
                      <a:pt x="2995" y="83226"/>
                      <a:pt x="1501" y="82486"/>
                      <a:pt x="1047" y="81128"/>
                    </a:cubicBezTo>
                    <a:cubicBezTo>
                      <a:pt x="1047" y="81089"/>
                      <a:pt x="1047" y="81057"/>
                      <a:pt x="1047" y="81024"/>
                    </a:cubicBezTo>
                    <a:cubicBezTo>
                      <a:pt x="-1096" y="71283"/>
                      <a:pt x="397" y="61100"/>
                      <a:pt x="5268" y="52384"/>
                    </a:cubicBezTo>
                    <a:cubicBezTo>
                      <a:pt x="6437" y="50300"/>
                      <a:pt x="7801" y="48326"/>
                      <a:pt x="9360" y="46475"/>
                    </a:cubicBezTo>
                    <a:cubicBezTo>
                      <a:pt x="10983" y="44773"/>
                      <a:pt x="12672" y="43169"/>
                      <a:pt x="14490" y="41669"/>
                    </a:cubicBezTo>
                    <a:cubicBezTo>
                      <a:pt x="14490" y="41669"/>
                      <a:pt x="14945" y="40954"/>
                      <a:pt x="14490" y="41279"/>
                    </a:cubicBezTo>
                    <a:cubicBezTo>
                      <a:pt x="14490" y="40740"/>
                      <a:pt x="14490" y="40195"/>
                      <a:pt x="14490" y="39656"/>
                    </a:cubicBezTo>
                    <a:cubicBezTo>
                      <a:pt x="14490" y="37967"/>
                      <a:pt x="14490" y="36214"/>
                      <a:pt x="14490" y="34460"/>
                    </a:cubicBezTo>
                    <a:lnTo>
                      <a:pt x="14100" y="24978"/>
                    </a:lnTo>
                    <a:cubicBezTo>
                      <a:pt x="13710" y="17705"/>
                      <a:pt x="13386" y="10496"/>
                      <a:pt x="13061" y="3222"/>
                    </a:cubicBezTo>
                    <a:cubicBezTo>
                      <a:pt x="12737" y="1787"/>
                      <a:pt x="13645" y="371"/>
                      <a:pt x="15075" y="60"/>
                    </a:cubicBezTo>
                    <a:cubicBezTo>
                      <a:pt x="16568" y="-252"/>
                      <a:pt x="17932" y="664"/>
                      <a:pt x="18257" y="2105"/>
                    </a:cubicBezTo>
                    <a:cubicBezTo>
                      <a:pt x="18322" y="2346"/>
                      <a:pt x="18322" y="2586"/>
                      <a:pt x="18322" y="2833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 flipH="1">
                <a:off x="-243525" y="3171921"/>
                <a:ext cx="2824547" cy="2127796"/>
              </a:xfrm>
              <a:custGeom>
                <a:avLst/>
                <a:gdLst/>
                <a:ahLst/>
                <a:cxnLst/>
                <a:rect l="l" t="t" r="r" b="b"/>
                <a:pathLst>
                  <a:path w="1898855" h="1430451" extrusionOk="0">
                    <a:moveTo>
                      <a:pt x="93" y="1390765"/>
                    </a:moveTo>
                    <a:cubicBezTo>
                      <a:pt x="202132" y="1419145"/>
                      <a:pt x="412093" y="1448369"/>
                      <a:pt x="623548" y="1416742"/>
                    </a:cubicBezTo>
                    <a:cubicBezTo>
                      <a:pt x="677905" y="1408754"/>
                      <a:pt x="732003" y="1396739"/>
                      <a:pt x="786945" y="1387777"/>
                    </a:cubicBezTo>
                    <a:cubicBezTo>
                      <a:pt x="1061525" y="1343031"/>
                      <a:pt x="1351951" y="1374789"/>
                      <a:pt x="1649391" y="1381283"/>
                    </a:cubicBezTo>
                    <a:cubicBezTo>
                      <a:pt x="1706930" y="1382647"/>
                      <a:pt x="1766288" y="1382842"/>
                      <a:pt x="1820451" y="1361215"/>
                    </a:cubicBezTo>
                    <a:cubicBezTo>
                      <a:pt x="1835193" y="1355799"/>
                      <a:pt x="1848701" y="1347519"/>
                      <a:pt x="1860196" y="1336862"/>
                    </a:cubicBezTo>
                    <a:cubicBezTo>
                      <a:pt x="1877536" y="1319652"/>
                      <a:pt x="1886627" y="1295103"/>
                      <a:pt x="1891304" y="1270555"/>
                    </a:cubicBezTo>
                    <a:cubicBezTo>
                      <a:pt x="1910462" y="1170347"/>
                      <a:pt x="1865327" y="1068192"/>
                      <a:pt x="1869028" y="966166"/>
                    </a:cubicBezTo>
                    <a:cubicBezTo>
                      <a:pt x="1871107" y="904990"/>
                      <a:pt x="1890460" y="845631"/>
                      <a:pt x="1896629" y="784650"/>
                    </a:cubicBezTo>
                    <a:cubicBezTo>
                      <a:pt x="1902604" y="725097"/>
                      <a:pt x="1895915" y="665284"/>
                      <a:pt x="1889225" y="606121"/>
                    </a:cubicBezTo>
                    <a:cubicBezTo>
                      <a:pt x="1880069" y="525678"/>
                      <a:pt x="1870977" y="445300"/>
                      <a:pt x="1861885" y="364987"/>
                    </a:cubicBezTo>
                    <a:cubicBezTo>
                      <a:pt x="1859417" y="351055"/>
                      <a:pt x="1859547" y="336787"/>
                      <a:pt x="1862274" y="322904"/>
                    </a:cubicBezTo>
                    <a:cubicBezTo>
                      <a:pt x="1866430" y="306863"/>
                      <a:pt x="1877016" y="293290"/>
                      <a:pt x="1883835" y="278158"/>
                    </a:cubicBezTo>
                    <a:cubicBezTo>
                      <a:pt x="1902409" y="237244"/>
                      <a:pt x="1883251" y="189121"/>
                      <a:pt x="1875652" y="148791"/>
                    </a:cubicBezTo>
                    <a:cubicBezTo>
                      <a:pt x="1866301" y="99239"/>
                      <a:pt x="1845844" y="58910"/>
                      <a:pt x="1808566" y="27023"/>
                    </a:cubicBezTo>
                    <a:cubicBezTo>
                      <a:pt x="1791811" y="12670"/>
                      <a:pt x="1772003" y="396"/>
                      <a:pt x="1750118" y="6"/>
                    </a:cubicBezTo>
                    <a:cubicBezTo>
                      <a:pt x="1728232" y="-383"/>
                      <a:pt x="1703748" y="14683"/>
                      <a:pt x="1698877" y="37543"/>
                    </a:cubicBezTo>
                    <a:cubicBezTo>
                      <a:pt x="1659911" y="36050"/>
                      <a:pt x="1619322" y="61118"/>
                      <a:pt x="1600618" y="98525"/>
                    </a:cubicBezTo>
                    <a:cubicBezTo>
                      <a:pt x="1590162" y="93795"/>
                      <a:pt x="1578342" y="93191"/>
                      <a:pt x="1567432" y="96837"/>
                    </a:cubicBezTo>
                    <a:cubicBezTo>
                      <a:pt x="1550157" y="102487"/>
                      <a:pt x="1535870" y="115540"/>
                      <a:pt x="1521972" y="128269"/>
                    </a:cubicBezTo>
                    <a:cubicBezTo>
                      <a:pt x="1517491" y="119632"/>
                      <a:pt x="1505671" y="119761"/>
                      <a:pt x="1496514" y="122879"/>
                    </a:cubicBezTo>
                    <a:cubicBezTo>
                      <a:pt x="1458262" y="135867"/>
                      <a:pt x="1434299" y="186198"/>
                      <a:pt x="1447612" y="225099"/>
                    </a:cubicBezTo>
                    <a:cubicBezTo>
                      <a:pt x="1432155" y="239409"/>
                      <a:pt x="1422479" y="258846"/>
                      <a:pt x="1420336" y="279781"/>
                    </a:cubicBezTo>
                    <a:lnTo>
                      <a:pt x="1417868" y="280821"/>
                    </a:lnTo>
                    <a:cubicBezTo>
                      <a:pt x="1407152" y="286192"/>
                      <a:pt x="1397930" y="294245"/>
                      <a:pt x="1391241" y="304200"/>
                    </a:cubicBezTo>
                    <a:cubicBezTo>
                      <a:pt x="1389877" y="298420"/>
                      <a:pt x="1387474" y="292925"/>
                      <a:pt x="1384227" y="287964"/>
                    </a:cubicBezTo>
                    <a:cubicBezTo>
                      <a:pt x="1366563" y="261403"/>
                      <a:pt x="1325778" y="258220"/>
                      <a:pt x="1302594" y="281470"/>
                    </a:cubicBezTo>
                    <a:cubicBezTo>
                      <a:pt x="1299672" y="284880"/>
                      <a:pt x="1296425" y="287932"/>
                      <a:pt x="1292787" y="290562"/>
                    </a:cubicBezTo>
                    <a:cubicBezTo>
                      <a:pt x="1288956" y="292409"/>
                      <a:pt x="1284865" y="293804"/>
                      <a:pt x="1280708" y="294718"/>
                    </a:cubicBezTo>
                    <a:cubicBezTo>
                      <a:pt x="1264407" y="300950"/>
                      <a:pt x="1251614" y="313999"/>
                      <a:pt x="1245769" y="330437"/>
                    </a:cubicBezTo>
                    <a:cubicBezTo>
                      <a:pt x="1239729" y="347046"/>
                      <a:pt x="1237196" y="364754"/>
                      <a:pt x="1238495" y="382392"/>
                    </a:cubicBezTo>
                    <a:cubicBezTo>
                      <a:pt x="1239534" y="389477"/>
                      <a:pt x="1238495" y="396710"/>
                      <a:pt x="1235572" y="403238"/>
                    </a:cubicBezTo>
                    <a:cubicBezTo>
                      <a:pt x="1231221" y="410577"/>
                      <a:pt x="1222583" y="412980"/>
                      <a:pt x="1214856" y="415318"/>
                    </a:cubicBezTo>
                    <a:cubicBezTo>
                      <a:pt x="1205504" y="417584"/>
                      <a:pt x="1196866" y="422036"/>
                      <a:pt x="1189593" y="428307"/>
                    </a:cubicBezTo>
                    <a:cubicBezTo>
                      <a:pt x="1182059" y="435172"/>
                      <a:pt x="1178553" y="445411"/>
                      <a:pt x="1180306" y="455453"/>
                    </a:cubicBezTo>
                    <a:cubicBezTo>
                      <a:pt x="1161797" y="467472"/>
                      <a:pt x="1150822" y="488248"/>
                      <a:pt x="1151341" y="510330"/>
                    </a:cubicBezTo>
                    <a:cubicBezTo>
                      <a:pt x="1151796" y="522585"/>
                      <a:pt x="1155887" y="534424"/>
                      <a:pt x="1163161" y="544295"/>
                    </a:cubicBezTo>
                    <a:cubicBezTo>
                      <a:pt x="1160823" y="546840"/>
                      <a:pt x="1158615" y="549553"/>
                      <a:pt x="1156667" y="552413"/>
                    </a:cubicBezTo>
                    <a:cubicBezTo>
                      <a:pt x="1146535" y="568610"/>
                      <a:pt x="1139911" y="586750"/>
                      <a:pt x="1137184" y="605666"/>
                    </a:cubicBezTo>
                    <a:cubicBezTo>
                      <a:pt x="1134196" y="618748"/>
                      <a:pt x="1133677" y="632268"/>
                      <a:pt x="1135625" y="645541"/>
                    </a:cubicBezTo>
                    <a:cubicBezTo>
                      <a:pt x="1136794" y="652224"/>
                      <a:pt x="1139262" y="658621"/>
                      <a:pt x="1142899" y="664375"/>
                    </a:cubicBezTo>
                    <a:lnTo>
                      <a:pt x="1140041" y="665674"/>
                    </a:lnTo>
                    <a:cubicBezTo>
                      <a:pt x="1124195" y="673402"/>
                      <a:pt x="1110816" y="686521"/>
                      <a:pt x="1095036" y="694249"/>
                    </a:cubicBezTo>
                    <a:cubicBezTo>
                      <a:pt x="1088606" y="696723"/>
                      <a:pt x="1082501" y="700042"/>
                      <a:pt x="1076916" y="704120"/>
                    </a:cubicBezTo>
                    <a:cubicBezTo>
                      <a:pt x="1067954" y="711978"/>
                      <a:pt x="1064772" y="724577"/>
                      <a:pt x="1063213" y="737241"/>
                    </a:cubicBezTo>
                    <a:cubicBezTo>
                      <a:pt x="1059576" y="733916"/>
                      <a:pt x="1055096" y="731669"/>
                      <a:pt x="1050225" y="730747"/>
                    </a:cubicBezTo>
                    <a:cubicBezTo>
                      <a:pt x="1036781" y="729649"/>
                      <a:pt x="1023663" y="735118"/>
                      <a:pt x="1015025" y="745424"/>
                    </a:cubicBezTo>
                    <a:cubicBezTo>
                      <a:pt x="1005998" y="755977"/>
                      <a:pt x="998594" y="767791"/>
                      <a:pt x="993009" y="780493"/>
                    </a:cubicBezTo>
                    <a:lnTo>
                      <a:pt x="958784" y="848944"/>
                    </a:lnTo>
                    <a:cubicBezTo>
                      <a:pt x="941250" y="842423"/>
                      <a:pt x="921507" y="846826"/>
                      <a:pt x="908453" y="860179"/>
                    </a:cubicBezTo>
                    <a:cubicBezTo>
                      <a:pt x="894945" y="874596"/>
                      <a:pt x="889490" y="894826"/>
                      <a:pt x="893971" y="914082"/>
                    </a:cubicBezTo>
                    <a:cubicBezTo>
                      <a:pt x="887477" y="913627"/>
                      <a:pt x="882736" y="923109"/>
                      <a:pt x="884620" y="930317"/>
                    </a:cubicBezTo>
                    <a:cubicBezTo>
                      <a:pt x="885918" y="934617"/>
                      <a:pt x="888386" y="938474"/>
                      <a:pt x="891763" y="941488"/>
                    </a:cubicBezTo>
                    <a:cubicBezTo>
                      <a:pt x="870917" y="944767"/>
                      <a:pt x="852278" y="956165"/>
                      <a:pt x="839809" y="973180"/>
                    </a:cubicBezTo>
                    <a:cubicBezTo>
                      <a:pt x="836042" y="964835"/>
                      <a:pt x="830067" y="957704"/>
                      <a:pt x="822469" y="952593"/>
                    </a:cubicBezTo>
                    <a:cubicBezTo>
                      <a:pt x="804155" y="941728"/>
                      <a:pt x="781165" y="942851"/>
                      <a:pt x="764020" y="955450"/>
                    </a:cubicBezTo>
                    <a:cubicBezTo>
                      <a:pt x="763110" y="956054"/>
                      <a:pt x="762267" y="956775"/>
                      <a:pt x="761487" y="957593"/>
                    </a:cubicBezTo>
                    <a:cubicBezTo>
                      <a:pt x="753369" y="938163"/>
                      <a:pt x="739861" y="921466"/>
                      <a:pt x="722521" y="909471"/>
                    </a:cubicBezTo>
                    <a:cubicBezTo>
                      <a:pt x="708559" y="899989"/>
                      <a:pt x="691544" y="894339"/>
                      <a:pt x="675632" y="898950"/>
                    </a:cubicBezTo>
                    <a:cubicBezTo>
                      <a:pt x="658422" y="904353"/>
                      <a:pt x="647122" y="920881"/>
                      <a:pt x="648421" y="938890"/>
                    </a:cubicBezTo>
                    <a:cubicBezTo>
                      <a:pt x="638615" y="929337"/>
                      <a:pt x="623548" y="927804"/>
                      <a:pt x="612053" y="935188"/>
                    </a:cubicBezTo>
                    <a:cubicBezTo>
                      <a:pt x="600493" y="942988"/>
                      <a:pt x="591466" y="954009"/>
                      <a:pt x="586076" y="966880"/>
                    </a:cubicBezTo>
                    <a:cubicBezTo>
                      <a:pt x="579387" y="980525"/>
                      <a:pt x="574516" y="994975"/>
                      <a:pt x="571593" y="1009873"/>
                    </a:cubicBezTo>
                    <a:cubicBezTo>
                      <a:pt x="569515" y="1020199"/>
                      <a:pt x="568931" y="1032603"/>
                      <a:pt x="575879" y="1039876"/>
                    </a:cubicBezTo>
                    <a:cubicBezTo>
                      <a:pt x="564709" y="1042292"/>
                      <a:pt x="555617" y="1050332"/>
                      <a:pt x="551786" y="1061113"/>
                    </a:cubicBezTo>
                    <a:cubicBezTo>
                      <a:pt x="544966" y="1061230"/>
                      <a:pt x="538277" y="1062964"/>
                      <a:pt x="532303" y="1066178"/>
                    </a:cubicBezTo>
                    <a:cubicBezTo>
                      <a:pt x="512171" y="1078102"/>
                      <a:pt x="499117" y="1099137"/>
                      <a:pt x="497428" y="1122484"/>
                    </a:cubicBezTo>
                    <a:cubicBezTo>
                      <a:pt x="496779" y="1122484"/>
                      <a:pt x="496129" y="1121900"/>
                      <a:pt x="495480" y="1121705"/>
                    </a:cubicBezTo>
                    <a:cubicBezTo>
                      <a:pt x="481128" y="1117419"/>
                      <a:pt x="466190" y="1124757"/>
                      <a:pt x="453527" y="1133395"/>
                    </a:cubicBezTo>
                    <a:cubicBezTo>
                      <a:pt x="438914" y="1143266"/>
                      <a:pt x="423653" y="1159762"/>
                      <a:pt x="427549" y="1178855"/>
                    </a:cubicBezTo>
                    <a:cubicBezTo>
                      <a:pt x="425926" y="1179264"/>
                      <a:pt x="424302" y="1179829"/>
                      <a:pt x="422744" y="1180543"/>
                    </a:cubicBezTo>
                    <a:cubicBezTo>
                      <a:pt x="422679" y="1169925"/>
                      <a:pt x="417288" y="1160041"/>
                      <a:pt x="408456" y="1154177"/>
                    </a:cubicBezTo>
                    <a:cubicBezTo>
                      <a:pt x="396376" y="1147033"/>
                      <a:pt x="381569" y="1149371"/>
                      <a:pt x="368906" y="1154826"/>
                    </a:cubicBezTo>
                    <a:cubicBezTo>
                      <a:pt x="353384" y="1161535"/>
                      <a:pt x="339746" y="1171977"/>
                      <a:pt x="329225" y="1185219"/>
                    </a:cubicBezTo>
                    <a:cubicBezTo>
                      <a:pt x="321107" y="1195286"/>
                      <a:pt x="314548" y="1206975"/>
                      <a:pt x="305781" y="1216392"/>
                    </a:cubicBezTo>
                    <a:cubicBezTo>
                      <a:pt x="296884" y="1226211"/>
                      <a:pt x="285389" y="1233342"/>
                      <a:pt x="272660" y="1236979"/>
                    </a:cubicBezTo>
                    <a:cubicBezTo>
                      <a:pt x="259671" y="1240486"/>
                      <a:pt x="246683" y="1240096"/>
                      <a:pt x="233694" y="1242954"/>
                    </a:cubicBezTo>
                    <a:cubicBezTo>
                      <a:pt x="223953" y="1244883"/>
                      <a:pt x="215056" y="1249831"/>
                      <a:pt x="208236" y="1257111"/>
                    </a:cubicBezTo>
                    <a:cubicBezTo>
                      <a:pt x="206418" y="1254709"/>
                      <a:pt x="204210" y="1252624"/>
                      <a:pt x="201742" y="1250942"/>
                    </a:cubicBezTo>
                    <a:cubicBezTo>
                      <a:pt x="191416" y="1244447"/>
                      <a:pt x="178947" y="1244447"/>
                      <a:pt x="167192" y="1244772"/>
                    </a:cubicBezTo>
                    <a:cubicBezTo>
                      <a:pt x="168037" y="1237310"/>
                      <a:pt x="164335" y="1230076"/>
                      <a:pt x="157840" y="1226328"/>
                    </a:cubicBezTo>
                    <a:cubicBezTo>
                      <a:pt x="151801" y="1223296"/>
                      <a:pt x="144917" y="1222536"/>
                      <a:pt x="138357" y="1224185"/>
                    </a:cubicBezTo>
                    <a:cubicBezTo>
                      <a:pt x="93611" y="1232498"/>
                      <a:pt x="66400" y="1287960"/>
                      <a:pt x="23473" y="1302767"/>
                    </a:cubicBezTo>
                    <a:close/>
                    <a:moveTo>
                      <a:pt x="1072630" y="758997"/>
                    </a:moveTo>
                    <a:lnTo>
                      <a:pt x="1073864" y="760491"/>
                    </a:lnTo>
                    <a:lnTo>
                      <a:pt x="1072500" y="760491"/>
                    </a:lnTo>
                    <a:cubicBezTo>
                      <a:pt x="1072565" y="760101"/>
                      <a:pt x="1072565" y="759452"/>
                      <a:pt x="1072630" y="758997"/>
                    </a:cubicBezTo>
                    <a:close/>
                  </a:path>
                </a:pathLst>
              </a:custGeom>
              <a:solidFill>
                <a:srgbClr val="FFFFFF">
                  <a:alpha val="639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 flipH="1">
                <a:off x="-89296" y="3797537"/>
                <a:ext cx="654652" cy="541306"/>
              </a:xfrm>
              <a:custGeom>
                <a:avLst/>
                <a:gdLst/>
                <a:ahLst/>
                <a:cxnLst/>
                <a:rect l="l" t="t" r="r" b="b"/>
                <a:pathLst>
                  <a:path w="440102" h="363903" extrusionOk="0">
                    <a:moveTo>
                      <a:pt x="440196" y="31783"/>
                    </a:moveTo>
                    <a:cubicBezTo>
                      <a:pt x="410516" y="19978"/>
                      <a:pt x="376876" y="24168"/>
                      <a:pt x="351028" y="42888"/>
                    </a:cubicBezTo>
                    <a:cubicBezTo>
                      <a:pt x="318232" y="-755"/>
                      <a:pt x="257900" y="-12852"/>
                      <a:pt x="210816" y="14768"/>
                    </a:cubicBezTo>
                    <a:cubicBezTo>
                      <a:pt x="181917" y="1065"/>
                      <a:pt x="144964" y="14054"/>
                      <a:pt x="124377" y="40031"/>
                    </a:cubicBezTo>
                    <a:cubicBezTo>
                      <a:pt x="104374" y="67848"/>
                      <a:pt x="98270" y="103321"/>
                      <a:pt x="107881" y="136212"/>
                    </a:cubicBezTo>
                    <a:cubicBezTo>
                      <a:pt x="88788" y="138739"/>
                      <a:pt x="72357" y="151044"/>
                      <a:pt x="64564" y="168683"/>
                    </a:cubicBezTo>
                    <a:cubicBezTo>
                      <a:pt x="56641" y="186704"/>
                      <a:pt x="58070" y="207473"/>
                      <a:pt x="68461" y="224210"/>
                    </a:cubicBezTo>
                    <a:cubicBezTo>
                      <a:pt x="45731" y="220313"/>
                      <a:pt x="24754" y="240381"/>
                      <a:pt x="13909" y="262266"/>
                    </a:cubicBezTo>
                    <a:cubicBezTo>
                      <a:pt x="-1613" y="293933"/>
                      <a:pt x="-4146" y="330385"/>
                      <a:pt x="6765" y="363902"/>
                    </a:cubicBezTo>
                    <a:cubicBezTo>
                      <a:pt x="11376" y="337925"/>
                      <a:pt x="16311" y="311298"/>
                      <a:pt x="30144" y="289218"/>
                    </a:cubicBezTo>
                    <a:cubicBezTo>
                      <a:pt x="43977" y="267137"/>
                      <a:pt x="69110" y="250836"/>
                      <a:pt x="93269" y="256746"/>
                    </a:cubicBezTo>
                    <a:cubicBezTo>
                      <a:pt x="89827" y="236666"/>
                      <a:pt x="92750" y="216025"/>
                      <a:pt x="101517" y="197648"/>
                    </a:cubicBezTo>
                    <a:cubicBezTo>
                      <a:pt x="110803" y="179789"/>
                      <a:pt x="128663" y="166021"/>
                      <a:pt x="147756" y="165826"/>
                    </a:cubicBezTo>
                    <a:cubicBezTo>
                      <a:pt x="150614" y="133354"/>
                      <a:pt x="166784" y="100298"/>
                      <a:pt x="194321" y="84842"/>
                    </a:cubicBezTo>
                    <a:cubicBezTo>
                      <a:pt x="221857" y="69385"/>
                      <a:pt x="260823" y="76789"/>
                      <a:pt x="275500" y="105234"/>
                    </a:cubicBezTo>
                    <a:cubicBezTo>
                      <a:pt x="301087" y="85184"/>
                      <a:pt x="337715" y="88004"/>
                      <a:pt x="359926" y="111728"/>
                    </a:cubicBezTo>
                    <a:cubicBezTo>
                      <a:pt x="376486" y="93145"/>
                      <a:pt x="399021" y="80962"/>
                      <a:pt x="423635" y="77308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 flipH="1">
                <a:off x="349405" y="4279606"/>
                <a:ext cx="519079" cy="288652"/>
              </a:xfrm>
              <a:custGeom>
                <a:avLst/>
                <a:gdLst/>
                <a:ahLst/>
                <a:cxnLst/>
                <a:rect l="l" t="t" r="r" b="b"/>
                <a:pathLst>
                  <a:path w="348961" h="194052" extrusionOk="0">
                    <a:moveTo>
                      <a:pt x="8428" y="138655"/>
                    </a:moveTo>
                    <a:cubicBezTo>
                      <a:pt x="17390" y="122302"/>
                      <a:pt x="33690" y="111223"/>
                      <a:pt x="52199" y="108846"/>
                    </a:cubicBezTo>
                    <a:cubicBezTo>
                      <a:pt x="48497" y="89870"/>
                      <a:pt x="52134" y="70198"/>
                      <a:pt x="62330" y="53774"/>
                    </a:cubicBezTo>
                    <a:cubicBezTo>
                      <a:pt x="73046" y="38253"/>
                      <a:pt x="93178" y="29550"/>
                      <a:pt x="109739" y="36694"/>
                    </a:cubicBezTo>
                    <a:cubicBezTo>
                      <a:pt x="108439" y="26518"/>
                      <a:pt x="112726" y="16432"/>
                      <a:pt x="120974" y="10327"/>
                    </a:cubicBezTo>
                    <a:cubicBezTo>
                      <a:pt x="128897" y="4833"/>
                      <a:pt x="138249" y="1599"/>
                      <a:pt x="147860" y="975"/>
                    </a:cubicBezTo>
                    <a:cubicBezTo>
                      <a:pt x="164875" y="-1077"/>
                      <a:pt x="182151" y="112"/>
                      <a:pt x="198776" y="4482"/>
                    </a:cubicBezTo>
                    <a:cubicBezTo>
                      <a:pt x="204686" y="6041"/>
                      <a:pt x="211764" y="10977"/>
                      <a:pt x="209426" y="17081"/>
                    </a:cubicBezTo>
                    <a:cubicBezTo>
                      <a:pt x="241898" y="17127"/>
                      <a:pt x="272032" y="34109"/>
                      <a:pt x="288917" y="61892"/>
                    </a:cubicBezTo>
                    <a:cubicBezTo>
                      <a:pt x="290151" y="61275"/>
                      <a:pt x="291515" y="60730"/>
                      <a:pt x="292813" y="60269"/>
                    </a:cubicBezTo>
                    <a:cubicBezTo>
                      <a:pt x="310608" y="51034"/>
                      <a:pt x="331909" y="51696"/>
                      <a:pt x="349054" y="62022"/>
                    </a:cubicBezTo>
                    <a:cubicBezTo>
                      <a:pt x="325220" y="57320"/>
                      <a:pt x="301191" y="69302"/>
                      <a:pt x="290605" y="91181"/>
                    </a:cubicBezTo>
                    <a:cubicBezTo>
                      <a:pt x="280994" y="80550"/>
                      <a:pt x="264563" y="79732"/>
                      <a:pt x="253912" y="89363"/>
                    </a:cubicBezTo>
                    <a:cubicBezTo>
                      <a:pt x="253133" y="90097"/>
                      <a:pt x="252354" y="90876"/>
                      <a:pt x="251639" y="91701"/>
                    </a:cubicBezTo>
                    <a:cubicBezTo>
                      <a:pt x="244171" y="76777"/>
                      <a:pt x="231962" y="64743"/>
                      <a:pt x="216960" y="57476"/>
                    </a:cubicBezTo>
                    <a:cubicBezTo>
                      <a:pt x="201504" y="50826"/>
                      <a:pt x="183514" y="55443"/>
                      <a:pt x="173188" y="68711"/>
                    </a:cubicBezTo>
                    <a:cubicBezTo>
                      <a:pt x="138898" y="46111"/>
                      <a:pt x="87333" y="64230"/>
                      <a:pt x="71487" y="104170"/>
                    </a:cubicBezTo>
                    <a:cubicBezTo>
                      <a:pt x="66551" y="116574"/>
                      <a:pt x="63824" y="131576"/>
                      <a:pt x="53109" y="138460"/>
                    </a:cubicBezTo>
                    <a:cubicBezTo>
                      <a:pt x="48043" y="141025"/>
                      <a:pt x="42717" y="142967"/>
                      <a:pt x="37197" y="144240"/>
                    </a:cubicBezTo>
                    <a:cubicBezTo>
                      <a:pt x="16935" y="152390"/>
                      <a:pt x="3751" y="172205"/>
                      <a:pt x="4141" y="194052"/>
                    </a:cubicBezTo>
                    <a:cubicBezTo>
                      <a:pt x="-2483" y="175835"/>
                      <a:pt x="-925" y="155638"/>
                      <a:pt x="8428" y="1386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 flipH="1">
                <a:off x="1003245" y="4784438"/>
                <a:ext cx="563707" cy="310480"/>
              </a:xfrm>
              <a:custGeom>
                <a:avLst/>
                <a:gdLst/>
                <a:ahLst/>
                <a:cxnLst/>
                <a:rect l="l" t="t" r="r" b="b"/>
                <a:pathLst>
                  <a:path w="378963" h="208726" extrusionOk="0">
                    <a:moveTo>
                      <a:pt x="4788" y="155082"/>
                    </a:moveTo>
                    <a:cubicBezTo>
                      <a:pt x="10504" y="138132"/>
                      <a:pt x="24726" y="123325"/>
                      <a:pt x="41092" y="124169"/>
                    </a:cubicBezTo>
                    <a:cubicBezTo>
                      <a:pt x="48690" y="101179"/>
                      <a:pt x="71745" y="85787"/>
                      <a:pt x="93825" y="89165"/>
                    </a:cubicBezTo>
                    <a:cubicBezTo>
                      <a:pt x="94995" y="79131"/>
                      <a:pt x="99085" y="69669"/>
                      <a:pt x="105580" y="61953"/>
                    </a:cubicBezTo>
                    <a:cubicBezTo>
                      <a:pt x="100190" y="47276"/>
                      <a:pt x="101943" y="30930"/>
                      <a:pt x="110321" y="17727"/>
                    </a:cubicBezTo>
                    <a:cubicBezTo>
                      <a:pt x="119478" y="4134"/>
                      <a:pt x="136038" y="-2464"/>
                      <a:pt x="152014" y="1102"/>
                    </a:cubicBezTo>
                    <a:cubicBezTo>
                      <a:pt x="171043" y="-2211"/>
                      <a:pt x="190591" y="2004"/>
                      <a:pt x="206567" y="12856"/>
                    </a:cubicBezTo>
                    <a:cubicBezTo>
                      <a:pt x="217217" y="20130"/>
                      <a:pt x="226894" y="30456"/>
                      <a:pt x="239038" y="32339"/>
                    </a:cubicBezTo>
                    <a:cubicBezTo>
                      <a:pt x="245078" y="32826"/>
                      <a:pt x="251183" y="32696"/>
                      <a:pt x="257223" y="31950"/>
                    </a:cubicBezTo>
                    <a:cubicBezTo>
                      <a:pt x="282875" y="31352"/>
                      <a:pt x="307034" y="43925"/>
                      <a:pt x="321257" y="65266"/>
                    </a:cubicBezTo>
                    <a:cubicBezTo>
                      <a:pt x="340739" y="52277"/>
                      <a:pt x="369250" y="61564"/>
                      <a:pt x="379056" y="83839"/>
                    </a:cubicBezTo>
                    <a:cubicBezTo>
                      <a:pt x="357560" y="73585"/>
                      <a:pt x="332881" y="72227"/>
                      <a:pt x="310346" y="80073"/>
                    </a:cubicBezTo>
                    <a:cubicBezTo>
                      <a:pt x="297357" y="60590"/>
                      <a:pt x="273523" y="55069"/>
                      <a:pt x="251897" y="50783"/>
                    </a:cubicBezTo>
                    <a:cubicBezTo>
                      <a:pt x="228907" y="46237"/>
                      <a:pt x="200852" y="43639"/>
                      <a:pt x="186954" y="63772"/>
                    </a:cubicBezTo>
                    <a:cubicBezTo>
                      <a:pt x="164873" y="58187"/>
                      <a:pt x="140909" y="79878"/>
                      <a:pt x="141493" y="104751"/>
                    </a:cubicBezTo>
                    <a:cubicBezTo>
                      <a:pt x="147988" y="98257"/>
                      <a:pt x="158314" y="100465"/>
                      <a:pt x="166042" y="104751"/>
                    </a:cubicBezTo>
                    <a:cubicBezTo>
                      <a:pt x="173770" y="109037"/>
                      <a:pt x="181109" y="115596"/>
                      <a:pt x="189812" y="116765"/>
                    </a:cubicBezTo>
                    <a:cubicBezTo>
                      <a:pt x="195721" y="116993"/>
                      <a:pt x="201631" y="116532"/>
                      <a:pt x="207476" y="115402"/>
                    </a:cubicBezTo>
                    <a:cubicBezTo>
                      <a:pt x="224166" y="114609"/>
                      <a:pt x="240078" y="122838"/>
                      <a:pt x="249040" y="136963"/>
                    </a:cubicBezTo>
                    <a:cubicBezTo>
                      <a:pt x="228257" y="129689"/>
                      <a:pt x="205203" y="122545"/>
                      <a:pt x="185525" y="132352"/>
                    </a:cubicBezTo>
                    <a:cubicBezTo>
                      <a:pt x="180914" y="135248"/>
                      <a:pt x="176044" y="137749"/>
                      <a:pt x="171043" y="139820"/>
                    </a:cubicBezTo>
                    <a:cubicBezTo>
                      <a:pt x="159353" y="143457"/>
                      <a:pt x="144156" y="138197"/>
                      <a:pt x="136688" y="148653"/>
                    </a:cubicBezTo>
                    <a:cubicBezTo>
                      <a:pt x="127271" y="131527"/>
                      <a:pt x="105710" y="125292"/>
                      <a:pt x="88630" y="134722"/>
                    </a:cubicBezTo>
                    <a:cubicBezTo>
                      <a:pt x="86487" y="135885"/>
                      <a:pt x="84473" y="137268"/>
                      <a:pt x="82655" y="138846"/>
                    </a:cubicBezTo>
                    <a:cubicBezTo>
                      <a:pt x="79083" y="143334"/>
                      <a:pt x="74667" y="147068"/>
                      <a:pt x="69667" y="149821"/>
                    </a:cubicBezTo>
                    <a:cubicBezTo>
                      <a:pt x="64990" y="150854"/>
                      <a:pt x="60119" y="151010"/>
                      <a:pt x="55379" y="150276"/>
                    </a:cubicBezTo>
                    <a:cubicBezTo>
                      <a:pt x="28298" y="149821"/>
                      <a:pt x="11477" y="181319"/>
                      <a:pt x="437" y="208725"/>
                    </a:cubicBezTo>
                    <a:cubicBezTo>
                      <a:pt x="-17" y="190736"/>
                      <a:pt x="-927" y="171967"/>
                      <a:pt x="4788" y="1550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 flipH="1">
                <a:off x="1749184" y="4930529"/>
                <a:ext cx="370057" cy="208597"/>
              </a:xfrm>
              <a:custGeom>
                <a:avLst/>
                <a:gdLst/>
                <a:ahLst/>
                <a:cxnLst/>
                <a:rect l="l" t="t" r="r" b="b"/>
                <a:pathLst>
                  <a:path w="248778" h="140233" extrusionOk="0">
                    <a:moveTo>
                      <a:pt x="108919" y="8398"/>
                    </a:moveTo>
                    <a:cubicBezTo>
                      <a:pt x="131324" y="2689"/>
                      <a:pt x="154768" y="13002"/>
                      <a:pt x="165744" y="33401"/>
                    </a:cubicBezTo>
                    <a:cubicBezTo>
                      <a:pt x="170745" y="28076"/>
                      <a:pt x="179187" y="31647"/>
                      <a:pt x="184448" y="36713"/>
                    </a:cubicBezTo>
                    <a:cubicBezTo>
                      <a:pt x="189708" y="41779"/>
                      <a:pt x="194709" y="48533"/>
                      <a:pt x="201593" y="49702"/>
                    </a:cubicBezTo>
                    <a:cubicBezTo>
                      <a:pt x="205555" y="49741"/>
                      <a:pt x="209516" y="49195"/>
                      <a:pt x="213282" y="48078"/>
                    </a:cubicBezTo>
                    <a:cubicBezTo>
                      <a:pt x="229843" y="46500"/>
                      <a:pt x="245040" y="57397"/>
                      <a:pt x="248871" y="73601"/>
                    </a:cubicBezTo>
                    <a:cubicBezTo>
                      <a:pt x="231986" y="63898"/>
                      <a:pt x="211854" y="61547"/>
                      <a:pt x="193215" y="67106"/>
                    </a:cubicBezTo>
                    <a:cubicBezTo>
                      <a:pt x="179707" y="56040"/>
                      <a:pt x="164316" y="47481"/>
                      <a:pt x="147755" y="41844"/>
                    </a:cubicBezTo>
                    <a:cubicBezTo>
                      <a:pt x="143338" y="39973"/>
                      <a:pt x="138468" y="39454"/>
                      <a:pt x="133727" y="40350"/>
                    </a:cubicBezTo>
                    <a:cubicBezTo>
                      <a:pt x="127233" y="42103"/>
                      <a:pt x="122752" y="48338"/>
                      <a:pt x="116453" y="49961"/>
                    </a:cubicBezTo>
                    <a:cubicBezTo>
                      <a:pt x="112166" y="50539"/>
                      <a:pt x="107750" y="50539"/>
                      <a:pt x="103464" y="49961"/>
                    </a:cubicBezTo>
                    <a:cubicBezTo>
                      <a:pt x="87357" y="49961"/>
                      <a:pt x="73070" y="67431"/>
                      <a:pt x="74694" y="85550"/>
                    </a:cubicBezTo>
                    <a:cubicBezTo>
                      <a:pt x="80279" y="81160"/>
                      <a:pt x="88072" y="80667"/>
                      <a:pt x="94177" y="84316"/>
                    </a:cubicBezTo>
                    <a:cubicBezTo>
                      <a:pt x="99697" y="87693"/>
                      <a:pt x="103723" y="94123"/>
                      <a:pt x="109763" y="96201"/>
                    </a:cubicBezTo>
                    <a:cubicBezTo>
                      <a:pt x="114050" y="97039"/>
                      <a:pt x="118400" y="97234"/>
                      <a:pt x="122752" y="96785"/>
                    </a:cubicBezTo>
                    <a:cubicBezTo>
                      <a:pt x="136065" y="97760"/>
                      <a:pt x="147430" y="106774"/>
                      <a:pt x="151392" y="119516"/>
                    </a:cubicBezTo>
                    <a:cubicBezTo>
                      <a:pt x="137494" y="110170"/>
                      <a:pt x="120284" y="107170"/>
                      <a:pt x="104048" y="111268"/>
                    </a:cubicBezTo>
                    <a:cubicBezTo>
                      <a:pt x="88397" y="104773"/>
                      <a:pt x="71577" y="99773"/>
                      <a:pt x="55536" y="104773"/>
                    </a:cubicBezTo>
                    <a:cubicBezTo>
                      <a:pt x="39624" y="110664"/>
                      <a:pt x="27545" y="123867"/>
                      <a:pt x="23064" y="140232"/>
                    </a:cubicBezTo>
                    <a:cubicBezTo>
                      <a:pt x="21765" y="129699"/>
                      <a:pt x="22479" y="119016"/>
                      <a:pt x="25077" y="108735"/>
                    </a:cubicBezTo>
                    <a:cubicBezTo>
                      <a:pt x="28324" y="98799"/>
                      <a:pt x="36507" y="90161"/>
                      <a:pt x="45859" y="90876"/>
                    </a:cubicBezTo>
                    <a:cubicBezTo>
                      <a:pt x="27091" y="88408"/>
                      <a:pt x="7997" y="103280"/>
                      <a:pt x="3191" y="123932"/>
                    </a:cubicBezTo>
                    <a:cubicBezTo>
                      <a:pt x="-4017" y="110943"/>
                      <a:pt x="2347" y="93798"/>
                      <a:pt x="12088" y="83732"/>
                    </a:cubicBezTo>
                    <a:cubicBezTo>
                      <a:pt x="21830" y="73666"/>
                      <a:pt x="34559" y="67691"/>
                      <a:pt x="44560" y="57755"/>
                    </a:cubicBezTo>
                    <a:cubicBezTo>
                      <a:pt x="58393" y="43662"/>
                      <a:pt x="65862" y="22361"/>
                      <a:pt x="80993" y="10021"/>
                    </a:cubicBezTo>
                    <a:cubicBezTo>
                      <a:pt x="89825" y="2741"/>
                      <a:pt x="101125" y="-798"/>
                      <a:pt x="112555" y="150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 flipH="1">
                <a:off x="-249198" y="3274498"/>
                <a:ext cx="86941" cy="65303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43901" extrusionOk="0">
                    <a:moveTo>
                      <a:pt x="21264" y="43900"/>
                    </a:moveTo>
                    <a:cubicBezTo>
                      <a:pt x="16004" y="28469"/>
                      <a:pt x="8860" y="13729"/>
                      <a:pt x="93" y="-1"/>
                    </a:cubicBezTo>
                    <a:cubicBezTo>
                      <a:pt x="20939" y="1410"/>
                      <a:pt x="41007" y="8116"/>
                      <a:pt x="58542" y="194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 flipH="1">
                <a:off x="-162943" y="3172789"/>
                <a:ext cx="2564518" cy="1962886"/>
              </a:xfrm>
              <a:custGeom>
                <a:avLst/>
                <a:gdLst/>
                <a:ahLst/>
                <a:cxnLst/>
                <a:rect l="l" t="t" r="r" b="b"/>
                <a:pathLst>
                  <a:path w="1724046" h="1319587" extrusionOk="0">
                    <a:moveTo>
                      <a:pt x="93" y="1230290"/>
                    </a:moveTo>
                    <a:cubicBezTo>
                      <a:pt x="6327" y="1230647"/>
                      <a:pt x="11458" y="1235395"/>
                      <a:pt x="12237" y="1241590"/>
                    </a:cubicBezTo>
                    <a:cubicBezTo>
                      <a:pt x="25226" y="1237116"/>
                      <a:pt x="39448" y="1243551"/>
                      <a:pt x="44709" y="1256267"/>
                    </a:cubicBezTo>
                    <a:cubicBezTo>
                      <a:pt x="55425" y="1251845"/>
                      <a:pt x="67763" y="1255046"/>
                      <a:pt x="74973" y="1264125"/>
                    </a:cubicBezTo>
                    <a:cubicBezTo>
                      <a:pt x="65750" y="1269860"/>
                      <a:pt x="61010" y="1280744"/>
                      <a:pt x="63218" y="1291401"/>
                    </a:cubicBezTo>
                    <a:cubicBezTo>
                      <a:pt x="49775" y="1294064"/>
                      <a:pt x="40033" y="1305851"/>
                      <a:pt x="39968" y="1319587"/>
                    </a:cubicBezTo>
                    <a:cubicBezTo>
                      <a:pt x="47047" y="1309650"/>
                      <a:pt x="60815" y="1307326"/>
                      <a:pt x="70751" y="1314391"/>
                    </a:cubicBezTo>
                    <a:cubicBezTo>
                      <a:pt x="71140" y="1314638"/>
                      <a:pt x="71465" y="1314898"/>
                      <a:pt x="71790" y="1315171"/>
                    </a:cubicBezTo>
                    <a:cubicBezTo>
                      <a:pt x="74063" y="1307378"/>
                      <a:pt x="83285" y="1306728"/>
                      <a:pt x="90493" y="1307442"/>
                    </a:cubicBezTo>
                    <a:lnTo>
                      <a:pt x="123809" y="1310884"/>
                    </a:lnTo>
                    <a:cubicBezTo>
                      <a:pt x="112055" y="1298610"/>
                      <a:pt x="96923" y="1285362"/>
                      <a:pt x="81986" y="1291012"/>
                    </a:cubicBezTo>
                    <a:cubicBezTo>
                      <a:pt x="101664" y="1262190"/>
                      <a:pt x="134915" y="1245668"/>
                      <a:pt x="169790" y="1247370"/>
                    </a:cubicBezTo>
                    <a:cubicBezTo>
                      <a:pt x="173621" y="1236161"/>
                      <a:pt x="182518" y="1227419"/>
                      <a:pt x="193818" y="1223796"/>
                    </a:cubicBezTo>
                    <a:cubicBezTo>
                      <a:pt x="196870" y="1226056"/>
                      <a:pt x="200768" y="1226861"/>
                      <a:pt x="204469" y="1226004"/>
                    </a:cubicBezTo>
                    <a:cubicBezTo>
                      <a:pt x="206807" y="1224711"/>
                      <a:pt x="208755" y="1222776"/>
                      <a:pt x="209989" y="1220419"/>
                    </a:cubicBezTo>
                    <a:cubicBezTo>
                      <a:pt x="216873" y="1208638"/>
                      <a:pt x="224406" y="1197260"/>
                      <a:pt x="232589" y="1186323"/>
                    </a:cubicBezTo>
                    <a:cubicBezTo>
                      <a:pt x="241357" y="1176062"/>
                      <a:pt x="253306" y="1168139"/>
                      <a:pt x="265905" y="1169243"/>
                    </a:cubicBezTo>
                    <a:cubicBezTo>
                      <a:pt x="279868" y="1171036"/>
                      <a:pt x="290064" y="1183420"/>
                      <a:pt x="289090" y="1197494"/>
                    </a:cubicBezTo>
                    <a:cubicBezTo>
                      <a:pt x="296753" y="1202098"/>
                      <a:pt x="306624" y="1200864"/>
                      <a:pt x="312924" y="1194506"/>
                    </a:cubicBezTo>
                    <a:cubicBezTo>
                      <a:pt x="319483" y="1188129"/>
                      <a:pt x="325263" y="1181076"/>
                      <a:pt x="330329" y="1173465"/>
                    </a:cubicBezTo>
                    <a:cubicBezTo>
                      <a:pt x="342343" y="1158073"/>
                      <a:pt x="363840" y="1146773"/>
                      <a:pt x="378387" y="1159502"/>
                    </a:cubicBezTo>
                    <a:cubicBezTo>
                      <a:pt x="385336" y="1133525"/>
                      <a:pt x="405209" y="1114366"/>
                      <a:pt x="425601" y="1099429"/>
                    </a:cubicBezTo>
                    <a:cubicBezTo>
                      <a:pt x="435212" y="1092416"/>
                      <a:pt x="447487" y="1085791"/>
                      <a:pt x="457682" y="1091766"/>
                    </a:cubicBezTo>
                    <a:cubicBezTo>
                      <a:pt x="460995" y="1069088"/>
                      <a:pt x="474632" y="1049222"/>
                      <a:pt x="494570" y="1037928"/>
                    </a:cubicBezTo>
                    <a:cubicBezTo>
                      <a:pt x="485998" y="1018114"/>
                      <a:pt x="490803" y="995066"/>
                      <a:pt x="506585" y="980324"/>
                    </a:cubicBezTo>
                    <a:cubicBezTo>
                      <a:pt x="519183" y="969803"/>
                      <a:pt x="533406" y="970712"/>
                      <a:pt x="547629" y="975193"/>
                    </a:cubicBezTo>
                    <a:cubicBezTo>
                      <a:pt x="557695" y="978440"/>
                      <a:pt x="556071" y="979739"/>
                      <a:pt x="565618" y="977531"/>
                    </a:cubicBezTo>
                    <a:cubicBezTo>
                      <a:pt x="571398" y="976232"/>
                      <a:pt x="577178" y="971037"/>
                      <a:pt x="583607" y="969348"/>
                    </a:cubicBezTo>
                    <a:cubicBezTo>
                      <a:pt x="619066" y="962432"/>
                      <a:pt x="655564" y="974635"/>
                      <a:pt x="679788" y="1001495"/>
                    </a:cubicBezTo>
                    <a:cubicBezTo>
                      <a:pt x="684724" y="993085"/>
                      <a:pt x="694660" y="988955"/>
                      <a:pt x="704077" y="991364"/>
                    </a:cubicBezTo>
                    <a:cubicBezTo>
                      <a:pt x="713559" y="994689"/>
                      <a:pt x="720118" y="1003456"/>
                      <a:pt x="720572" y="1013510"/>
                    </a:cubicBezTo>
                    <a:cubicBezTo>
                      <a:pt x="739341" y="984350"/>
                      <a:pt x="769540" y="964432"/>
                      <a:pt x="803700" y="958633"/>
                    </a:cubicBezTo>
                    <a:cubicBezTo>
                      <a:pt x="801492" y="943319"/>
                      <a:pt x="803116" y="927707"/>
                      <a:pt x="808441" y="913172"/>
                    </a:cubicBezTo>
                    <a:cubicBezTo>
                      <a:pt x="811038" y="905964"/>
                      <a:pt x="818766" y="898106"/>
                      <a:pt x="823962" y="903301"/>
                    </a:cubicBezTo>
                    <a:cubicBezTo>
                      <a:pt x="830456" y="875051"/>
                      <a:pt x="865526" y="860049"/>
                      <a:pt x="887412" y="876479"/>
                    </a:cubicBezTo>
                    <a:cubicBezTo>
                      <a:pt x="889945" y="852385"/>
                      <a:pt x="892932" y="826993"/>
                      <a:pt x="906310" y="807380"/>
                    </a:cubicBezTo>
                    <a:cubicBezTo>
                      <a:pt x="919688" y="787767"/>
                      <a:pt x="947224" y="777246"/>
                      <a:pt x="964758" y="791858"/>
                    </a:cubicBezTo>
                    <a:cubicBezTo>
                      <a:pt x="965798" y="772473"/>
                      <a:pt x="978007" y="755471"/>
                      <a:pt x="996062" y="748347"/>
                    </a:cubicBezTo>
                    <a:cubicBezTo>
                      <a:pt x="1003140" y="745749"/>
                      <a:pt x="1014051" y="748801"/>
                      <a:pt x="1019831" y="745164"/>
                    </a:cubicBezTo>
                    <a:cubicBezTo>
                      <a:pt x="1025610" y="741528"/>
                      <a:pt x="1030222" y="726591"/>
                      <a:pt x="1034767" y="721200"/>
                    </a:cubicBezTo>
                    <a:cubicBezTo>
                      <a:pt x="1046912" y="706640"/>
                      <a:pt x="1063083" y="695937"/>
                      <a:pt x="1081202" y="690417"/>
                    </a:cubicBezTo>
                    <a:cubicBezTo>
                      <a:pt x="1089710" y="687884"/>
                      <a:pt x="1123805" y="680676"/>
                      <a:pt x="1129974" y="690417"/>
                    </a:cubicBezTo>
                    <a:cubicBezTo>
                      <a:pt x="1116076" y="668304"/>
                      <a:pt x="1089385" y="657783"/>
                      <a:pt x="1064122" y="664440"/>
                    </a:cubicBezTo>
                    <a:cubicBezTo>
                      <a:pt x="1062693" y="664992"/>
                      <a:pt x="1061135" y="664992"/>
                      <a:pt x="1059705" y="664440"/>
                    </a:cubicBezTo>
                    <a:cubicBezTo>
                      <a:pt x="1057953" y="663531"/>
                      <a:pt x="1057563" y="661128"/>
                      <a:pt x="1057368" y="659050"/>
                    </a:cubicBezTo>
                    <a:cubicBezTo>
                      <a:pt x="1056199" y="648529"/>
                      <a:pt x="1055095" y="638073"/>
                      <a:pt x="1053991" y="627552"/>
                    </a:cubicBezTo>
                    <a:cubicBezTo>
                      <a:pt x="1052238" y="617756"/>
                      <a:pt x="1052627" y="607693"/>
                      <a:pt x="1055160" y="598068"/>
                    </a:cubicBezTo>
                    <a:cubicBezTo>
                      <a:pt x="1058407" y="588651"/>
                      <a:pt x="1067369" y="580598"/>
                      <a:pt x="1076331" y="582482"/>
                    </a:cubicBezTo>
                    <a:cubicBezTo>
                      <a:pt x="1073279" y="572780"/>
                      <a:pt x="1073279" y="562374"/>
                      <a:pt x="1076331" y="552673"/>
                    </a:cubicBezTo>
                    <a:cubicBezTo>
                      <a:pt x="1079708" y="540155"/>
                      <a:pt x="1087956" y="529513"/>
                      <a:pt x="1099256" y="523124"/>
                    </a:cubicBezTo>
                    <a:cubicBezTo>
                      <a:pt x="1095619" y="507732"/>
                      <a:pt x="1094581" y="483119"/>
                      <a:pt x="1107439" y="472078"/>
                    </a:cubicBezTo>
                    <a:cubicBezTo>
                      <a:pt x="1112959" y="467402"/>
                      <a:pt x="1145755" y="458440"/>
                      <a:pt x="1145171" y="474416"/>
                    </a:cubicBezTo>
                    <a:cubicBezTo>
                      <a:pt x="1146664" y="436165"/>
                      <a:pt x="1187774" y="415318"/>
                      <a:pt x="1222193" y="403563"/>
                    </a:cubicBezTo>
                    <a:cubicBezTo>
                      <a:pt x="1236091" y="398757"/>
                      <a:pt x="1251159" y="394017"/>
                      <a:pt x="1264731" y="398822"/>
                    </a:cubicBezTo>
                    <a:cubicBezTo>
                      <a:pt x="1272914" y="402169"/>
                      <a:pt x="1279084" y="409164"/>
                      <a:pt x="1281357" y="417721"/>
                    </a:cubicBezTo>
                    <a:cubicBezTo>
                      <a:pt x="1282851" y="422716"/>
                      <a:pt x="1282396" y="428080"/>
                      <a:pt x="1280188" y="432788"/>
                    </a:cubicBezTo>
                    <a:cubicBezTo>
                      <a:pt x="1292592" y="413305"/>
                      <a:pt x="1320908" y="407330"/>
                      <a:pt x="1338118" y="421293"/>
                    </a:cubicBezTo>
                    <a:cubicBezTo>
                      <a:pt x="1359029" y="401810"/>
                      <a:pt x="1389357" y="397978"/>
                      <a:pt x="1416049" y="404018"/>
                    </a:cubicBezTo>
                    <a:cubicBezTo>
                      <a:pt x="1442741" y="410058"/>
                      <a:pt x="1466575" y="424994"/>
                      <a:pt x="1490019" y="439737"/>
                    </a:cubicBezTo>
                    <a:cubicBezTo>
                      <a:pt x="1483590" y="405571"/>
                      <a:pt x="1455600" y="379602"/>
                      <a:pt x="1421049" y="375703"/>
                    </a:cubicBezTo>
                    <a:cubicBezTo>
                      <a:pt x="1406957" y="374534"/>
                      <a:pt x="1392020" y="377391"/>
                      <a:pt x="1379161" y="371676"/>
                    </a:cubicBezTo>
                    <a:cubicBezTo>
                      <a:pt x="1374096" y="369248"/>
                      <a:pt x="1369420" y="366097"/>
                      <a:pt x="1365263" y="362324"/>
                    </a:cubicBezTo>
                    <a:cubicBezTo>
                      <a:pt x="1361886" y="359597"/>
                      <a:pt x="1358769" y="356674"/>
                      <a:pt x="1355133" y="354141"/>
                    </a:cubicBezTo>
                    <a:cubicBezTo>
                      <a:pt x="1338247" y="341972"/>
                      <a:pt x="1316686" y="338260"/>
                      <a:pt x="1296684" y="344075"/>
                    </a:cubicBezTo>
                    <a:cubicBezTo>
                      <a:pt x="1317205" y="306460"/>
                      <a:pt x="1349223" y="276383"/>
                      <a:pt x="1388059" y="258220"/>
                    </a:cubicBezTo>
                    <a:cubicBezTo>
                      <a:pt x="1395137" y="216174"/>
                      <a:pt x="1417413" y="178190"/>
                      <a:pt x="1450664" y="151454"/>
                    </a:cubicBezTo>
                    <a:cubicBezTo>
                      <a:pt x="1485148" y="124178"/>
                      <a:pt x="1538012" y="114566"/>
                      <a:pt x="1566522" y="146063"/>
                    </a:cubicBezTo>
                    <a:cubicBezTo>
                      <a:pt x="1561197" y="111644"/>
                      <a:pt x="1604320" y="78652"/>
                      <a:pt x="1633219" y="95213"/>
                    </a:cubicBezTo>
                    <a:cubicBezTo>
                      <a:pt x="1659326" y="75631"/>
                      <a:pt x="1691603" y="66109"/>
                      <a:pt x="1724140" y="68391"/>
                    </a:cubicBezTo>
                    <a:cubicBezTo>
                      <a:pt x="1714073" y="52929"/>
                      <a:pt x="1701799" y="38997"/>
                      <a:pt x="1687771" y="27023"/>
                    </a:cubicBezTo>
                    <a:cubicBezTo>
                      <a:pt x="1671016" y="12670"/>
                      <a:pt x="1651208" y="396"/>
                      <a:pt x="1629323" y="6"/>
                    </a:cubicBezTo>
                    <a:cubicBezTo>
                      <a:pt x="1607437" y="-383"/>
                      <a:pt x="1582953" y="14683"/>
                      <a:pt x="1578082" y="37543"/>
                    </a:cubicBezTo>
                    <a:cubicBezTo>
                      <a:pt x="1539116" y="36050"/>
                      <a:pt x="1498527" y="61118"/>
                      <a:pt x="1479823" y="98525"/>
                    </a:cubicBezTo>
                    <a:cubicBezTo>
                      <a:pt x="1469368" y="93795"/>
                      <a:pt x="1457547" y="93191"/>
                      <a:pt x="1446637" y="96837"/>
                    </a:cubicBezTo>
                    <a:cubicBezTo>
                      <a:pt x="1429362" y="102487"/>
                      <a:pt x="1415075" y="115540"/>
                      <a:pt x="1401177" y="128269"/>
                    </a:cubicBezTo>
                    <a:cubicBezTo>
                      <a:pt x="1396696" y="119632"/>
                      <a:pt x="1384876" y="119761"/>
                      <a:pt x="1375719" y="122879"/>
                    </a:cubicBezTo>
                    <a:cubicBezTo>
                      <a:pt x="1337468" y="135867"/>
                      <a:pt x="1313504" y="186198"/>
                      <a:pt x="1326817" y="225099"/>
                    </a:cubicBezTo>
                    <a:cubicBezTo>
                      <a:pt x="1311360" y="239409"/>
                      <a:pt x="1301684" y="258846"/>
                      <a:pt x="1299541" y="279781"/>
                    </a:cubicBezTo>
                    <a:lnTo>
                      <a:pt x="1297073" y="280821"/>
                    </a:lnTo>
                    <a:cubicBezTo>
                      <a:pt x="1286357" y="286192"/>
                      <a:pt x="1277136" y="294245"/>
                      <a:pt x="1270447" y="304200"/>
                    </a:cubicBezTo>
                    <a:cubicBezTo>
                      <a:pt x="1269083" y="298420"/>
                      <a:pt x="1266680" y="292925"/>
                      <a:pt x="1263433" y="287964"/>
                    </a:cubicBezTo>
                    <a:cubicBezTo>
                      <a:pt x="1245768" y="261403"/>
                      <a:pt x="1204984" y="258220"/>
                      <a:pt x="1181799" y="281470"/>
                    </a:cubicBezTo>
                    <a:cubicBezTo>
                      <a:pt x="1178877" y="284880"/>
                      <a:pt x="1175630" y="287932"/>
                      <a:pt x="1171992" y="290562"/>
                    </a:cubicBezTo>
                    <a:cubicBezTo>
                      <a:pt x="1168161" y="292409"/>
                      <a:pt x="1164070" y="293804"/>
                      <a:pt x="1159913" y="294718"/>
                    </a:cubicBezTo>
                    <a:cubicBezTo>
                      <a:pt x="1143612" y="300950"/>
                      <a:pt x="1130819" y="313999"/>
                      <a:pt x="1124974" y="330437"/>
                    </a:cubicBezTo>
                    <a:cubicBezTo>
                      <a:pt x="1118934" y="347046"/>
                      <a:pt x="1116401" y="364754"/>
                      <a:pt x="1117700" y="382392"/>
                    </a:cubicBezTo>
                    <a:cubicBezTo>
                      <a:pt x="1118739" y="389477"/>
                      <a:pt x="1117700" y="396710"/>
                      <a:pt x="1114778" y="403238"/>
                    </a:cubicBezTo>
                    <a:cubicBezTo>
                      <a:pt x="1110426" y="410577"/>
                      <a:pt x="1101789" y="412980"/>
                      <a:pt x="1094061" y="415318"/>
                    </a:cubicBezTo>
                    <a:cubicBezTo>
                      <a:pt x="1084709" y="417584"/>
                      <a:pt x="1076071" y="422036"/>
                      <a:pt x="1068798" y="428307"/>
                    </a:cubicBezTo>
                    <a:cubicBezTo>
                      <a:pt x="1061265" y="435172"/>
                      <a:pt x="1057758" y="445411"/>
                      <a:pt x="1059511" y="455453"/>
                    </a:cubicBezTo>
                    <a:cubicBezTo>
                      <a:pt x="1041003" y="467472"/>
                      <a:pt x="1030027" y="488248"/>
                      <a:pt x="1030546" y="510330"/>
                    </a:cubicBezTo>
                    <a:cubicBezTo>
                      <a:pt x="1031001" y="522585"/>
                      <a:pt x="1035092" y="534424"/>
                      <a:pt x="1042366" y="544295"/>
                    </a:cubicBezTo>
                    <a:cubicBezTo>
                      <a:pt x="1040028" y="546840"/>
                      <a:pt x="1037820" y="549553"/>
                      <a:pt x="1035872" y="552413"/>
                    </a:cubicBezTo>
                    <a:cubicBezTo>
                      <a:pt x="1028403" y="563877"/>
                      <a:pt x="1023013" y="576559"/>
                      <a:pt x="1019896" y="589885"/>
                    </a:cubicBezTo>
                    <a:cubicBezTo>
                      <a:pt x="1018532" y="595081"/>
                      <a:pt x="1017363" y="600341"/>
                      <a:pt x="1016454" y="605666"/>
                    </a:cubicBezTo>
                    <a:cubicBezTo>
                      <a:pt x="1013466" y="618748"/>
                      <a:pt x="1012947" y="632268"/>
                      <a:pt x="1014895" y="645542"/>
                    </a:cubicBezTo>
                    <a:cubicBezTo>
                      <a:pt x="1016064" y="652224"/>
                      <a:pt x="1018532" y="658621"/>
                      <a:pt x="1022169" y="664375"/>
                    </a:cubicBezTo>
                    <a:lnTo>
                      <a:pt x="1019311" y="665674"/>
                    </a:lnTo>
                    <a:cubicBezTo>
                      <a:pt x="1003465" y="673402"/>
                      <a:pt x="990086" y="686521"/>
                      <a:pt x="974306" y="694249"/>
                    </a:cubicBezTo>
                    <a:cubicBezTo>
                      <a:pt x="967876" y="696723"/>
                      <a:pt x="961771" y="700042"/>
                      <a:pt x="956186" y="704120"/>
                    </a:cubicBezTo>
                    <a:cubicBezTo>
                      <a:pt x="947224" y="711978"/>
                      <a:pt x="944042" y="724577"/>
                      <a:pt x="942483" y="737241"/>
                    </a:cubicBezTo>
                    <a:cubicBezTo>
                      <a:pt x="938846" y="733916"/>
                      <a:pt x="934366" y="731669"/>
                      <a:pt x="929495" y="730747"/>
                    </a:cubicBezTo>
                    <a:cubicBezTo>
                      <a:pt x="916051" y="729649"/>
                      <a:pt x="902933" y="735118"/>
                      <a:pt x="894295" y="745424"/>
                    </a:cubicBezTo>
                    <a:cubicBezTo>
                      <a:pt x="885268" y="755977"/>
                      <a:pt x="877864" y="767791"/>
                      <a:pt x="872279" y="780493"/>
                    </a:cubicBezTo>
                    <a:lnTo>
                      <a:pt x="838055" y="848944"/>
                    </a:lnTo>
                    <a:cubicBezTo>
                      <a:pt x="820520" y="842423"/>
                      <a:pt x="800842" y="846826"/>
                      <a:pt x="787724" y="860179"/>
                    </a:cubicBezTo>
                    <a:cubicBezTo>
                      <a:pt x="774215" y="874596"/>
                      <a:pt x="768760" y="894826"/>
                      <a:pt x="773241" y="914082"/>
                    </a:cubicBezTo>
                    <a:cubicBezTo>
                      <a:pt x="766747" y="913627"/>
                      <a:pt x="762006" y="923109"/>
                      <a:pt x="763890" y="930317"/>
                    </a:cubicBezTo>
                    <a:cubicBezTo>
                      <a:pt x="765188" y="934617"/>
                      <a:pt x="767656" y="938474"/>
                      <a:pt x="771033" y="941488"/>
                    </a:cubicBezTo>
                    <a:cubicBezTo>
                      <a:pt x="750187" y="944767"/>
                      <a:pt x="731548" y="956165"/>
                      <a:pt x="719079" y="973180"/>
                    </a:cubicBezTo>
                    <a:cubicBezTo>
                      <a:pt x="715312" y="964835"/>
                      <a:pt x="709337" y="957704"/>
                      <a:pt x="701739" y="952593"/>
                    </a:cubicBezTo>
                    <a:cubicBezTo>
                      <a:pt x="683425" y="941728"/>
                      <a:pt x="660435" y="942851"/>
                      <a:pt x="643290" y="955450"/>
                    </a:cubicBezTo>
                    <a:cubicBezTo>
                      <a:pt x="642381" y="956054"/>
                      <a:pt x="641537" y="956775"/>
                      <a:pt x="640758" y="957594"/>
                    </a:cubicBezTo>
                    <a:cubicBezTo>
                      <a:pt x="632640" y="938162"/>
                      <a:pt x="619131" y="921466"/>
                      <a:pt x="601792" y="909471"/>
                    </a:cubicBezTo>
                    <a:cubicBezTo>
                      <a:pt x="587829" y="899989"/>
                      <a:pt x="570814" y="894339"/>
                      <a:pt x="554902" y="898950"/>
                    </a:cubicBezTo>
                    <a:cubicBezTo>
                      <a:pt x="537693" y="904353"/>
                      <a:pt x="526392" y="920881"/>
                      <a:pt x="527691" y="938890"/>
                    </a:cubicBezTo>
                    <a:cubicBezTo>
                      <a:pt x="520742" y="931707"/>
                      <a:pt x="510416" y="928869"/>
                      <a:pt x="500805" y="931486"/>
                    </a:cubicBezTo>
                    <a:cubicBezTo>
                      <a:pt x="497493" y="932233"/>
                      <a:pt x="494310" y="933480"/>
                      <a:pt x="491323" y="935188"/>
                    </a:cubicBezTo>
                    <a:cubicBezTo>
                      <a:pt x="486388" y="938046"/>
                      <a:pt x="482036" y="941715"/>
                      <a:pt x="478335" y="946034"/>
                    </a:cubicBezTo>
                    <a:cubicBezTo>
                      <a:pt x="473139" y="952404"/>
                      <a:pt x="468787" y="959412"/>
                      <a:pt x="465346" y="966880"/>
                    </a:cubicBezTo>
                    <a:cubicBezTo>
                      <a:pt x="458657" y="980525"/>
                      <a:pt x="453786" y="994975"/>
                      <a:pt x="450863" y="1009873"/>
                    </a:cubicBezTo>
                    <a:cubicBezTo>
                      <a:pt x="448785" y="1020199"/>
                      <a:pt x="448201" y="1032603"/>
                      <a:pt x="455150" y="1039877"/>
                    </a:cubicBezTo>
                    <a:cubicBezTo>
                      <a:pt x="443979" y="1042292"/>
                      <a:pt x="434887" y="1050332"/>
                      <a:pt x="431056" y="1061113"/>
                    </a:cubicBezTo>
                    <a:cubicBezTo>
                      <a:pt x="424236" y="1061230"/>
                      <a:pt x="417548" y="1062964"/>
                      <a:pt x="411573" y="1066179"/>
                    </a:cubicBezTo>
                    <a:cubicBezTo>
                      <a:pt x="391441" y="1078102"/>
                      <a:pt x="378387" y="1099137"/>
                      <a:pt x="376698" y="1122484"/>
                    </a:cubicBezTo>
                    <a:cubicBezTo>
                      <a:pt x="376049" y="1122484"/>
                      <a:pt x="375399" y="1121900"/>
                      <a:pt x="374750" y="1121705"/>
                    </a:cubicBezTo>
                    <a:cubicBezTo>
                      <a:pt x="360398" y="1117419"/>
                      <a:pt x="345460" y="1124757"/>
                      <a:pt x="332797" y="1133395"/>
                    </a:cubicBezTo>
                    <a:cubicBezTo>
                      <a:pt x="318185" y="1143266"/>
                      <a:pt x="302923" y="1159762"/>
                      <a:pt x="306819" y="1178855"/>
                    </a:cubicBezTo>
                    <a:cubicBezTo>
                      <a:pt x="305196" y="1179264"/>
                      <a:pt x="303572" y="1179829"/>
                      <a:pt x="302014" y="1180543"/>
                    </a:cubicBezTo>
                    <a:cubicBezTo>
                      <a:pt x="301949" y="1169925"/>
                      <a:pt x="296559" y="1160041"/>
                      <a:pt x="287726" y="1154176"/>
                    </a:cubicBezTo>
                    <a:cubicBezTo>
                      <a:pt x="275646" y="1147033"/>
                      <a:pt x="260840" y="1149371"/>
                      <a:pt x="248176" y="1154826"/>
                    </a:cubicBezTo>
                    <a:cubicBezTo>
                      <a:pt x="232654" y="1161535"/>
                      <a:pt x="219016" y="1171977"/>
                      <a:pt x="208495" y="1185219"/>
                    </a:cubicBezTo>
                    <a:cubicBezTo>
                      <a:pt x="200378" y="1195286"/>
                      <a:pt x="193818" y="1206975"/>
                      <a:pt x="185051" y="1216392"/>
                    </a:cubicBezTo>
                    <a:cubicBezTo>
                      <a:pt x="184272" y="1217282"/>
                      <a:pt x="183427" y="1218133"/>
                      <a:pt x="182518" y="1218925"/>
                    </a:cubicBezTo>
                    <a:cubicBezTo>
                      <a:pt x="181999" y="1219496"/>
                      <a:pt x="181414" y="1220042"/>
                      <a:pt x="180830" y="1220548"/>
                    </a:cubicBezTo>
                    <a:cubicBezTo>
                      <a:pt x="171218" y="1220055"/>
                      <a:pt x="161866" y="1224120"/>
                      <a:pt x="155697" y="1231524"/>
                    </a:cubicBezTo>
                    <a:cubicBezTo>
                      <a:pt x="154073" y="1233706"/>
                      <a:pt x="152189" y="1235687"/>
                      <a:pt x="150112" y="1237434"/>
                    </a:cubicBezTo>
                    <a:lnTo>
                      <a:pt x="151930" y="1236979"/>
                    </a:lnTo>
                    <a:lnTo>
                      <a:pt x="150112" y="1237434"/>
                    </a:lnTo>
                    <a:lnTo>
                      <a:pt x="150112" y="1237434"/>
                    </a:lnTo>
                    <a:cubicBezTo>
                      <a:pt x="147644" y="1238018"/>
                      <a:pt x="145176" y="1238538"/>
                      <a:pt x="142643" y="1238927"/>
                    </a:cubicBezTo>
                    <a:lnTo>
                      <a:pt x="142643" y="1238927"/>
                    </a:lnTo>
                    <a:cubicBezTo>
                      <a:pt x="132836" y="1240486"/>
                      <a:pt x="123160" y="1240746"/>
                      <a:pt x="113094" y="1242954"/>
                    </a:cubicBezTo>
                    <a:cubicBezTo>
                      <a:pt x="103353" y="1244883"/>
                      <a:pt x="94456" y="1249831"/>
                      <a:pt x="87636" y="1257111"/>
                    </a:cubicBezTo>
                    <a:cubicBezTo>
                      <a:pt x="85818" y="1254709"/>
                      <a:pt x="83610" y="1252624"/>
                      <a:pt x="81142" y="1250942"/>
                    </a:cubicBezTo>
                    <a:cubicBezTo>
                      <a:pt x="70816" y="1244448"/>
                      <a:pt x="58347" y="1244448"/>
                      <a:pt x="46592" y="1244772"/>
                    </a:cubicBezTo>
                    <a:cubicBezTo>
                      <a:pt x="47436" y="1237310"/>
                      <a:pt x="43735" y="1230076"/>
                      <a:pt x="37240" y="1226328"/>
                    </a:cubicBezTo>
                    <a:cubicBezTo>
                      <a:pt x="31200" y="1223296"/>
                      <a:pt x="24317" y="1222536"/>
                      <a:pt x="17757" y="1224185"/>
                    </a:cubicBezTo>
                    <a:cubicBezTo>
                      <a:pt x="11588" y="1225406"/>
                      <a:pt x="5678" y="1227465"/>
                      <a:pt x="93" y="1230290"/>
                    </a:cubicBezTo>
                    <a:close/>
                    <a:moveTo>
                      <a:pt x="180635" y="1221198"/>
                    </a:moveTo>
                    <a:lnTo>
                      <a:pt x="180180" y="1221588"/>
                    </a:lnTo>
                    <a:close/>
                    <a:moveTo>
                      <a:pt x="176414" y="1224705"/>
                    </a:moveTo>
                    <a:lnTo>
                      <a:pt x="177193" y="1224120"/>
                    </a:lnTo>
                    <a:close/>
                    <a:moveTo>
                      <a:pt x="168685" y="1229900"/>
                    </a:moveTo>
                    <a:lnTo>
                      <a:pt x="169920" y="1229186"/>
                    </a:lnTo>
                    <a:close/>
                    <a:moveTo>
                      <a:pt x="172582" y="1227497"/>
                    </a:moveTo>
                    <a:lnTo>
                      <a:pt x="173621" y="1226783"/>
                    </a:lnTo>
                    <a:close/>
                    <a:moveTo>
                      <a:pt x="156606" y="1235550"/>
                    </a:moveTo>
                    <a:lnTo>
                      <a:pt x="157839" y="1235096"/>
                    </a:lnTo>
                    <a:close/>
                    <a:moveTo>
                      <a:pt x="164724" y="1232108"/>
                    </a:moveTo>
                    <a:lnTo>
                      <a:pt x="166087" y="1231394"/>
                    </a:lnTo>
                    <a:close/>
                    <a:moveTo>
                      <a:pt x="160697" y="1233992"/>
                    </a:moveTo>
                    <a:lnTo>
                      <a:pt x="162061" y="1233342"/>
                    </a:ln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 flipH="1">
                <a:off x="-226594" y="4468974"/>
                <a:ext cx="900436" cy="668811"/>
              </a:xfrm>
              <a:custGeom>
                <a:avLst/>
                <a:gdLst/>
                <a:ahLst/>
                <a:cxnLst/>
                <a:rect l="l" t="t" r="r" b="b"/>
                <a:pathLst>
                  <a:path w="605335" h="449621" extrusionOk="0">
                    <a:moveTo>
                      <a:pt x="605428" y="67300"/>
                    </a:moveTo>
                    <a:cubicBezTo>
                      <a:pt x="573801" y="64014"/>
                      <a:pt x="541914" y="69242"/>
                      <a:pt x="513014" y="82432"/>
                    </a:cubicBezTo>
                    <a:cubicBezTo>
                      <a:pt x="505285" y="70483"/>
                      <a:pt x="488076" y="71392"/>
                      <a:pt x="476321" y="63793"/>
                    </a:cubicBezTo>
                    <a:cubicBezTo>
                      <a:pt x="470087" y="58884"/>
                      <a:pt x="464437" y="53286"/>
                      <a:pt x="459501" y="47103"/>
                    </a:cubicBezTo>
                    <a:cubicBezTo>
                      <a:pt x="432224" y="19502"/>
                      <a:pt x="388713" y="23658"/>
                      <a:pt x="351565" y="30932"/>
                    </a:cubicBezTo>
                    <a:cubicBezTo>
                      <a:pt x="334550" y="8981"/>
                      <a:pt x="307274" y="-2546"/>
                      <a:pt x="279673" y="474"/>
                    </a:cubicBezTo>
                    <a:cubicBezTo>
                      <a:pt x="252007" y="4630"/>
                      <a:pt x="228238" y="22347"/>
                      <a:pt x="216353" y="47687"/>
                    </a:cubicBezTo>
                    <a:cubicBezTo>
                      <a:pt x="193623" y="34699"/>
                      <a:pt x="167322" y="60676"/>
                      <a:pt x="158554" y="86653"/>
                    </a:cubicBezTo>
                    <a:cubicBezTo>
                      <a:pt x="150436" y="111247"/>
                      <a:pt x="148618" y="137504"/>
                      <a:pt x="153424" y="162962"/>
                    </a:cubicBezTo>
                    <a:cubicBezTo>
                      <a:pt x="120367" y="160948"/>
                      <a:pt x="89000" y="192576"/>
                      <a:pt x="89065" y="227905"/>
                    </a:cubicBezTo>
                    <a:cubicBezTo>
                      <a:pt x="63088" y="228619"/>
                      <a:pt x="39513" y="248037"/>
                      <a:pt x="25745" y="271806"/>
                    </a:cubicBezTo>
                    <a:cubicBezTo>
                      <a:pt x="11977" y="295576"/>
                      <a:pt x="6262" y="323371"/>
                      <a:pt x="93" y="350647"/>
                    </a:cubicBezTo>
                    <a:cubicBezTo>
                      <a:pt x="9120" y="322852"/>
                      <a:pt x="31135" y="301193"/>
                      <a:pt x="59061" y="292588"/>
                    </a:cubicBezTo>
                    <a:cubicBezTo>
                      <a:pt x="71010" y="289146"/>
                      <a:pt x="84519" y="288042"/>
                      <a:pt x="93286" y="278690"/>
                    </a:cubicBezTo>
                    <a:cubicBezTo>
                      <a:pt x="99781" y="271482"/>
                      <a:pt x="102313" y="260961"/>
                      <a:pt x="106275" y="251674"/>
                    </a:cubicBezTo>
                    <a:cubicBezTo>
                      <a:pt x="120497" y="217254"/>
                      <a:pt x="160827" y="197901"/>
                      <a:pt x="194662" y="209461"/>
                    </a:cubicBezTo>
                    <a:cubicBezTo>
                      <a:pt x="211873" y="175171"/>
                      <a:pt x="244279" y="151071"/>
                      <a:pt x="282076" y="144518"/>
                    </a:cubicBezTo>
                    <a:cubicBezTo>
                      <a:pt x="289544" y="143894"/>
                      <a:pt x="296948" y="142368"/>
                      <a:pt x="304027" y="139972"/>
                    </a:cubicBezTo>
                    <a:cubicBezTo>
                      <a:pt x="311170" y="136984"/>
                      <a:pt x="317015" y="131594"/>
                      <a:pt x="323965" y="127957"/>
                    </a:cubicBezTo>
                    <a:cubicBezTo>
                      <a:pt x="353708" y="112371"/>
                      <a:pt x="388193" y="133802"/>
                      <a:pt x="414885" y="154389"/>
                    </a:cubicBezTo>
                    <a:cubicBezTo>
                      <a:pt x="390271" y="153785"/>
                      <a:pt x="366502" y="163540"/>
                      <a:pt x="349422" y="181276"/>
                    </a:cubicBezTo>
                    <a:cubicBezTo>
                      <a:pt x="332147" y="200252"/>
                      <a:pt x="327406" y="227554"/>
                      <a:pt x="337407" y="251219"/>
                    </a:cubicBezTo>
                    <a:cubicBezTo>
                      <a:pt x="305455" y="265442"/>
                      <a:pt x="294934" y="315578"/>
                      <a:pt x="317925" y="342984"/>
                    </a:cubicBezTo>
                    <a:cubicBezTo>
                      <a:pt x="288505" y="336633"/>
                      <a:pt x="257852" y="345270"/>
                      <a:pt x="236031" y="366039"/>
                    </a:cubicBezTo>
                    <a:cubicBezTo>
                      <a:pt x="214080" y="388009"/>
                      <a:pt x="203365" y="418773"/>
                      <a:pt x="206872" y="449621"/>
                    </a:cubicBezTo>
                    <a:cubicBezTo>
                      <a:pt x="218302" y="430722"/>
                      <a:pt x="230121" y="411369"/>
                      <a:pt x="246747" y="397666"/>
                    </a:cubicBezTo>
                    <a:cubicBezTo>
                      <a:pt x="263372" y="383963"/>
                      <a:pt x="286232" y="375586"/>
                      <a:pt x="306819" y="382470"/>
                    </a:cubicBezTo>
                    <a:cubicBezTo>
                      <a:pt x="311755" y="384093"/>
                      <a:pt x="317145" y="386496"/>
                      <a:pt x="321691" y="384028"/>
                    </a:cubicBezTo>
                    <a:cubicBezTo>
                      <a:pt x="325263" y="381255"/>
                      <a:pt x="327796" y="377333"/>
                      <a:pt x="328835" y="372923"/>
                    </a:cubicBezTo>
                    <a:cubicBezTo>
                      <a:pt x="338771" y="347621"/>
                      <a:pt x="362605" y="330444"/>
                      <a:pt x="389752" y="328956"/>
                    </a:cubicBezTo>
                    <a:cubicBezTo>
                      <a:pt x="393388" y="302330"/>
                      <a:pt x="397740" y="273885"/>
                      <a:pt x="415015" y="253947"/>
                    </a:cubicBezTo>
                    <a:cubicBezTo>
                      <a:pt x="428847" y="238036"/>
                      <a:pt x="448915" y="229918"/>
                      <a:pt x="468333" y="222644"/>
                    </a:cubicBezTo>
                    <a:cubicBezTo>
                      <a:pt x="495674" y="212383"/>
                      <a:pt x="527106" y="203161"/>
                      <a:pt x="553084" y="217124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 flipH="1">
                <a:off x="134828" y="3935427"/>
                <a:ext cx="95063" cy="189992"/>
              </a:xfrm>
              <a:custGeom>
                <a:avLst/>
                <a:gdLst/>
                <a:ahLst/>
                <a:cxnLst/>
                <a:rect l="l" t="t" r="r" b="b"/>
                <a:pathLst>
                  <a:path w="63908" h="127726" extrusionOk="0">
                    <a:moveTo>
                      <a:pt x="63043" y="3810"/>
                    </a:moveTo>
                    <a:cubicBezTo>
                      <a:pt x="49341" y="16678"/>
                      <a:pt x="42197" y="35021"/>
                      <a:pt x="43560" y="53752"/>
                    </a:cubicBezTo>
                    <a:cubicBezTo>
                      <a:pt x="44211" y="56364"/>
                      <a:pt x="43886" y="59139"/>
                      <a:pt x="42522" y="61480"/>
                    </a:cubicBezTo>
                    <a:cubicBezTo>
                      <a:pt x="40703" y="63818"/>
                      <a:pt x="37975" y="63363"/>
                      <a:pt x="35508" y="63493"/>
                    </a:cubicBezTo>
                    <a:cubicBezTo>
                      <a:pt x="31481" y="63678"/>
                      <a:pt x="27520" y="64958"/>
                      <a:pt x="24143" y="67195"/>
                    </a:cubicBezTo>
                    <a:cubicBezTo>
                      <a:pt x="16739" y="72321"/>
                      <a:pt x="11349" y="79847"/>
                      <a:pt x="8881" y="88496"/>
                    </a:cubicBezTo>
                    <a:cubicBezTo>
                      <a:pt x="6024" y="100301"/>
                      <a:pt x="4985" y="112490"/>
                      <a:pt x="5959" y="124605"/>
                    </a:cubicBezTo>
                    <a:cubicBezTo>
                      <a:pt x="5959" y="128436"/>
                      <a:pt x="503" y="128891"/>
                      <a:pt x="374" y="125124"/>
                    </a:cubicBezTo>
                    <a:cubicBezTo>
                      <a:pt x="-341" y="113895"/>
                      <a:pt x="309" y="102620"/>
                      <a:pt x="2322" y="91549"/>
                    </a:cubicBezTo>
                    <a:cubicBezTo>
                      <a:pt x="4335" y="81574"/>
                      <a:pt x="9465" y="72488"/>
                      <a:pt x="16934" y="65571"/>
                    </a:cubicBezTo>
                    <a:cubicBezTo>
                      <a:pt x="20311" y="62590"/>
                      <a:pt x="24338" y="60375"/>
                      <a:pt x="28624" y="59077"/>
                    </a:cubicBezTo>
                    <a:cubicBezTo>
                      <a:pt x="30702" y="58422"/>
                      <a:pt x="32910" y="58029"/>
                      <a:pt x="35118" y="57908"/>
                    </a:cubicBezTo>
                    <a:cubicBezTo>
                      <a:pt x="36157" y="57978"/>
                      <a:pt x="37261" y="57978"/>
                      <a:pt x="38301" y="57908"/>
                    </a:cubicBezTo>
                    <a:lnTo>
                      <a:pt x="38301" y="57908"/>
                    </a:lnTo>
                    <a:cubicBezTo>
                      <a:pt x="38301" y="58058"/>
                      <a:pt x="38301" y="58213"/>
                      <a:pt x="38301" y="58363"/>
                    </a:cubicBezTo>
                    <a:cubicBezTo>
                      <a:pt x="38301" y="58363"/>
                      <a:pt x="38301" y="58752"/>
                      <a:pt x="38301" y="58363"/>
                    </a:cubicBezTo>
                    <a:cubicBezTo>
                      <a:pt x="38301" y="57973"/>
                      <a:pt x="38301" y="58363"/>
                      <a:pt x="38301" y="58363"/>
                    </a:cubicBezTo>
                    <a:cubicBezTo>
                      <a:pt x="38366" y="58017"/>
                      <a:pt x="38366" y="57669"/>
                      <a:pt x="38301" y="57324"/>
                    </a:cubicBezTo>
                    <a:cubicBezTo>
                      <a:pt x="37391" y="47612"/>
                      <a:pt x="38496" y="37811"/>
                      <a:pt x="41548" y="28554"/>
                    </a:cubicBezTo>
                    <a:cubicBezTo>
                      <a:pt x="44990" y="17969"/>
                      <a:pt x="51094" y="8430"/>
                      <a:pt x="59212" y="823"/>
                    </a:cubicBezTo>
                    <a:cubicBezTo>
                      <a:pt x="60316" y="-271"/>
                      <a:pt x="62070" y="-276"/>
                      <a:pt x="63173" y="811"/>
                    </a:cubicBezTo>
                    <a:cubicBezTo>
                      <a:pt x="63173" y="815"/>
                      <a:pt x="63173" y="819"/>
                      <a:pt x="63173" y="823"/>
                    </a:cubicBezTo>
                    <a:cubicBezTo>
                      <a:pt x="64278" y="1995"/>
                      <a:pt x="64278" y="3808"/>
                      <a:pt x="63173" y="4979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 flipH="1">
                <a:off x="807808" y="4885845"/>
                <a:ext cx="225517" cy="116300"/>
              </a:xfrm>
              <a:custGeom>
                <a:avLst/>
                <a:gdLst/>
                <a:ahLst/>
                <a:cxnLst/>
                <a:rect l="l" t="t" r="r" b="b"/>
                <a:pathLst>
                  <a:path w="151608" h="78185" extrusionOk="0">
                    <a:moveTo>
                      <a:pt x="3866" y="-1"/>
                    </a:moveTo>
                    <a:cubicBezTo>
                      <a:pt x="14062" y="5941"/>
                      <a:pt x="23608" y="13020"/>
                      <a:pt x="32246" y="21105"/>
                    </a:cubicBezTo>
                    <a:cubicBezTo>
                      <a:pt x="36662" y="25210"/>
                      <a:pt x="40818" y="29548"/>
                      <a:pt x="44715" y="34094"/>
                    </a:cubicBezTo>
                    <a:cubicBezTo>
                      <a:pt x="48287" y="38315"/>
                      <a:pt x="51209" y="42861"/>
                      <a:pt x="55171" y="47083"/>
                    </a:cubicBezTo>
                    <a:cubicBezTo>
                      <a:pt x="58158" y="50973"/>
                      <a:pt x="62834" y="53194"/>
                      <a:pt x="67705" y="53057"/>
                    </a:cubicBezTo>
                    <a:cubicBezTo>
                      <a:pt x="70757" y="52603"/>
                      <a:pt x="73810" y="51888"/>
                      <a:pt x="76732" y="50914"/>
                    </a:cubicBezTo>
                    <a:cubicBezTo>
                      <a:pt x="79979" y="50070"/>
                      <a:pt x="83226" y="49356"/>
                      <a:pt x="86408" y="48836"/>
                    </a:cubicBezTo>
                    <a:cubicBezTo>
                      <a:pt x="98553" y="46531"/>
                      <a:pt x="111022" y="47381"/>
                      <a:pt x="122711" y="51304"/>
                    </a:cubicBezTo>
                    <a:cubicBezTo>
                      <a:pt x="134466" y="55376"/>
                      <a:pt x="144532" y="63318"/>
                      <a:pt x="151222" y="73839"/>
                    </a:cubicBezTo>
                    <a:cubicBezTo>
                      <a:pt x="153170" y="76892"/>
                      <a:pt x="148689" y="80009"/>
                      <a:pt x="146741" y="76892"/>
                    </a:cubicBezTo>
                    <a:cubicBezTo>
                      <a:pt x="141091" y="68066"/>
                      <a:pt x="132778" y="61247"/>
                      <a:pt x="123036" y="57409"/>
                    </a:cubicBezTo>
                    <a:cubicBezTo>
                      <a:pt x="111996" y="53369"/>
                      <a:pt x="100111" y="52291"/>
                      <a:pt x="88551" y="54291"/>
                    </a:cubicBezTo>
                    <a:cubicBezTo>
                      <a:pt x="85564" y="54726"/>
                      <a:pt x="82577" y="55311"/>
                      <a:pt x="79589" y="56045"/>
                    </a:cubicBezTo>
                    <a:cubicBezTo>
                      <a:pt x="76407" y="56889"/>
                      <a:pt x="73095" y="57928"/>
                      <a:pt x="70108" y="58513"/>
                    </a:cubicBezTo>
                    <a:cubicBezTo>
                      <a:pt x="67185" y="59110"/>
                      <a:pt x="64198" y="58954"/>
                      <a:pt x="61340" y="58058"/>
                    </a:cubicBezTo>
                    <a:cubicBezTo>
                      <a:pt x="58742" y="57097"/>
                      <a:pt x="56405" y="55668"/>
                      <a:pt x="54327" y="53837"/>
                    </a:cubicBezTo>
                    <a:cubicBezTo>
                      <a:pt x="50495" y="50213"/>
                      <a:pt x="46988" y="46238"/>
                      <a:pt x="43935" y="41952"/>
                    </a:cubicBezTo>
                    <a:cubicBezTo>
                      <a:pt x="40234" y="37413"/>
                      <a:pt x="36272" y="33081"/>
                      <a:pt x="32051" y="28963"/>
                    </a:cubicBezTo>
                    <a:cubicBezTo>
                      <a:pt x="22894" y="19839"/>
                      <a:pt x="12633" y="11935"/>
                      <a:pt x="1463" y="5454"/>
                    </a:cubicBezTo>
                    <a:cubicBezTo>
                      <a:pt x="-1525" y="3701"/>
                      <a:pt x="878" y="-1365"/>
                      <a:pt x="3866" y="388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 flipH="1">
                <a:off x="999532" y="4590918"/>
                <a:ext cx="233767" cy="65355"/>
              </a:xfrm>
              <a:custGeom>
                <a:avLst/>
                <a:gdLst/>
                <a:ahLst/>
                <a:cxnLst/>
                <a:rect l="l" t="t" r="r" b="b"/>
                <a:pathLst>
                  <a:path w="157154" h="43936" extrusionOk="0">
                    <a:moveTo>
                      <a:pt x="1887" y="2902"/>
                    </a:moveTo>
                    <a:cubicBezTo>
                      <a:pt x="23968" y="-3722"/>
                      <a:pt x="47932" y="1148"/>
                      <a:pt x="65726" y="15891"/>
                    </a:cubicBezTo>
                    <a:cubicBezTo>
                      <a:pt x="67999" y="17677"/>
                      <a:pt x="70208" y="19605"/>
                      <a:pt x="72221" y="21671"/>
                    </a:cubicBezTo>
                    <a:cubicBezTo>
                      <a:pt x="72935" y="22606"/>
                      <a:pt x="73844" y="23378"/>
                      <a:pt x="74884" y="23944"/>
                    </a:cubicBezTo>
                    <a:cubicBezTo>
                      <a:pt x="76312" y="24398"/>
                      <a:pt x="77936" y="23294"/>
                      <a:pt x="79170" y="22710"/>
                    </a:cubicBezTo>
                    <a:cubicBezTo>
                      <a:pt x="84041" y="20287"/>
                      <a:pt x="89171" y="18540"/>
                      <a:pt x="94496" y="17514"/>
                    </a:cubicBezTo>
                    <a:cubicBezTo>
                      <a:pt x="104952" y="15436"/>
                      <a:pt x="115798" y="16020"/>
                      <a:pt x="125994" y="19203"/>
                    </a:cubicBezTo>
                    <a:cubicBezTo>
                      <a:pt x="137813" y="22885"/>
                      <a:pt x="148399" y="29762"/>
                      <a:pt x="156517" y="39075"/>
                    </a:cubicBezTo>
                    <a:cubicBezTo>
                      <a:pt x="157491" y="40238"/>
                      <a:pt x="157491" y="41939"/>
                      <a:pt x="156517" y="43102"/>
                    </a:cubicBezTo>
                    <a:cubicBezTo>
                      <a:pt x="155607" y="44121"/>
                      <a:pt x="154049" y="44219"/>
                      <a:pt x="153010" y="43323"/>
                    </a:cubicBezTo>
                    <a:cubicBezTo>
                      <a:pt x="152945" y="43251"/>
                      <a:pt x="152880" y="43180"/>
                      <a:pt x="152815" y="43102"/>
                    </a:cubicBezTo>
                    <a:cubicBezTo>
                      <a:pt x="139112" y="27165"/>
                      <a:pt x="118136" y="19391"/>
                      <a:pt x="97354" y="22515"/>
                    </a:cubicBezTo>
                    <a:cubicBezTo>
                      <a:pt x="92353" y="23281"/>
                      <a:pt x="87547" y="24723"/>
                      <a:pt x="82936" y="26801"/>
                    </a:cubicBezTo>
                    <a:cubicBezTo>
                      <a:pt x="79949" y="28100"/>
                      <a:pt x="76961" y="30243"/>
                      <a:pt x="73585" y="29334"/>
                    </a:cubicBezTo>
                    <a:cubicBezTo>
                      <a:pt x="70857" y="28074"/>
                      <a:pt x="68389" y="26158"/>
                      <a:pt x="66571" y="23749"/>
                    </a:cubicBezTo>
                    <a:cubicBezTo>
                      <a:pt x="58778" y="16261"/>
                      <a:pt x="49231" y="10819"/>
                      <a:pt x="38840" y="7903"/>
                    </a:cubicBezTo>
                    <a:cubicBezTo>
                      <a:pt x="27280" y="4461"/>
                      <a:pt x="15006" y="4461"/>
                      <a:pt x="3446" y="7903"/>
                    </a:cubicBezTo>
                    <a:cubicBezTo>
                      <a:pt x="2082" y="8312"/>
                      <a:pt x="653" y="7526"/>
                      <a:pt x="199" y="6149"/>
                    </a:cubicBezTo>
                    <a:cubicBezTo>
                      <a:pt x="199" y="6130"/>
                      <a:pt x="199" y="6104"/>
                      <a:pt x="199" y="6084"/>
                    </a:cubicBezTo>
                    <a:cubicBezTo>
                      <a:pt x="-191" y="4636"/>
                      <a:pt x="524" y="3110"/>
                      <a:pt x="1887" y="251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 flipH="1">
                <a:off x="48442" y="3345085"/>
                <a:ext cx="110094" cy="286240"/>
              </a:xfrm>
              <a:custGeom>
                <a:avLst/>
                <a:gdLst/>
                <a:ahLst/>
                <a:cxnLst/>
                <a:rect l="l" t="t" r="r" b="b"/>
                <a:pathLst>
                  <a:path w="74013" h="192430" extrusionOk="0">
                    <a:moveTo>
                      <a:pt x="60653" y="2931"/>
                    </a:moveTo>
                    <a:cubicBezTo>
                      <a:pt x="60848" y="19257"/>
                      <a:pt x="63641" y="35448"/>
                      <a:pt x="68836" y="50924"/>
                    </a:cubicBezTo>
                    <a:cubicBezTo>
                      <a:pt x="70394" y="55340"/>
                      <a:pt x="72083" y="59626"/>
                      <a:pt x="73966" y="63912"/>
                    </a:cubicBezTo>
                    <a:cubicBezTo>
                      <a:pt x="74486" y="65600"/>
                      <a:pt x="73511" y="67365"/>
                      <a:pt x="71823" y="67856"/>
                    </a:cubicBezTo>
                    <a:cubicBezTo>
                      <a:pt x="71694" y="67891"/>
                      <a:pt x="71564" y="67918"/>
                      <a:pt x="71434" y="67939"/>
                    </a:cubicBezTo>
                    <a:cubicBezTo>
                      <a:pt x="67082" y="68469"/>
                      <a:pt x="63056" y="70436"/>
                      <a:pt x="60004" y="73524"/>
                    </a:cubicBezTo>
                    <a:cubicBezTo>
                      <a:pt x="56496" y="76945"/>
                      <a:pt x="53834" y="81151"/>
                      <a:pt x="52211" y="85798"/>
                    </a:cubicBezTo>
                    <a:cubicBezTo>
                      <a:pt x="51496" y="88042"/>
                      <a:pt x="50911" y="90345"/>
                      <a:pt x="50587" y="92682"/>
                    </a:cubicBezTo>
                    <a:cubicBezTo>
                      <a:pt x="50327" y="95165"/>
                      <a:pt x="50327" y="97668"/>
                      <a:pt x="50587" y="100151"/>
                    </a:cubicBezTo>
                    <a:cubicBezTo>
                      <a:pt x="50976" y="103379"/>
                      <a:pt x="50781" y="106647"/>
                      <a:pt x="50132" y="109827"/>
                    </a:cubicBezTo>
                    <a:cubicBezTo>
                      <a:pt x="49483" y="112616"/>
                      <a:pt x="48054" y="115173"/>
                      <a:pt x="46041" y="117231"/>
                    </a:cubicBezTo>
                    <a:cubicBezTo>
                      <a:pt x="42209" y="120744"/>
                      <a:pt x="37858" y="123577"/>
                      <a:pt x="33052" y="125608"/>
                    </a:cubicBezTo>
                    <a:cubicBezTo>
                      <a:pt x="29156" y="127729"/>
                      <a:pt x="25518" y="130372"/>
                      <a:pt x="22336" y="133466"/>
                    </a:cubicBezTo>
                    <a:cubicBezTo>
                      <a:pt x="18960" y="136795"/>
                      <a:pt x="15972" y="140549"/>
                      <a:pt x="13569" y="144637"/>
                    </a:cubicBezTo>
                    <a:cubicBezTo>
                      <a:pt x="12335" y="146728"/>
                      <a:pt x="11231" y="148897"/>
                      <a:pt x="10257" y="151131"/>
                    </a:cubicBezTo>
                    <a:cubicBezTo>
                      <a:pt x="9283" y="153238"/>
                      <a:pt x="8503" y="155408"/>
                      <a:pt x="7854" y="157625"/>
                    </a:cubicBezTo>
                    <a:cubicBezTo>
                      <a:pt x="7140" y="160223"/>
                      <a:pt x="6555" y="162821"/>
                      <a:pt x="6100" y="165483"/>
                    </a:cubicBezTo>
                    <a:cubicBezTo>
                      <a:pt x="5711" y="168085"/>
                      <a:pt x="5516" y="170711"/>
                      <a:pt x="5516" y="173341"/>
                    </a:cubicBezTo>
                    <a:cubicBezTo>
                      <a:pt x="5516" y="178595"/>
                      <a:pt x="6360" y="183813"/>
                      <a:pt x="8049" y="188798"/>
                    </a:cubicBezTo>
                    <a:cubicBezTo>
                      <a:pt x="8503" y="190317"/>
                      <a:pt x="7595" y="191895"/>
                      <a:pt x="6100" y="192322"/>
                    </a:cubicBezTo>
                    <a:cubicBezTo>
                      <a:pt x="4737" y="192697"/>
                      <a:pt x="3308" y="192060"/>
                      <a:pt x="2724" y="190811"/>
                    </a:cubicBezTo>
                    <a:cubicBezTo>
                      <a:pt x="-3381" y="170612"/>
                      <a:pt x="1295" y="148690"/>
                      <a:pt x="15128" y="132752"/>
                    </a:cubicBezTo>
                    <a:cubicBezTo>
                      <a:pt x="18440" y="128877"/>
                      <a:pt x="22271" y="125488"/>
                      <a:pt x="26558" y="122686"/>
                    </a:cubicBezTo>
                    <a:cubicBezTo>
                      <a:pt x="30909" y="119893"/>
                      <a:pt x="35715" y="118140"/>
                      <a:pt x="39546" y="115152"/>
                    </a:cubicBezTo>
                    <a:cubicBezTo>
                      <a:pt x="41365" y="113972"/>
                      <a:pt x="42793" y="112366"/>
                      <a:pt x="43833" y="110476"/>
                    </a:cubicBezTo>
                    <a:cubicBezTo>
                      <a:pt x="44937" y="107759"/>
                      <a:pt x="45261" y="104803"/>
                      <a:pt x="44872" y="101904"/>
                    </a:cubicBezTo>
                    <a:cubicBezTo>
                      <a:pt x="44352" y="96314"/>
                      <a:pt x="44937" y="90681"/>
                      <a:pt x="46431" y="85279"/>
                    </a:cubicBezTo>
                    <a:cubicBezTo>
                      <a:pt x="49418" y="73386"/>
                      <a:pt x="59029" y="64285"/>
                      <a:pt x="71044" y="61899"/>
                    </a:cubicBezTo>
                    <a:lnTo>
                      <a:pt x="68511" y="65925"/>
                    </a:lnTo>
                    <a:cubicBezTo>
                      <a:pt x="61627" y="50639"/>
                      <a:pt x="57276" y="34348"/>
                      <a:pt x="55523" y="17673"/>
                    </a:cubicBezTo>
                    <a:cubicBezTo>
                      <a:pt x="55003" y="12997"/>
                      <a:pt x="54743" y="8256"/>
                      <a:pt x="54679" y="3515"/>
                    </a:cubicBezTo>
                    <a:cubicBezTo>
                      <a:pt x="54614" y="-1226"/>
                      <a:pt x="60264" y="-901"/>
                      <a:pt x="60329" y="2866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" name="Google Shape;134;p4"/>
          <p:cNvGrpSpPr/>
          <p:nvPr/>
        </p:nvGrpSpPr>
        <p:grpSpPr>
          <a:xfrm>
            <a:off x="7924401" y="3816789"/>
            <a:ext cx="2035832" cy="1754905"/>
            <a:chOff x="7924401" y="3816789"/>
            <a:chExt cx="2035832" cy="1754905"/>
          </a:xfrm>
        </p:grpSpPr>
        <p:sp>
          <p:nvSpPr>
            <p:cNvPr id="135" name="Google Shape;135;p4"/>
            <p:cNvSpPr/>
            <p:nvPr/>
          </p:nvSpPr>
          <p:spPr>
            <a:xfrm rot="1556706" flipH="1">
              <a:off x="8892784" y="3862130"/>
              <a:ext cx="381087" cy="754544"/>
            </a:xfrm>
            <a:custGeom>
              <a:avLst/>
              <a:gdLst/>
              <a:ahLst/>
              <a:cxnLst/>
              <a:rect l="l" t="t" r="r" b="b"/>
              <a:pathLst>
                <a:path w="307335" h="608517" extrusionOk="0">
                  <a:moveTo>
                    <a:pt x="134484" y="565914"/>
                  </a:moveTo>
                  <a:cubicBezTo>
                    <a:pt x="133964" y="552016"/>
                    <a:pt x="150720" y="545002"/>
                    <a:pt x="164228" y="541625"/>
                  </a:cubicBezTo>
                  <a:cubicBezTo>
                    <a:pt x="201830" y="532208"/>
                    <a:pt x="241446" y="518765"/>
                    <a:pt x="264565" y="487592"/>
                  </a:cubicBezTo>
                  <a:cubicBezTo>
                    <a:pt x="210923" y="469207"/>
                    <a:pt x="151434" y="484527"/>
                    <a:pt x="113313" y="526558"/>
                  </a:cubicBezTo>
                  <a:cubicBezTo>
                    <a:pt x="110780" y="508829"/>
                    <a:pt x="110325" y="486553"/>
                    <a:pt x="125911" y="477656"/>
                  </a:cubicBezTo>
                  <a:cubicBezTo>
                    <a:pt x="131821" y="474928"/>
                    <a:pt x="138251" y="473389"/>
                    <a:pt x="144745" y="473110"/>
                  </a:cubicBezTo>
                  <a:cubicBezTo>
                    <a:pt x="160721" y="471227"/>
                    <a:pt x="176502" y="467986"/>
                    <a:pt x="191894" y="463433"/>
                  </a:cubicBezTo>
                  <a:cubicBezTo>
                    <a:pt x="217871" y="455705"/>
                    <a:pt x="244823" y="442132"/>
                    <a:pt x="255408" y="417259"/>
                  </a:cubicBezTo>
                  <a:cubicBezTo>
                    <a:pt x="206376" y="401536"/>
                    <a:pt x="152603" y="415525"/>
                    <a:pt x="117469" y="453173"/>
                  </a:cubicBezTo>
                  <a:cubicBezTo>
                    <a:pt x="117858" y="431475"/>
                    <a:pt x="125327" y="410505"/>
                    <a:pt x="138706" y="393425"/>
                  </a:cubicBezTo>
                  <a:cubicBezTo>
                    <a:pt x="141173" y="389924"/>
                    <a:pt x="144485" y="387054"/>
                    <a:pt x="148252" y="385047"/>
                  </a:cubicBezTo>
                  <a:cubicBezTo>
                    <a:pt x="157279" y="380891"/>
                    <a:pt x="167735" y="385762"/>
                    <a:pt x="176892" y="389268"/>
                  </a:cubicBezTo>
                  <a:cubicBezTo>
                    <a:pt x="217157" y="403783"/>
                    <a:pt x="262227" y="393250"/>
                    <a:pt x="291907" y="362382"/>
                  </a:cubicBezTo>
                  <a:cubicBezTo>
                    <a:pt x="279502" y="347965"/>
                    <a:pt x="259435" y="342509"/>
                    <a:pt x="240536" y="341795"/>
                  </a:cubicBezTo>
                  <a:cubicBezTo>
                    <a:pt x="208714" y="340723"/>
                    <a:pt x="177477" y="350965"/>
                    <a:pt x="152474" y="370695"/>
                  </a:cubicBezTo>
                  <a:cubicBezTo>
                    <a:pt x="161046" y="353874"/>
                    <a:pt x="170722" y="336015"/>
                    <a:pt x="187672" y="327507"/>
                  </a:cubicBezTo>
                  <a:cubicBezTo>
                    <a:pt x="206636" y="318091"/>
                    <a:pt x="229366" y="322962"/>
                    <a:pt x="250213" y="319260"/>
                  </a:cubicBezTo>
                  <a:cubicBezTo>
                    <a:pt x="276125" y="314337"/>
                    <a:pt x="297687" y="296530"/>
                    <a:pt x="307428" y="272046"/>
                  </a:cubicBezTo>
                  <a:cubicBezTo>
                    <a:pt x="285087" y="264350"/>
                    <a:pt x="260733" y="264876"/>
                    <a:pt x="238783" y="273540"/>
                  </a:cubicBezTo>
                  <a:cubicBezTo>
                    <a:pt x="217092" y="282242"/>
                    <a:pt x="197284" y="294984"/>
                    <a:pt x="180334" y="311077"/>
                  </a:cubicBezTo>
                  <a:cubicBezTo>
                    <a:pt x="188972" y="296075"/>
                    <a:pt x="198193" y="280423"/>
                    <a:pt x="212805" y="271267"/>
                  </a:cubicBezTo>
                  <a:cubicBezTo>
                    <a:pt x="226314" y="262889"/>
                    <a:pt x="243004" y="260941"/>
                    <a:pt x="256577" y="252628"/>
                  </a:cubicBezTo>
                  <a:cubicBezTo>
                    <a:pt x="278918" y="239055"/>
                    <a:pt x="288075" y="211714"/>
                    <a:pt x="295543" y="186645"/>
                  </a:cubicBezTo>
                  <a:cubicBezTo>
                    <a:pt x="255343" y="186873"/>
                    <a:pt x="220339" y="214273"/>
                    <a:pt x="210467" y="253277"/>
                  </a:cubicBezTo>
                  <a:cubicBezTo>
                    <a:pt x="212481" y="234509"/>
                    <a:pt x="215208" y="214311"/>
                    <a:pt x="228717" y="201323"/>
                  </a:cubicBezTo>
                  <a:cubicBezTo>
                    <a:pt x="237614" y="192621"/>
                    <a:pt x="250018" y="188334"/>
                    <a:pt x="259435" y="180216"/>
                  </a:cubicBezTo>
                  <a:cubicBezTo>
                    <a:pt x="276125" y="165929"/>
                    <a:pt x="280931" y="142484"/>
                    <a:pt x="284698" y="120858"/>
                  </a:cubicBezTo>
                  <a:cubicBezTo>
                    <a:pt x="277749" y="115286"/>
                    <a:pt x="268202" y="114104"/>
                    <a:pt x="260084" y="117806"/>
                  </a:cubicBezTo>
                  <a:cubicBezTo>
                    <a:pt x="252226" y="121566"/>
                    <a:pt x="245407" y="127158"/>
                    <a:pt x="240211" y="134107"/>
                  </a:cubicBezTo>
                  <a:cubicBezTo>
                    <a:pt x="228327" y="148336"/>
                    <a:pt x="218975" y="164500"/>
                    <a:pt x="212546" y="181905"/>
                  </a:cubicBezTo>
                  <a:cubicBezTo>
                    <a:pt x="204752" y="168267"/>
                    <a:pt x="212156" y="150602"/>
                    <a:pt x="222872" y="139042"/>
                  </a:cubicBezTo>
                  <a:cubicBezTo>
                    <a:pt x="233588" y="127482"/>
                    <a:pt x="247486" y="118910"/>
                    <a:pt x="256318" y="105856"/>
                  </a:cubicBezTo>
                  <a:cubicBezTo>
                    <a:pt x="263916" y="94563"/>
                    <a:pt x="267033" y="80886"/>
                    <a:pt x="265215" y="67410"/>
                  </a:cubicBezTo>
                  <a:cubicBezTo>
                    <a:pt x="247745" y="56759"/>
                    <a:pt x="223391" y="65916"/>
                    <a:pt x="211637" y="82672"/>
                  </a:cubicBezTo>
                  <a:cubicBezTo>
                    <a:pt x="199882" y="99427"/>
                    <a:pt x="197998" y="121118"/>
                    <a:pt x="199037" y="141575"/>
                  </a:cubicBezTo>
                  <a:cubicBezTo>
                    <a:pt x="195466" y="133327"/>
                    <a:pt x="191829" y="125014"/>
                    <a:pt x="188192" y="116767"/>
                  </a:cubicBezTo>
                  <a:cubicBezTo>
                    <a:pt x="186569" y="113714"/>
                    <a:pt x="185725" y="110292"/>
                    <a:pt x="185790" y="106830"/>
                  </a:cubicBezTo>
                  <a:cubicBezTo>
                    <a:pt x="186633" y="100336"/>
                    <a:pt x="193322" y="96699"/>
                    <a:pt x="198778" y="93193"/>
                  </a:cubicBezTo>
                  <a:cubicBezTo>
                    <a:pt x="224560" y="75885"/>
                    <a:pt x="235860" y="43732"/>
                    <a:pt x="226703" y="14092"/>
                  </a:cubicBezTo>
                  <a:cubicBezTo>
                    <a:pt x="207220" y="7922"/>
                    <a:pt x="185660" y="22989"/>
                    <a:pt x="177477" y="41952"/>
                  </a:cubicBezTo>
                  <a:cubicBezTo>
                    <a:pt x="169294" y="60916"/>
                    <a:pt x="170982" y="81308"/>
                    <a:pt x="172411" y="101375"/>
                  </a:cubicBezTo>
                  <a:cubicBezTo>
                    <a:pt x="170917" y="99297"/>
                    <a:pt x="169294" y="97219"/>
                    <a:pt x="167670" y="94881"/>
                  </a:cubicBezTo>
                  <a:cubicBezTo>
                    <a:pt x="165202" y="85724"/>
                    <a:pt x="169294" y="73904"/>
                    <a:pt x="171502" y="63773"/>
                  </a:cubicBezTo>
                  <a:cubicBezTo>
                    <a:pt x="176372" y="40309"/>
                    <a:pt x="168449" y="16008"/>
                    <a:pt x="150590" y="-1"/>
                  </a:cubicBezTo>
                  <a:cubicBezTo>
                    <a:pt x="138056" y="13812"/>
                    <a:pt x="132016" y="32360"/>
                    <a:pt x="134094" y="50914"/>
                  </a:cubicBezTo>
                  <a:cubicBezTo>
                    <a:pt x="134809" y="57045"/>
                    <a:pt x="136562" y="63007"/>
                    <a:pt x="139355" y="68514"/>
                  </a:cubicBezTo>
                  <a:cubicBezTo>
                    <a:pt x="129614" y="62188"/>
                    <a:pt x="118443" y="58396"/>
                    <a:pt x="106883" y="57474"/>
                  </a:cubicBezTo>
                  <a:cubicBezTo>
                    <a:pt x="105260" y="57240"/>
                    <a:pt x="103636" y="57558"/>
                    <a:pt x="102207" y="58383"/>
                  </a:cubicBezTo>
                  <a:cubicBezTo>
                    <a:pt x="100648" y="59929"/>
                    <a:pt x="99934" y="62117"/>
                    <a:pt x="100194" y="64293"/>
                  </a:cubicBezTo>
                  <a:cubicBezTo>
                    <a:pt x="100194" y="79749"/>
                    <a:pt x="108961" y="93842"/>
                    <a:pt x="118638" y="105986"/>
                  </a:cubicBezTo>
                  <a:cubicBezTo>
                    <a:pt x="126496" y="115890"/>
                    <a:pt x="135199" y="125125"/>
                    <a:pt x="144615" y="133587"/>
                  </a:cubicBezTo>
                  <a:cubicBezTo>
                    <a:pt x="144875" y="148193"/>
                    <a:pt x="150071" y="162285"/>
                    <a:pt x="159292" y="173592"/>
                  </a:cubicBezTo>
                  <a:cubicBezTo>
                    <a:pt x="154682" y="184925"/>
                    <a:pt x="152863" y="197199"/>
                    <a:pt x="154032" y="209376"/>
                  </a:cubicBezTo>
                  <a:cubicBezTo>
                    <a:pt x="155915" y="225430"/>
                    <a:pt x="159422" y="241250"/>
                    <a:pt x="164488" y="256589"/>
                  </a:cubicBezTo>
                  <a:cubicBezTo>
                    <a:pt x="169683" y="270806"/>
                    <a:pt x="171502" y="286028"/>
                    <a:pt x="169878" y="301075"/>
                  </a:cubicBezTo>
                  <a:cubicBezTo>
                    <a:pt x="169294" y="304264"/>
                    <a:pt x="168449" y="307394"/>
                    <a:pt x="167280" y="310427"/>
                  </a:cubicBezTo>
                  <a:cubicBezTo>
                    <a:pt x="162085" y="318935"/>
                    <a:pt x="156694" y="327248"/>
                    <a:pt x="151239" y="335625"/>
                  </a:cubicBezTo>
                  <a:cubicBezTo>
                    <a:pt x="145524" y="341814"/>
                    <a:pt x="139549" y="347692"/>
                    <a:pt x="133185" y="353225"/>
                  </a:cubicBezTo>
                  <a:cubicBezTo>
                    <a:pt x="137211" y="320299"/>
                    <a:pt x="159162" y="290165"/>
                    <a:pt x="156759" y="257044"/>
                  </a:cubicBezTo>
                  <a:cubicBezTo>
                    <a:pt x="155721" y="241159"/>
                    <a:pt x="149162" y="226131"/>
                    <a:pt x="138316" y="214506"/>
                  </a:cubicBezTo>
                  <a:cubicBezTo>
                    <a:pt x="120846" y="231586"/>
                    <a:pt x="116495" y="258148"/>
                    <a:pt x="118053" y="282502"/>
                  </a:cubicBezTo>
                  <a:cubicBezTo>
                    <a:pt x="119612" y="306855"/>
                    <a:pt x="126041" y="330819"/>
                    <a:pt x="126496" y="355238"/>
                  </a:cubicBezTo>
                  <a:cubicBezTo>
                    <a:pt x="126626" y="363369"/>
                    <a:pt x="125911" y="371487"/>
                    <a:pt x="124288" y="379462"/>
                  </a:cubicBezTo>
                  <a:cubicBezTo>
                    <a:pt x="121366" y="384722"/>
                    <a:pt x="118573" y="390048"/>
                    <a:pt x="115976" y="395503"/>
                  </a:cubicBezTo>
                  <a:cubicBezTo>
                    <a:pt x="113378" y="400958"/>
                    <a:pt x="111169" y="406608"/>
                    <a:pt x="109026" y="412258"/>
                  </a:cubicBezTo>
                  <a:cubicBezTo>
                    <a:pt x="106428" y="415408"/>
                    <a:pt x="103441" y="418220"/>
                    <a:pt x="100129" y="420636"/>
                  </a:cubicBezTo>
                  <a:cubicBezTo>
                    <a:pt x="96493" y="414142"/>
                    <a:pt x="99025" y="405959"/>
                    <a:pt x="101558" y="398880"/>
                  </a:cubicBezTo>
                  <a:cubicBezTo>
                    <a:pt x="109026" y="379981"/>
                    <a:pt x="113832" y="360135"/>
                    <a:pt x="115781" y="339912"/>
                  </a:cubicBezTo>
                  <a:cubicBezTo>
                    <a:pt x="117663" y="319513"/>
                    <a:pt x="112078" y="299134"/>
                    <a:pt x="100129" y="282502"/>
                  </a:cubicBezTo>
                  <a:cubicBezTo>
                    <a:pt x="98571" y="280553"/>
                    <a:pt x="96428" y="278475"/>
                    <a:pt x="94025" y="278995"/>
                  </a:cubicBezTo>
                  <a:cubicBezTo>
                    <a:pt x="92920" y="279306"/>
                    <a:pt x="91881" y="279917"/>
                    <a:pt x="91102" y="280749"/>
                  </a:cubicBezTo>
                  <a:cubicBezTo>
                    <a:pt x="74217" y="295685"/>
                    <a:pt x="67788" y="319714"/>
                    <a:pt x="68762" y="342250"/>
                  </a:cubicBezTo>
                  <a:cubicBezTo>
                    <a:pt x="69735" y="364785"/>
                    <a:pt x="77269" y="386476"/>
                    <a:pt x="84153" y="407972"/>
                  </a:cubicBezTo>
                  <a:cubicBezTo>
                    <a:pt x="90323" y="425247"/>
                    <a:pt x="94414" y="443217"/>
                    <a:pt x="96168" y="461485"/>
                  </a:cubicBezTo>
                  <a:cubicBezTo>
                    <a:pt x="95063" y="468889"/>
                    <a:pt x="94349" y="476292"/>
                    <a:pt x="93895" y="483761"/>
                  </a:cubicBezTo>
                  <a:cubicBezTo>
                    <a:pt x="92725" y="486358"/>
                    <a:pt x="90258" y="488138"/>
                    <a:pt x="87400" y="488437"/>
                  </a:cubicBezTo>
                  <a:cubicBezTo>
                    <a:pt x="83439" y="464862"/>
                    <a:pt x="82919" y="440833"/>
                    <a:pt x="78568" y="416999"/>
                  </a:cubicBezTo>
                  <a:cubicBezTo>
                    <a:pt x="74217" y="393165"/>
                    <a:pt x="65580" y="369850"/>
                    <a:pt x="48305" y="353420"/>
                  </a:cubicBezTo>
                  <a:cubicBezTo>
                    <a:pt x="35835" y="373228"/>
                    <a:pt x="22847" y="394983"/>
                    <a:pt x="24990" y="418363"/>
                  </a:cubicBezTo>
                  <a:cubicBezTo>
                    <a:pt x="27133" y="441743"/>
                    <a:pt x="44473" y="461355"/>
                    <a:pt x="60579" y="479020"/>
                  </a:cubicBezTo>
                  <a:cubicBezTo>
                    <a:pt x="76685" y="496685"/>
                    <a:pt x="93050" y="517011"/>
                    <a:pt x="93050" y="540911"/>
                  </a:cubicBezTo>
                  <a:cubicBezTo>
                    <a:pt x="82530" y="536651"/>
                    <a:pt x="73633" y="529059"/>
                    <a:pt x="67853" y="519285"/>
                  </a:cubicBezTo>
                  <a:cubicBezTo>
                    <a:pt x="63501" y="510329"/>
                    <a:pt x="59605" y="501133"/>
                    <a:pt x="56227" y="491749"/>
                  </a:cubicBezTo>
                  <a:cubicBezTo>
                    <a:pt x="46032" y="469519"/>
                    <a:pt x="26808" y="452711"/>
                    <a:pt x="3429" y="445574"/>
                  </a:cubicBezTo>
                  <a:cubicBezTo>
                    <a:pt x="-7092" y="482598"/>
                    <a:pt x="7845" y="522135"/>
                    <a:pt x="40187" y="542989"/>
                  </a:cubicBezTo>
                  <a:cubicBezTo>
                    <a:pt x="59670" y="555003"/>
                    <a:pt x="83763" y="558835"/>
                    <a:pt x="103376" y="570330"/>
                  </a:cubicBezTo>
                  <a:cubicBezTo>
                    <a:pt x="107273" y="583481"/>
                    <a:pt x="112273" y="596255"/>
                    <a:pt x="118443" y="608517"/>
                  </a:cubicBezTo>
                  <a:lnTo>
                    <a:pt x="136043" y="603321"/>
                  </a:lnTo>
                  <a:lnTo>
                    <a:pt x="137471" y="605269"/>
                  </a:lnTo>
                  <a:lnTo>
                    <a:pt x="137471" y="602867"/>
                  </a:lnTo>
                  <a:lnTo>
                    <a:pt x="158253" y="596762"/>
                  </a:lnTo>
                  <a:cubicBezTo>
                    <a:pt x="151499" y="585721"/>
                    <a:pt x="134939" y="579357"/>
                    <a:pt x="134484" y="565914"/>
                  </a:cubicBezTo>
                  <a:close/>
                  <a:moveTo>
                    <a:pt x="180724" y="168657"/>
                  </a:moveTo>
                  <a:cubicBezTo>
                    <a:pt x="183451" y="173190"/>
                    <a:pt x="184685" y="178450"/>
                    <a:pt x="184360" y="183723"/>
                  </a:cubicBezTo>
                  <a:cubicBezTo>
                    <a:pt x="184230" y="183256"/>
                    <a:pt x="184036" y="182801"/>
                    <a:pt x="183841" y="182359"/>
                  </a:cubicBezTo>
                  <a:cubicBezTo>
                    <a:pt x="183322" y="177690"/>
                    <a:pt x="182282" y="173092"/>
                    <a:pt x="180724" y="168657"/>
                  </a:cubicBezTo>
                  <a:close/>
                  <a:moveTo>
                    <a:pt x="184101" y="271916"/>
                  </a:moveTo>
                  <a:cubicBezTo>
                    <a:pt x="188452" y="252901"/>
                    <a:pt x="190400" y="233418"/>
                    <a:pt x="189945" y="213922"/>
                  </a:cubicBezTo>
                  <a:cubicBezTo>
                    <a:pt x="191764" y="216942"/>
                    <a:pt x="193322" y="220085"/>
                    <a:pt x="194622" y="223339"/>
                  </a:cubicBezTo>
                  <a:cubicBezTo>
                    <a:pt x="196700" y="228534"/>
                    <a:pt x="197934" y="234041"/>
                    <a:pt x="198258" y="239639"/>
                  </a:cubicBezTo>
                  <a:cubicBezTo>
                    <a:pt x="196050" y="249121"/>
                    <a:pt x="193063" y="258414"/>
                    <a:pt x="189426" y="267435"/>
                  </a:cubicBezTo>
                  <a:cubicBezTo>
                    <a:pt x="187867" y="269137"/>
                    <a:pt x="186049" y="270637"/>
                    <a:pt x="184101" y="2719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 rot="-1527555">
              <a:off x="8165364" y="4431530"/>
              <a:ext cx="339726" cy="549270"/>
            </a:xfrm>
            <a:custGeom>
              <a:avLst/>
              <a:gdLst/>
              <a:ahLst/>
              <a:cxnLst/>
              <a:rect l="l" t="t" r="r" b="b"/>
              <a:pathLst>
                <a:path w="225541" h="364655" extrusionOk="0">
                  <a:moveTo>
                    <a:pt x="106470" y="288931"/>
                  </a:moveTo>
                  <a:cubicBezTo>
                    <a:pt x="119913" y="285489"/>
                    <a:pt x="134006" y="288931"/>
                    <a:pt x="147384" y="292568"/>
                  </a:cubicBezTo>
                  <a:lnTo>
                    <a:pt x="164140" y="296919"/>
                  </a:lnTo>
                  <a:cubicBezTo>
                    <a:pt x="154138" y="279956"/>
                    <a:pt x="141604" y="264629"/>
                    <a:pt x="126991" y="251459"/>
                  </a:cubicBezTo>
                  <a:cubicBezTo>
                    <a:pt x="123550" y="247991"/>
                    <a:pt x="119459" y="245211"/>
                    <a:pt x="114977" y="243276"/>
                  </a:cubicBezTo>
                  <a:cubicBezTo>
                    <a:pt x="106210" y="240029"/>
                    <a:pt x="96533" y="242821"/>
                    <a:pt x="87246" y="243795"/>
                  </a:cubicBezTo>
                  <a:cubicBezTo>
                    <a:pt x="62438" y="246114"/>
                    <a:pt x="38150" y="235398"/>
                    <a:pt x="23147" y="215480"/>
                  </a:cubicBezTo>
                  <a:cubicBezTo>
                    <a:pt x="39189" y="198076"/>
                    <a:pt x="67439" y="198530"/>
                    <a:pt x="89325" y="207557"/>
                  </a:cubicBezTo>
                  <a:cubicBezTo>
                    <a:pt x="99131" y="212551"/>
                    <a:pt x="109327" y="216747"/>
                    <a:pt x="119783" y="220091"/>
                  </a:cubicBezTo>
                  <a:cubicBezTo>
                    <a:pt x="112834" y="204317"/>
                    <a:pt x="104651" y="189113"/>
                    <a:pt x="95299" y="174631"/>
                  </a:cubicBezTo>
                  <a:cubicBezTo>
                    <a:pt x="92767" y="169734"/>
                    <a:pt x="88741" y="165792"/>
                    <a:pt x="83805" y="163396"/>
                  </a:cubicBezTo>
                  <a:cubicBezTo>
                    <a:pt x="79843" y="162272"/>
                    <a:pt x="75622" y="162052"/>
                    <a:pt x="71530" y="162746"/>
                  </a:cubicBezTo>
                  <a:cubicBezTo>
                    <a:pt x="45553" y="165149"/>
                    <a:pt x="16134" y="162746"/>
                    <a:pt x="93" y="142549"/>
                  </a:cubicBezTo>
                  <a:cubicBezTo>
                    <a:pt x="21979" y="120306"/>
                    <a:pt x="57242" y="118552"/>
                    <a:pt x="81207" y="138522"/>
                  </a:cubicBezTo>
                  <a:cubicBezTo>
                    <a:pt x="78090" y="128826"/>
                    <a:pt x="73738" y="119592"/>
                    <a:pt x="68218" y="111052"/>
                  </a:cubicBezTo>
                  <a:cubicBezTo>
                    <a:pt x="65490" y="106525"/>
                    <a:pt x="61789" y="102680"/>
                    <a:pt x="57372" y="99816"/>
                  </a:cubicBezTo>
                  <a:cubicBezTo>
                    <a:pt x="50359" y="96998"/>
                    <a:pt x="42890" y="95374"/>
                    <a:pt x="35357" y="95010"/>
                  </a:cubicBezTo>
                  <a:cubicBezTo>
                    <a:pt x="19056" y="92471"/>
                    <a:pt x="5938" y="80165"/>
                    <a:pt x="2431" y="64033"/>
                  </a:cubicBezTo>
                  <a:cubicBezTo>
                    <a:pt x="19576" y="49719"/>
                    <a:pt x="45033" y="51992"/>
                    <a:pt x="59321" y="69105"/>
                  </a:cubicBezTo>
                  <a:cubicBezTo>
                    <a:pt x="62308" y="72677"/>
                    <a:pt x="64646" y="76742"/>
                    <a:pt x="66270" y="81113"/>
                  </a:cubicBezTo>
                  <a:cubicBezTo>
                    <a:pt x="61594" y="67676"/>
                    <a:pt x="58672" y="53681"/>
                    <a:pt x="57568" y="39484"/>
                  </a:cubicBezTo>
                  <a:cubicBezTo>
                    <a:pt x="56528" y="25132"/>
                    <a:pt x="61204" y="10954"/>
                    <a:pt x="70556" y="-1"/>
                  </a:cubicBezTo>
                  <a:cubicBezTo>
                    <a:pt x="86857" y="7136"/>
                    <a:pt x="96663" y="24054"/>
                    <a:pt x="94715" y="41757"/>
                  </a:cubicBezTo>
                  <a:cubicBezTo>
                    <a:pt x="92896" y="55980"/>
                    <a:pt x="83480" y="68254"/>
                    <a:pt x="80882" y="82412"/>
                  </a:cubicBezTo>
                  <a:cubicBezTo>
                    <a:pt x="78220" y="97913"/>
                    <a:pt x="83870" y="113695"/>
                    <a:pt x="95754" y="123975"/>
                  </a:cubicBezTo>
                  <a:cubicBezTo>
                    <a:pt x="93481" y="95043"/>
                    <a:pt x="110561" y="68072"/>
                    <a:pt x="137642" y="57668"/>
                  </a:cubicBezTo>
                  <a:cubicBezTo>
                    <a:pt x="151345" y="66566"/>
                    <a:pt x="151605" y="87412"/>
                    <a:pt x="144136" y="101895"/>
                  </a:cubicBezTo>
                  <a:cubicBezTo>
                    <a:pt x="136669" y="116377"/>
                    <a:pt x="123420" y="127092"/>
                    <a:pt x="113418" y="140016"/>
                  </a:cubicBezTo>
                  <a:cubicBezTo>
                    <a:pt x="110171" y="143855"/>
                    <a:pt x="107898" y="148459"/>
                    <a:pt x="106924" y="153395"/>
                  </a:cubicBezTo>
                  <a:cubicBezTo>
                    <a:pt x="106470" y="158668"/>
                    <a:pt x="107379" y="163967"/>
                    <a:pt x="109587" y="168786"/>
                  </a:cubicBezTo>
                  <a:cubicBezTo>
                    <a:pt x="114653" y="181937"/>
                    <a:pt x="121991" y="194094"/>
                    <a:pt x="131278" y="204699"/>
                  </a:cubicBezTo>
                  <a:cubicBezTo>
                    <a:pt x="131278" y="182424"/>
                    <a:pt x="131992" y="157616"/>
                    <a:pt x="147774" y="141900"/>
                  </a:cubicBezTo>
                  <a:cubicBezTo>
                    <a:pt x="156087" y="134360"/>
                    <a:pt x="166282" y="129184"/>
                    <a:pt x="177322" y="126898"/>
                  </a:cubicBezTo>
                  <a:cubicBezTo>
                    <a:pt x="187454" y="139198"/>
                    <a:pt x="189792" y="156135"/>
                    <a:pt x="183427" y="170734"/>
                  </a:cubicBezTo>
                  <a:cubicBezTo>
                    <a:pt x="178297" y="182164"/>
                    <a:pt x="168360" y="190607"/>
                    <a:pt x="159853" y="199764"/>
                  </a:cubicBezTo>
                  <a:cubicBezTo>
                    <a:pt x="151345" y="208921"/>
                    <a:pt x="143487" y="220416"/>
                    <a:pt x="144462" y="232950"/>
                  </a:cubicBezTo>
                  <a:cubicBezTo>
                    <a:pt x="146280" y="243231"/>
                    <a:pt x="151086" y="252764"/>
                    <a:pt x="158164" y="260421"/>
                  </a:cubicBezTo>
                  <a:cubicBezTo>
                    <a:pt x="164464" y="269922"/>
                    <a:pt x="172777" y="277871"/>
                    <a:pt x="182583" y="283671"/>
                  </a:cubicBezTo>
                  <a:cubicBezTo>
                    <a:pt x="170374" y="254797"/>
                    <a:pt x="182388" y="221397"/>
                    <a:pt x="210119" y="206843"/>
                  </a:cubicBezTo>
                  <a:cubicBezTo>
                    <a:pt x="222003" y="218643"/>
                    <a:pt x="227524" y="235372"/>
                    <a:pt x="225056" y="251913"/>
                  </a:cubicBezTo>
                  <a:cubicBezTo>
                    <a:pt x="222458" y="268318"/>
                    <a:pt x="213885" y="283183"/>
                    <a:pt x="201027" y="293672"/>
                  </a:cubicBezTo>
                  <a:cubicBezTo>
                    <a:pt x="196676" y="296419"/>
                    <a:pt x="193299" y="300491"/>
                    <a:pt x="191415" y="305296"/>
                  </a:cubicBezTo>
                  <a:cubicBezTo>
                    <a:pt x="190961" y="308011"/>
                    <a:pt x="191155" y="310804"/>
                    <a:pt x="192065" y="313414"/>
                  </a:cubicBezTo>
                  <a:cubicBezTo>
                    <a:pt x="196351" y="328222"/>
                    <a:pt x="208755" y="339392"/>
                    <a:pt x="220575" y="349068"/>
                  </a:cubicBezTo>
                  <a:lnTo>
                    <a:pt x="210768" y="364655"/>
                  </a:lnTo>
                  <a:lnTo>
                    <a:pt x="180765" y="334391"/>
                  </a:lnTo>
                  <a:cubicBezTo>
                    <a:pt x="176219" y="328890"/>
                    <a:pt x="170244" y="324695"/>
                    <a:pt x="163554" y="322247"/>
                  </a:cubicBezTo>
                  <a:cubicBezTo>
                    <a:pt x="152449" y="319389"/>
                    <a:pt x="141474" y="326208"/>
                    <a:pt x="130499" y="329196"/>
                  </a:cubicBezTo>
                  <a:cubicBezTo>
                    <a:pt x="114393" y="333436"/>
                    <a:pt x="97248" y="329715"/>
                    <a:pt x="84389" y="319194"/>
                  </a:cubicBezTo>
                  <a:cubicBezTo>
                    <a:pt x="80882" y="305232"/>
                    <a:pt x="93026" y="292308"/>
                    <a:pt x="106470" y="288931"/>
                  </a:cubicBezTo>
                  <a:close/>
                </a:path>
              </a:pathLst>
            </a:custGeom>
            <a:solidFill>
              <a:srgbClr val="3654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 rot="-428935">
              <a:off x="7991865" y="4255134"/>
              <a:ext cx="1900904" cy="1202953"/>
            </a:xfrm>
            <a:custGeom>
              <a:avLst/>
              <a:gdLst/>
              <a:ahLst/>
              <a:cxnLst/>
              <a:rect l="l" t="t" r="r" b="b"/>
              <a:pathLst>
                <a:path w="2557459" h="1618443" extrusionOk="0">
                  <a:moveTo>
                    <a:pt x="3002" y="894533"/>
                  </a:moveTo>
                  <a:cubicBezTo>
                    <a:pt x="11250" y="877193"/>
                    <a:pt x="34239" y="873166"/>
                    <a:pt x="53333" y="875050"/>
                  </a:cubicBezTo>
                  <a:cubicBezTo>
                    <a:pt x="72426" y="876933"/>
                    <a:pt x="92299" y="882648"/>
                    <a:pt x="110288" y="876154"/>
                  </a:cubicBezTo>
                  <a:cubicBezTo>
                    <a:pt x="78011" y="866334"/>
                    <a:pt x="48852" y="848163"/>
                    <a:pt x="25862" y="823485"/>
                  </a:cubicBezTo>
                  <a:cubicBezTo>
                    <a:pt x="22615" y="820777"/>
                    <a:pt x="20601" y="816900"/>
                    <a:pt x="20277" y="812704"/>
                  </a:cubicBezTo>
                  <a:cubicBezTo>
                    <a:pt x="20666" y="805171"/>
                    <a:pt x="30083" y="802184"/>
                    <a:pt x="37551" y="801469"/>
                  </a:cubicBezTo>
                  <a:cubicBezTo>
                    <a:pt x="76193" y="797696"/>
                    <a:pt x="115159" y="802125"/>
                    <a:pt x="151981" y="814458"/>
                  </a:cubicBezTo>
                  <a:cubicBezTo>
                    <a:pt x="140551" y="785032"/>
                    <a:pt x="137499" y="753041"/>
                    <a:pt x="143019" y="721979"/>
                  </a:cubicBezTo>
                  <a:cubicBezTo>
                    <a:pt x="161529" y="742449"/>
                    <a:pt x="185817" y="756834"/>
                    <a:pt x="212639" y="763218"/>
                  </a:cubicBezTo>
                  <a:cubicBezTo>
                    <a:pt x="204586" y="754957"/>
                    <a:pt x="198611" y="744864"/>
                    <a:pt x="195234" y="733798"/>
                  </a:cubicBezTo>
                  <a:cubicBezTo>
                    <a:pt x="193675" y="730188"/>
                    <a:pt x="193805" y="726057"/>
                    <a:pt x="195624" y="722563"/>
                  </a:cubicBezTo>
                  <a:cubicBezTo>
                    <a:pt x="197507" y="720290"/>
                    <a:pt x="200039" y="718673"/>
                    <a:pt x="202897" y="717952"/>
                  </a:cubicBezTo>
                  <a:cubicBezTo>
                    <a:pt x="220562" y="711646"/>
                    <a:pt x="239330" y="709126"/>
                    <a:pt x="258034" y="710548"/>
                  </a:cubicBezTo>
                  <a:cubicBezTo>
                    <a:pt x="234849" y="701632"/>
                    <a:pt x="212963" y="689566"/>
                    <a:pt x="193091" y="674700"/>
                  </a:cubicBezTo>
                  <a:cubicBezTo>
                    <a:pt x="190882" y="673323"/>
                    <a:pt x="189129" y="671336"/>
                    <a:pt x="188025" y="668985"/>
                  </a:cubicBezTo>
                  <a:cubicBezTo>
                    <a:pt x="187181" y="664420"/>
                    <a:pt x="188804" y="659743"/>
                    <a:pt x="192312" y="656711"/>
                  </a:cubicBezTo>
                  <a:cubicBezTo>
                    <a:pt x="209846" y="637228"/>
                    <a:pt x="237058" y="627811"/>
                    <a:pt x="263749" y="627421"/>
                  </a:cubicBezTo>
                  <a:cubicBezTo>
                    <a:pt x="290246" y="628097"/>
                    <a:pt x="316353" y="633532"/>
                    <a:pt x="340902" y="643462"/>
                  </a:cubicBezTo>
                  <a:cubicBezTo>
                    <a:pt x="318107" y="620258"/>
                    <a:pt x="305832" y="588741"/>
                    <a:pt x="306871" y="556243"/>
                  </a:cubicBezTo>
                  <a:cubicBezTo>
                    <a:pt x="307456" y="569232"/>
                    <a:pt x="319860" y="578000"/>
                    <a:pt x="330835" y="584169"/>
                  </a:cubicBezTo>
                  <a:cubicBezTo>
                    <a:pt x="342590" y="590644"/>
                    <a:pt x="354735" y="596411"/>
                    <a:pt x="367138" y="601444"/>
                  </a:cubicBezTo>
                  <a:cubicBezTo>
                    <a:pt x="366100" y="591696"/>
                    <a:pt x="370385" y="582149"/>
                    <a:pt x="378373" y="576441"/>
                  </a:cubicBezTo>
                  <a:cubicBezTo>
                    <a:pt x="390128" y="568388"/>
                    <a:pt x="405520" y="568583"/>
                    <a:pt x="419807" y="569102"/>
                  </a:cubicBezTo>
                  <a:cubicBezTo>
                    <a:pt x="398506" y="549132"/>
                    <a:pt x="381231" y="525259"/>
                    <a:pt x="368892" y="498769"/>
                  </a:cubicBezTo>
                  <a:cubicBezTo>
                    <a:pt x="366100" y="494444"/>
                    <a:pt x="365515" y="489040"/>
                    <a:pt x="367333" y="484222"/>
                  </a:cubicBezTo>
                  <a:cubicBezTo>
                    <a:pt x="370775" y="478377"/>
                    <a:pt x="379348" y="478961"/>
                    <a:pt x="386037" y="480390"/>
                  </a:cubicBezTo>
                  <a:cubicBezTo>
                    <a:pt x="416755" y="486884"/>
                    <a:pt x="451694" y="496431"/>
                    <a:pt x="465267" y="524811"/>
                  </a:cubicBezTo>
                  <a:cubicBezTo>
                    <a:pt x="470009" y="486196"/>
                    <a:pt x="502545" y="457010"/>
                    <a:pt x="541446" y="456426"/>
                  </a:cubicBezTo>
                  <a:cubicBezTo>
                    <a:pt x="540731" y="472636"/>
                    <a:pt x="543978" y="488774"/>
                    <a:pt x="550928" y="503445"/>
                  </a:cubicBezTo>
                  <a:cubicBezTo>
                    <a:pt x="554045" y="488014"/>
                    <a:pt x="561838" y="473909"/>
                    <a:pt x="573268" y="463050"/>
                  </a:cubicBezTo>
                  <a:cubicBezTo>
                    <a:pt x="529302" y="452464"/>
                    <a:pt x="491115" y="415447"/>
                    <a:pt x="484036" y="370246"/>
                  </a:cubicBezTo>
                  <a:lnTo>
                    <a:pt x="582165" y="379793"/>
                  </a:lnTo>
                  <a:cubicBezTo>
                    <a:pt x="574956" y="370766"/>
                    <a:pt x="563526" y="366415"/>
                    <a:pt x="554435" y="359336"/>
                  </a:cubicBezTo>
                  <a:cubicBezTo>
                    <a:pt x="545343" y="352257"/>
                    <a:pt x="538393" y="338944"/>
                    <a:pt x="544823" y="329332"/>
                  </a:cubicBezTo>
                  <a:cubicBezTo>
                    <a:pt x="549174" y="324143"/>
                    <a:pt x="555279" y="320779"/>
                    <a:pt x="561968" y="319915"/>
                  </a:cubicBezTo>
                  <a:cubicBezTo>
                    <a:pt x="583854" y="315103"/>
                    <a:pt x="606649" y="316408"/>
                    <a:pt x="627820" y="323682"/>
                  </a:cubicBezTo>
                  <a:cubicBezTo>
                    <a:pt x="597037" y="289346"/>
                    <a:pt x="586127" y="241516"/>
                    <a:pt x="599116" y="197238"/>
                  </a:cubicBezTo>
                  <a:cubicBezTo>
                    <a:pt x="631197" y="208161"/>
                    <a:pt x="657240" y="231924"/>
                    <a:pt x="671138" y="262830"/>
                  </a:cubicBezTo>
                  <a:cubicBezTo>
                    <a:pt x="675229" y="233664"/>
                    <a:pt x="692439" y="207966"/>
                    <a:pt x="717831" y="193081"/>
                  </a:cubicBezTo>
                  <a:cubicBezTo>
                    <a:pt x="732184" y="211902"/>
                    <a:pt x="742185" y="233658"/>
                    <a:pt x="747121" y="256790"/>
                  </a:cubicBezTo>
                  <a:cubicBezTo>
                    <a:pt x="762447" y="217578"/>
                    <a:pt x="794789" y="187470"/>
                    <a:pt x="834989" y="174962"/>
                  </a:cubicBezTo>
                  <a:cubicBezTo>
                    <a:pt x="833366" y="188535"/>
                    <a:pt x="831807" y="202043"/>
                    <a:pt x="830183" y="215617"/>
                  </a:cubicBezTo>
                  <a:cubicBezTo>
                    <a:pt x="832261" y="193757"/>
                    <a:pt x="843951" y="173968"/>
                    <a:pt x="862200" y="161714"/>
                  </a:cubicBezTo>
                  <a:lnTo>
                    <a:pt x="843432" y="152687"/>
                  </a:lnTo>
                  <a:cubicBezTo>
                    <a:pt x="833301" y="147816"/>
                    <a:pt x="821351" y="139243"/>
                    <a:pt x="824338" y="128398"/>
                  </a:cubicBezTo>
                  <a:cubicBezTo>
                    <a:pt x="827066" y="118657"/>
                    <a:pt x="839990" y="116318"/>
                    <a:pt x="849861" y="118267"/>
                  </a:cubicBezTo>
                  <a:cubicBezTo>
                    <a:pt x="859732" y="120215"/>
                    <a:pt x="870059" y="124761"/>
                    <a:pt x="879605" y="121254"/>
                  </a:cubicBezTo>
                  <a:cubicBezTo>
                    <a:pt x="862395" y="110409"/>
                    <a:pt x="848108" y="95485"/>
                    <a:pt x="838041" y="77807"/>
                  </a:cubicBezTo>
                  <a:cubicBezTo>
                    <a:pt x="834664" y="71832"/>
                    <a:pt x="832002" y="63780"/>
                    <a:pt x="836483" y="58324"/>
                  </a:cubicBezTo>
                  <a:cubicBezTo>
                    <a:pt x="840574" y="54876"/>
                    <a:pt x="845964" y="53486"/>
                    <a:pt x="851225" y="54557"/>
                  </a:cubicBezTo>
                  <a:cubicBezTo>
                    <a:pt x="891230" y="57532"/>
                    <a:pt x="928897" y="74579"/>
                    <a:pt x="957537" y="102680"/>
                  </a:cubicBezTo>
                  <a:cubicBezTo>
                    <a:pt x="949744" y="80067"/>
                    <a:pt x="946497" y="56155"/>
                    <a:pt x="947860" y="32282"/>
                  </a:cubicBezTo>
                  <a:cubicBezTo>
                    <a:pt x="947665" y="26138"/>
                    <a:pt x="949419" y="20099"/>
                    <a:pt x="952991" y="15072"/>
                  </a:cubicBezTo>
                  <a:cubicBezTo>
                    <a:pt x="962148" y="4551"/>
                    <a:pt x="979553" y="11046"/>
                    <a:pt x="990593" y="19618"/>
                  </a:cubicBezTo>
                  <a:cubicBezTo>
                    <a:pt x="1015531" y="39029"/>
                    <a:pt x="1034299" y="65234"/>
                    <a:pt x="1044691" y="95082"/>
                  </a:cubicBezTo>
                  <a:cubicBezTo>
                    <a:pt x="1041573" y="60922"/>
                    <a:pt x="1055147" y="27359"/>
                    <a:pt x="1081189" y="5006"/>
                  </a:cubicBezTo>
                  <a:cubicBezTo>
                    <a:pt x="1084630" y="1285"/>
                    <a:pt x="1089696" y="-534"/>
                    <a:pt x="1094697" y="135"/>
                  </a:cubicBezTo>
                  <a:cubicBezTo>
                    <a:pt x="1098788" y="2135"/>
                    <a:pt x="1101905" y="5798"/>
                    <a:pt x="1103140" y="10201"/>
                  </a:cubicBezTo>
                  <a:cubicBezTo>
                    <a:pt x="1114310" y="36250"/>
                    <a:pt x="1121064" y="64007"/>
                    <a:pt x="1123012" y="92290"/>
                  </a:cubicBezTo>
                  <a:cubicBezTo>
                    <a:pt x="1144574" y="79483"/>
                    <a:pt x="1168602" y="71527"/>
                    <a:pt x="1193540" y="68975"/>
                  </a:cubicBezTo>
                  <a:cubicBezTo>
                    <a:pt x="1191527" y="90043"/>
                    <a:pt x="1192502" y="111292"/>
                    <a:pt x="1196333" y="132099"/>
                  </a:cubicBezTo>
                  <a:lnTo>
                    <a:pt x="1196852" y="132099"/>
                  </a:lnTo>
                  <a:cubicBezTo>
                    <a:pt x="1204840" y="133658"/>
                    <a:pt x="1212114" y="138594"/>
                    <a:pt x="1220297" y="138983"/>
                  </a:cubicBezTo>
                  <a:cubicBezTo>
                    <a:pt x="1211530" y="126352"/>
                    <a:pt x="1205945" y="111779"/>
                    <a:pt x="1204061" y="96511"/>
                  </a:cubicBezTo>
                  <a:cubicBezTo>
                    <a:pt x="1203477" y="91185"/>
                    <a:pt x="1204061" y="84821"/>
                    <a:pt x="1208347" y="82029"/>
                  </a:cubicBezTo>
                  <a:cubicBezTo>
                    <a:pt x="1211790" y="80567"/>
                    <a:pt x="1215751" y="80567"/>
                    <a:pt x="1219193" y="82029"/>
                  </a:cubicBezTo>
                  <a:cubicBezTo>
                    <a:pt x="1241858" y="88464"/>
                    <a:pt x="1260692" y="104402"/>
                    <a:pt x="1270758" y="125735"/>
                  </a:cubicBezTo>
                  <a:cubicBezTo>
                    <a:pt x="1276084" y="92322"/>
                    <a:pt x="1286474" y="59915"/>
                    <a:pt x="1301541" y="29619"/>
                  </a:cubicBezTo>
                  <a:cubicBezTo>
                    <a:pt x="1302190" y="27840"/>
                    <a:pt x="1303424" y="26333"/>
                    <a:pt x="1305048" y="25333"/>
                  </a:cubicBezTo>
                  <a:cubicBezTo>
                    <a:pt x="1307905" y="23904"/>
                    <a:pt x="1311542" y="25983"/>
                    <a:pt x="1313620" y="27996"/>
                  </a:cubicBezTo>
                  <a:cubicBezTo>
                    <a:pt x="1344988" y="54278"/>
                    <a:pt x="1364276" y="92277"/>
                    <a:pt x="1366939" y="133139"/>
                  </a:cubicBezTo>
                  <a:cubicBezTo>
                    <a:pt x="1379278" y="127164"/>
                    <a:pt x="1387655" y="115539"/>
                    <a:pt x="1397787" y="106317"/>
                  </a:cubicBezTo>
                  <a:cubicBezTo>
                    <a:pt x="1407918" y="97095"/>
                    <a:pt x="1422530" y="89886"/>
                    <a:pt x="1435064" y="95472"/>
                  </a:cubicBezTo>
                  <a:cubicBezTo>
                    <a:pt x="1445260" y="101083"/>
                    <a:pt x="1451300" y="112104"/>
                    <a:pt x="1450521" y="123722"/>
                  </a:cubicBezTo>
                  <a:cubicBezTo>
                    <a:pt x="1449612" y="135041"/>
                    <a:pt x="1446429" y="146076"/>
                    <a:pt x="1441299" y="156194"/>
                  </a:cubicBezTo>
                  <a:lnTo>
                    <a:pt x="1435519" y="169572"/>
                  </a:lnTo>
                  <a:cubicBezTo>
                    <a:pt x="1467601" y="157200"/>
                    <a:pt x="1503255" y="158116"/>
                    <a:pt x="1534622" y="172105"/>
                  </a:cubicBezTo>
                  <a:cubicBezTo>
                    <a:pt x="1528453" y="180827"/>
                    <a:pt x="1522803" y="189918"/>
                    <a:pt x="1517737" y="199316"/>
                  </a:cubicBezTo>
                  <a:cubicBezTo>
                    <a:pt x="1518062" y="199517"/>
                    <a:pt x="1518386" y="199731"/>
                    <a:pt x="1518646" y="199965"/>
                  </a:cubicBezTo>
                  <a:cubicBezTo>
                    <a:pt x="1529362" y="207713"/>
                    <a:pt x="1538259" y="217766"/>
                    <a:pt x="1544623" y="229385"/>
                  </a:cubicBezTo>
                  <a:cubicBezTo>
                    <a:pt x="1566379" y="175807"/>
                    <a:pt x="1632492" y="144959"/>
                    <a:pt x="1687498" y="162753"/>
                  </a:cubicBezTo>
                  <a:cubicBezTo>
                    <a:pt x="1690031" y="163233"/>
                    <a:pt x="1692239" y="164766"/>
                    <a:pt x="1693603" y="166974"/>
                  </a:cubicBezTo>
                  <a:cubicBezTo>
                    <a:pt x="1694317" y="169481"/>
                    <a:pt x="1693928" y="172157"/>
                    <a:pt x="1692564" y="174378"/>
                  </a:cubicBezTo>
                  <a:cubicBezTo>
                    <a:pt x="1679835" y="203057"/>
                    <a:pt x="1663210" y="229846"/>
                    <a:pt x="1643142" y="253998"/>
                  </a:cubicBezTo>
                  <a:cubicBezTo>
                    <a:pt x="1675094" y="230761"/>
                    <a:pt x="1718086" y="229677"/>
                    <a:pt x="1751207" y="251270"/>
                  </a:cubicBezTo>
                  <a:cubicBezTo>
                    <a:pt x="1754910" y="253803"/>
                    <a:pt x="1758871" y="257765"/>
                    <a:pt x="1758416" y="262051"/>
                  </a:cubicBezTo>
                  <a:cubicBezTo>
                    <a:pt x="1757767" y="264954"/>
                    <a:pt x="1756143" y="267545"/>
                    <a:pt x="1753805" y="269389"/>
                  </a:cubicBezTo>
                  <a:cubicBezTo>
                    <a:pt x="1738089" y="284813"/>
                    <a:pt x="1719061" y="296490"/>
                    <a:pt x="1698214" y="303550"/>
                  </a:cubicBezTo>
                  <a:cubicBezTo>
                    <a:pt x="1728737" y="305115"/>
                    <a:pt x="1758741" y="312518"/>
                    <a:pt x="1786472" y="325370"/>
                  </a:cubicBezTo>
                  <a:cubicBezTo>
                    <a:pt x="1786407" y="317818"/>
                    <a:pt x="1790563" y="310849"/>
                    <a:pt x="1797188" y="307251"/>
                  </a:cubicBezTo>
                  <a:cubicBezTo>
                    <a:pt x="1810176" y="301277"/>
                    <a:pt x="1824074" y="314265"/>
                    <a:pt x="1832841" y="325890"/>
                  </a:cubicBezTo>
                  <a:cubicBezTo>
                    <a:pt x="1828230" y="304556"/>
                    <a:pt x="1827321" y="282593"/>
                    <a:pt x="1830113" y="260947"/>
                  </a:cubicBezTo>
                  <a:cubicBezTo>
                    <a:pt x="1830178" y="257719"/>
                    <a:pt x="1831542" y="254654"/>
                    <a:pt x="1833945" y="252504"/>
                  </a:cubicBezTo>
                  <a:cubicBezTo>
                    <a:pt x="1836803" y="251173"/>
                    <a:pt x="1840180" y="251173"/>
                    <a:pt x="1843037" y="252504"/>
                  </a:cubicBezTo>
                  <a:cubicBezTo>
                    <a:pt x="1874469" y="262473"/>
                    <a:pt x="1896940" y="290256"/>
                    <a:pt x="1900122" y="323098"/>
                  </a:cubicBezTo>
                  <a:cubicBezTo>
                    <a:pt x="1915774" y="293061"/>
                    <a:pt x="1940907" y="269013"/>
                    <a:pt x="1971560" y="254648"/>
                  </a:cubicBezTo>
                  <a:cubicBezTo>
                    <a:pt x="1978443" y="251400"/>
                    <a:pt x="1988510" y="249712"/>
                    <a:pt x="1991887" y="256531"/>
                  </a:cubicBezTo>
                  <a:cubicBezTo>
                    <a:pt x="1992926" y="259135"/>
                    <a:pt x="1993186" y="261966"/>
                    <a:pt x="1992666" y="264714"/>
                  </a:cubicBezTo>
                  <a:cubicBezTo>
                    <a:pt x="1989549" y="295588"/>
                    <a:pt x="1980002" y="325474"/>
                    <a:pt x="1964676" y="352452"/>
                  </a:cubicBezTo>
                  <a:cubicBezTo>
                    <a:pt x="1981366" y="343061"/>
                    <a:pt x="1999291" y="336151"/>
                    <a:pt x="2017994" y="331930"/>
                  </a:cubicBezTo>
                  <a:cubicBezTo>
                    <a:pt x="2036892" y="327754"/>
                    <a:pt x="2056700" y="331917"/>
                    <a:pt x="2072287" y="343360"/>
                  </a:cubicBezTo>
                  <a:lnTo>
                    <a:pt x="2019228" y="397263"/>
                  </a:lnTo>
                  <a:cubicBezTo>
                    <a:pt x="2055596" y="375455"/>
                    <a:pt x="2100342" y="373020"/>
                    <a:pt x="2138854" y="390768"/>
                  </a:cubicBezTo>
                  <a:cubicBezTo>
                    <a:pt x="2120864" y="401120"/>
                    <a:pt x="2108395" y="418947"/>
                    <a:pt x="2104823" y="439411"/>
                  </a:cubicBezTo>
                  <a:cubicBezTo>
                    <a:pt x="2120345" y="440190"/>
                    <a:pt x="2135476" y="434845"/>
                    <a:pt x="2147102" y="424539"/>
                  </a:cubicBezTo>
                  <a:cubicBezTo>
                    <a:pt x="2161714" y="412329"/>
                    <a:pt x="2171844" y="395834"/>
                    <a:pt x="2183340" y="380637"/>
                  </a:cubicBezTo>
                  <a:cubicBezTo>
                    <a:pt x="2184963" y="377663"/>
                    <a:pt x="2187561" y="375357"/>
                    <a:pt x="2190743" y="374143"/>
                  </a:cubicBezTo>
                  <a:cubicBezTo>
                    <a:pt x="2195679" y="372909"/>
                    <a:pt x="2200355" y="376741"/>
                    <a:pt x="2203732" y="380637"/>
                  </a:cubicBezTo>
                  <a:cubicBezTo>
                    <a:pt x="2231268" y="412394"/>
                    <a:pt x="2239256" y="456653"/>
                    <a:pt x="2224578" y="496041"/>
                  </a:cubicBezTo>
                  <a:cubicBezTo>
                    <a:pt x="2243282" y="480429"/>
                    <a:pt x="2264064" y="467473"/>
                    <a:pt x="2286274" y="457530"/>
                  </a:cubicBezTo>
                  <a:cubicBezTo>
                    <a:pt x="2289782" y="455276"/>
                    <a:pt x="2294197" y="454867"/>
                    <a:pt x="2298094" y="456426"/>
                  </a:cubicBezTo>
                  <a:cubicBezTo>
                    <a:pt x="2300107" y="457861"/>
                    <a:pt x="2301601" y="459849"/>
                    <a:pt x="2302445" y="462141"/>
                  </a:cubicBezTo>
                  <a:cubicBezTo>
                    <a:pt x="2318227" y="498009"/>
                    <a:pt x="2309460" y="539917"/>
                    <a:pt x="2280689" y="566505"/>
                  </a:cubicBezTo>
                  <a:cubicBezTo>
                    <a:pt x="2292574" y="565414"/>
                    <a:pt x="2304524" y="566407"/>
                    <a:pt x="2316019" y="569427"/>
                  </a:cubicBezTo>
                  <a:cubicBezTo>
                    <a:pt x="2322448" y="571564"/>
                    <a:pt x="2328228" y="575265"/>
                    <a:pt x="2332839" y="580207"/>
                  </a:cubicBezTo>
                  <a:lnTo>
                    <a:pt x="2371805" y="531630"/>
                  </a:lnTo>
                  <a:cubicBezTo>
                    <a:pt x="2373883" y="528260"/>
                    <a:pt x="2377260" y="525902"/>
                    <a:pt x="2381156" y="525136"/>
                  </a:cubicBezTo>
                  <a:cubicBezTo>
                    <a:pt x="2384273" y="525292"/>
                    <a:pt x="2387261" y="526584"/>
                    <a:pt x="2389534" y="528773"/>
                  </a:cubicBezTo>
                  <a:cubicBezTo>
                    <a:pt x="2423175" y="555789"/>
                    <a:pt x="2428500" y="605081"/>
                    <a:pt x="2423175" y="647814"/>
                  </a:cubicBezTo>
                  <a:cubicBezTo>
                    <a:pt x="2439411" y="618083"/>
                    <a:pt x="2470713" y="599690"/>
                    <a:pt x="2504613" y="599950"/>
                  </a:cubicBezTo>
                  <a:cubicBezTo>
                    <a:pt x="2509030" y="599638"/>
                    <a:pt x="2513380" y="600879"/>
                    <a:pt x="2516953" y="603457"/>
                  </a:cubicBezTo>
                  <a:cubicBezTo>
                    <a:pt x="2520590" y="607718"/>
                    <a:pt x="2522148" y="613322"/>
                    <a:pt x="2521369" y="618849"/>
                  </a:cubicBezTo>
                  <a:cubicBezTo>
                    <a:pt x="2519875" y="654470"/>
                    <a:pt x="2502470" y="687520"/>
                    <a:pt x="2473830" y="708795"/>
                  </a:cubicBezTo>
                  <a:cubicBezTo>
                    <a:pt x="2496106" y="703671"/>
                    <a:pt x="2519030" y="702288"/>
                    <a:pt x="2541761" y="704704"/>
                  </a:cubicBezTo>
                  <a:cubicBezTo>
                    <a:pt x="2545917" y="704788"/>
                    <a:pt x="2549944" y="706172"/>
                    <a:pt x="2553321" y="708665"/>
                  </a:cubicBezTo>
                  <a:cubicBezTo>
                    <a:pt x="2556893" y="713029"/>
                    <a:pt x="2558321" y="718790"/>
                    <a:pt x="2557153" y="724316"/>
                  </a:cubicBezTo>
                  <a:cubicBezTo>
                    <a:pt x="2552282" y="764218"/>
                    <a:pt x="2521823" y="796196"/>
                    <a:pt x="2482208" y="802963"/>
                  </a:cubicBezTo>
                  <a:cubicBezTo>
                    <a:pt x="2508900" y="822446"/>
                    <a:pt x="2537410" y="844267"/>
                    <a:pt x="2544879" y="876284"/>
                  </a:cubicBezTo>
                  <a:cubicBezTo>
                    <a:pt x="2546761" y="884597"/>
                    <a:pt x="2546112" y="895182"/>
                    <a:pt x="2538384" y="899144"/>
                  </a:cubicBezTo>
                  <a:cubicBezTo>
                    <a:pt x="2533318" y="901059"/>
                    <a:pt x="2527798" y="901059"/>
                    <a:pt x="2522733" y="899144"/>
                  </a:cubicBezTo>
                  <a:cubicBezTo>
                    <a:pt x="2491235" y="890708"/>
                    <a:pt x="2461491" y="876556"/>
                    <a:pt x="2435124" y="857385"/>
                  </a:cubicBezTo>
                  <a:cubicBezTo>
                    <a:pt x="2436034" y="868166"/>
                    <a:pt x="2443567" y="876868"/>
                    <a:pt x="2447269" y="887259"/>
                  </a:cubicBezTo>
                  <a:cubicBezTo>
                    <a:pt x="2450970" y="897650"/>
                    <a:pt x="2448502" y="910379"/>
                    <a:pt x="2439216" y="913236"/>
                  </a:cubicBezTo>
                  <a:cubicBezTo>
                    <a:pt x="2460582" y="932297"/>
                    <a:pt x="2485065" y="947539"/>
                    <a:pt x="2511628" y="958307"/>
                  </a:cubicBezTo>
                  <a:cubicBezTo>
                    <a:pt x="2515134" y="959261"/>
                    <a:pt x="2518251" y="961392"/>
                    <a:pt x="2520395" y="964347"/>
                  </a:cubicBezTo>
                  <a:cubicBezTo>
                    <a:pt x="2521953" y="967951"/>
                    <a:pt x="2521758" y="972055"/>
                    <a:pt x="2519940" y="975517"/>
                  </a:cubicBezTo>
                  <a:cubicBezTo>
                    <a:pt x="2511693" y="995974"/>
                    <a:pt x="2489027" y="1005975"/>
                    <a:pt x="2468505" y="1014028"/>
                  </a:cubicBezTo>
                  <a:cubicBezTo>
                    <a:pt x="2477857" y="1022795"/>
                    <a:pt x="2491820" y="1023899"/>
                    <a:pt x="2504289" y="1027017"/>
                  </a:cubicBezTo>
                  <a:cubicBezTo>
                    <a:pt x="2516758" y="1030134"/>
                    <a:pt x="2530266" y="1037992"/>
                    <a:pt x="2531046" y="1050851"/>
                  </a:cubicBezTo>
                  <a:cubicBezTo>
                    <a:pt x="2531825" y="1063710"/>
                    <a:pt x="2519486" y="1072477"/>
                    <a:pt x="2508055" y="1077607"/>
                  </a:cubicBezTo>
                  <a:cubicBezTo>
                    <a:pt x="2487209" y="1087044"/>
                    <a:pt x="2464349" y="1091362"/>
                    <a:pt x="2441489" y="1090206"/>
                  </a:cubicBezTo>
                  <a:cubicBezTo>
                    <a:pt x="2448632" y="1099194"/>
                    <a:pt x="2453893" y="1109534"/>
                    <a:pt x="2456945" y="1120600"/>
                  </a:cubicBezTo>
                  <a:cubicBezTo>
                    <a:pt x="2459867" y="1131056"/>
                    <a:pt x="2458244" y="1145733"/>
                    <a:pt x="2447593" y="1147941"/>
                  </a:cubicBezTo>
                  <a:cubicBezTo>
                    <a:pt x="2441099" y="1149305"/>
                    <a:pt x="2434604" y="1144369"/>
                    <a:pt x="2429344" y="1139758"/>
                  </a:cubicBezTo>
                  <a:lnTo>
                    <a:pt x="2395379" y="1109689"/>
                  </a:lnTo>
                  <a:lnTo>
                    <a:pt x="2403172" y="1150149"/>
                  </a:lnTo>
                  <a:cubicBezTo>
                    <a:pt x="2404146" y="1153215"/>
                    <a:pt x="2404146" y="1156501"/>
                    <a:pt x="2403172" y="1159566"/>
                  </a:cubicBezTo>
                  <a:cubicBezTo>
                    <a:pt x="2402458" y="1161053"/>
                    <a:pt x="2401224" y="1162248"/>
                    <a:pt x="2399730" y="1162943"/>
                  </a:cubicBezTo>
                  <a:cubicBezTo>
                    <a:pt x="2413628" y="1172548"/>
                    <a:pt x="2428954" y="1179887"/>
                    <a:pt x="2445190" y="1184699"/>
                  </a:cubicBezTo>
                  <a:cubicBezTo>
                    <a:pt x="2450061" y="1185731"/>
                    <a:pt x="2454347" y="1188647"/>
                    <a:pt x="2457075" y="1192817"/>
                  </a:cubicBezTo>
                  <a:cubicBezTo>
                    <a:pt x="2458439" y="1197148"/>
                    <a:pt x="2457920" y="1201850"/>
                    <a:pt x="2455711" y="1205805"/>
                  </a:cubicBezTo>
                  <a:cubicBezTo>
                    <a:pt x="2439411" y="1239024"/>
                    <a:pt x="2400380" y="1254123"/>
                    <a:pt x="2365960" y="1240550"/>
                  </a:cubicBezTo>
                  <a:cubicBezTo>
                    <a:pt x="2381936" y="1258799"/>
                    <a:pt x="2395638" y="1279061"/>
                    <a:pt x="2406614" y="1300687"/>
                  </a:cubicBezTo>
                  <a:cubicBezTo>
                    <a:pt x="2409277" y="1305104"/>
                    <a:pt x="2410771" y="1310104"/>
                    <a:pt x="2410901" y="1315235"/>
                  </a:cubicBezTo>
                  <a:cubicBezTo>
                    <a:pt x="2410251" y="1325885"/>
                    <a:pt x="2398431" y="1332964"/>
                    <a:pt x="2387781" y="1332185"/>
                  </a:cubicBezTo>
                  <a:cubicBezTo>
                    <a:pt x="2377195" y="1330496"/>
                    <a:pt x="2367388" y="1325626"/>
                    <a:pt x="2359660" y="1318287"/>
                  </a:cubicBezTo>
                  <a:cubicBezTo>
                    <a:pt x="2342710" y="1304584"/>
                    <a:pt x="2327513" y="1288932"/>
                    <a:pt x="2314200" y="1271658"/>
                  </a:cubicBezTo>
                  <a:lnTo>
                    <a:pt x="2314589" y="1333678"/>
                  </a:lnTo>
                  <a:cubicBezTo>
                    <a:pt x="2314785" y="1338095"/>
                    <a:pt x="2314005" y="1342576"/>
                    <a:pt x="2312382" y="1346667"/>
                  </a:cubicBezTo>
                  <a:cubicBezTo>
                    <a:pt x="2332060" y="1363488"/>
                    <a:pt x="2356478" y="1373619"/>
                    <a:pt x="2382261" y="1375697"/>
                  </a:cubicBezTo>
                  <a:cubicBezTo>
                    <a:pt x="2390248" y="1398492"/>
                    <a:pt x="2373818" y="1424599"/>
                    <a:pt x="2351478" y="1433821"/>
                  </a:cubicBezTo>
                  <a:cubicBezTo>
                    <a:pt x="2329137" y="1443043"/>
                    <a:pt x="2303354" y="1438821"/>
                    <a:pt x="2280689" y="1430184"/>
                  </a:cubicBezTo>
                  <a:cubicBezTo>
                    <a:pt x="2288028" y="1463954"/>
                    <a:pt x="2355309" y="1461227"/>
                    <a:pt x="2352841" y="1495647"/>
                  </a:cubicBezTo>
                  <a:cubicBezTo>
                    <a:pt x="2351997" y="1507012"/>
                    <a:pt x="2342190" y="1515974"/>
                    <a:pt x="2331670" y="1520520"/>
                  </a:cubicBezTo>
                  <a:cubicBezTo>
                    <a:pt x="2293159" y="1537276"/>
                    <a:pt x="2250491" y="1511233"/>
                    <a:pt x="2216720" y="1486360"/>
                  </a:cubicBezTo>
                  <a:cubicBezTo>
                    <a:pt x="2225813" y="1513376"/>
                    <a:pt x="2221786" y="1543056"/>
                    <a:pt x="2205745" y="1566630"/>
                  </a:cubicBezTo>
                  <a:cubicBezTo>
                    <a:pt x="2185223" y="1547861"/>
                    <a:pt x="2168337" y="1525325"/>
                    <a:pt x="2156129" y="1500322"/>
                  </a:cubicBezTo>
                  <a:cubicBezTo>
                    <a:pt x="2156778" y="1519805"/>
                    <a:pt x="2157362" y="1539288"/>
                    <a:pt x="2158012" y="1558252"/>
                  </a:cubicBezTo>
                  <a:cubicBezTo>
                    <a:pt x="2158012" y="1569033"/>
                    <a:pt x="2157232" y="1582346"/>
                    <a:pt x="2147426" y="1586827"/>
                  </a:cubicBezTo>
                  <a:cubicBezTo>
                    <a:pt x="2137619" y="1591308"/>
                    <a:pt x="2126904" y="1583450"/>
                    <a:pt x="2118981" y="1576111"/>
                  </a:cubicBezTo>
                  <a:lnTo>
                    <a:pt x="2059428" y="1521105"/>
                  </a:lnTo>
                  <a:cubicBezTo>
                    <a:pt x="2070858" y="1549030"/>
                    <a:pt x="2078976" y="1578124"/>
                    <a:pt x="2083782" y="1607934"/>
                  </a:cubicBezTo>
                  <a:cubicBezTo>
                    <a:pt x="2046505" y="1600725"/>
                    <a:pt x="2012734" y="1581112"/>
                    <a:pt x="1987926" y="1552277"/>
                  </a:cubicBezTo>
                  <a:cubicBezTo>
                    <a:pt x="1993576" y="1564551"/>
                    <a:pt x="1988185" y="1579034"/>
                    <a:pt x="1975976" y="1584684"/>
                  </a:cubicBezTo>
                  <a:cubicBezTo>
                    <a:pt x="1975911" y="1584684"/>
                    <a:pt x="1975846" y="1584749"/>
                    <a:pt x="1975781" y="1584749"/>
                  </a:cubicBezTo>
                  <a:cubicBezTo>
                    <a:pt x="1961104" y="1590399"/>
                    <a:pt x="1943959" y="1581891"/>
                    <a:pt x="1934997" y="1569033"/>
                  </a:cubicBezTo>
                  <a:cubicBezTo>
                    <a:pt x="1926944" y="1555459"/>
                    <a:pt x="1922462" y="1540068"/>
                    <a:pt x="1922008" y="1524287"/>
                  </a:cubicBezTo>
                  <a:cubicBezTo>
                    <a:pt x="1919540" y="1543315"/>
                    <a:pt x="1915514" y="1564746"/>
                    <a:pt x="1899538" y="1575137"/>
                  </a:cubicBezTo>
                  <a:cubicBezTo>
                    <a:pt x="1883562" y="1585528"/>
                    <a:pt x="1855116" y="1569357"/>
                    <a:pt x="1863819" y="1552277"/>
                  </a:cubicBezTo>
                  <a:cubicBezTo>
                    <a:pt x="1842128" y="1565656"/>
                    <a:pt x="1818294" y="1575267"/>
                    <a:pt x="1793355" y="1580527"/>
                  </a:cubicBezTo>
                  <a:cubicBezTo>
                    <a:pt x="1791148" y="1591049"/>
                    <a:pt x="1785172" y="1600465"/>
                    <a:pt x="1776600" y="1606959"/>
                  </a:cubicBezTo>
                  <a:cubicBezTo>
                    <a:pt x="1759455" y="1619364"/>
                    <a:pt x="1736465" y="1619948"/>
                    <a:pt x="1715554" y="1616896"/>
                  </a:cubicBezTo>
                  <a:cubicBezTo>
                    <a:pt x="1634505" y="1604362"/>
                    <a:pt x="1563716" y="1540912"/>
                    <a:pt x="1481758" y="1546692"/>
                  </a:cubicBezTo>
                  <a:cubicBezTo>
                    <a:pt x="1450456" y="1548900"/>
                    <a:pt x="1420841" y="1561239"/>
                    <a:pt x="1389993" y="1566889"/>
                  </a:cubicBezTo>
                  <a:cubicBezTo>
                    <a:pt x="1292189" y="1584749"/>
                    <a:pt x="1195943" y="1534418"/>
                    <a:pt x="1097230" y="1522273"/>
                  </a:cubicBezTo>
                  <a:cubicBezTo>
                    <a:pt x="1037547" y="1515130"/>
                    <a:pt x="973253" y="1521170"/>
                    <a:pt x="917792" y="1502790"/>
                  </a:cubicBezTo>
                  <a:lnTo>
                    <a:pt x="922792" y="1511818"/>
                  </a:lnTo>
                  <a:cubicBezTo>
                    <a:pt x="873176" y="1490906"/>
                    <a:pt x="831677" y="1454408"/>
                    <a:pt x="804595" y="1407908"/>
                  </a:cubicBezTo>
                  <a:cubicBezTo>
                    <a:pt x="808752" y="1431353"/>
                    <a:pt x="817584" y="1453694"/>
                    <a:pt x="830573" y="1473631"/>
                  </a:cubicBezTo>
                  <a:cubicBezTo>
                    <a:pt x="785567" y="1470968"/>
                    <a:pt x="746797" y="1440835"/>
                    <a:pt x="733158" y="1397842"/>
                  </a:cubicBezTo>
                  <a:lnTo>
                    <a:pt x="740952" y="1458824"/>
                  </a:lnTo>
                  <a:cubicBezTo>
                    <a:pt x="695556" y="1456681"/>
                    <a:pt x="658019" y="1422716"/>
                    <a:pt x="651330" y="1377775"/>
                  </a:cubicBezTo>
                  <a:cubicBezTo>
                    <a:pt x="645290" y="1405116"/>
                    <a:pt x="618988" y="1423105"/>
                    <a:pt x="591322" y="1418819"/>
                  </a:cubicBezTo>
                  <a:cubicBezTo>
                    <a:pt x="584244" y="1418234"/>
                    <a:pt x="578074" y="1413688"/>
                    <a:pt x="575411" y="1407129"/>
                  </a:cubicBezTo>
                  <a:cubicBezTo>
                    <a:pt x="574762" y="1402258"/>
                    <a:pt x="575801" y="1397323"/>
                    <a:pt x="578204" y="1393037"/>
                  </a:cubicBezTo>
                  <a:lnTo>
                    <a:pt x="594764" y="1355435"/>
                  </a:lnTo>
                  <a:cubicBezTo>
                    <a:pt x="576645" y="1363292"/>
                    <a:pt x="556318" y="1364137"/>
                    <a:pt x="537614" y="1357902"/>
                  </a:cubicBezTo>
                  <a:cubicBezTo>
                    <a:pt x="544303" y="1369397"/>
                    <a:pt x="553331" y="1379334"/>
                    <a:pt x="564111" y="1387127"/>
                  </a:cubicBezTo>
                  <a:cubicBezTo>
                    <a:pt x="543264" y="1394985"/>
                    <a:pt x="520145" y="1394401"/>
                    <a:pt x="499752" y="1385438"/>
                  </a:cubicBezTo>
                  <a:cubicBezTo>
                    <a:pt x="479620" y="1376411"/>
                    <a:pt x="460787" y="1364851"/>
                    <a:pt x="443641" y="1350954"/>
                  </a:cubicBezTo>
                  <a:cubicBezTo>
                    <a:pt x="442472" y="1370436"/>
                    <a:pt x="441369" y="1389919"/>
                    <a:pt x="440199" y="1409402"/>
                  </a:cubicBezTo>
                  <a:cubicBezTo>
                    <a:pt x="439485" y="1422391"/>
                    <a:pt x="436758" y="1437458"/>
                    <a:pt x="424743" y="1441874"/>
                  </a:cubicBezTo>
                  <a:cubicBezTo>
                    <a:pt x="416560" y="1443757"/>
                    <a:pt x="407988" y="1441549"/>
                    <a:pt x="401688" y="1435964"/>
                  </a:cubicBezTo>
                  <a:cubicBezTo>
                    <a:pt x="383439" y="1422326"/>
                    <a:pt x="373632" y="1400180"/>
                    <a:pt x="375711" y="1377515"/>
                  </a:cubicBezTo>
                  <a:cubicBezTo>
                    <a:pt x="368697" y="1393686"/>
                    <a:pt x="355449" y="1406415"/>
                    <a:pt x="339018" y="1412779"/>
                  </a:cubicBezTo>
                  <a:cubicBezTo>
                    <a:pt x="333238" y="1415637"/>
                    <a:pt x="326484" y="1415637"/>
                    <a:pt x="320704" y="1412779"/>
                  </a:cubicBezTo>
                  <a:cubicBezTo>
                    <a:pt x="318366" y="1411221"/>
                    <a:pt x="316548" y="1408948"/>
                    <a:pt x="315639" y="1406285"/>
                  </a:cubicBezTo>
                  <a:cubicBezTo>
                    <a:pt x="274984" y="1394530"/>
                    <a:pt x="244980" y="1360110"/>
                    <a:pt x="238745" y="1318287"/>
                  </a:cubicBezTo>
                  <a:lnTo>
                    <a:pt x="229004" y="1387322"/>
                  </a:lnTo>
                  <a:cubicBezTo>
                    <a:pt x="228940" y="1388555"/>
                    <a:pt x="228550" y="1389724"/>
                    <a:pt x="227835" y="1390699"/>
                  </a:cubicBezTo>
                  <a:cubicBezTo>
                    <a:pt x="226472" y="1392257"/>
                    <a:pt x="224004" y="1391997"/>
                    <a:pt x="221925" y="1391543"/>
                  </a:cubicBezTo>
                  <a:cubicBezTo>
                    <a:pt x="196792" y="1386218"/>
                    <a:pt x="172699" y="1370956"/>
                    <a:pt x="161983" y="1347576"/>
                  </a:cubicBezTo>
                  <a:cubicBezTo>
                    <a:pt x="151267" y="1324197"/>
                    <a:pt x="157242" y="1292829"/>
                    <a:pt x="178868" y="1278866"/>
                  </a:cubicBezTo>
                  <a:cubicBezTo>
                    <a:pt x="164970" y="1287439"/>
                    <a:pt x="149774" y="1293674"/>
                    <a:pt x="133863" y="1297375"/>
                  </a:cubicBezTo>
                  <a:cubicBezTo>
                    <a:pt x="128083" y="1299453"/>
                    <a:pt x="121653" y="1298739"/>
                    <a:pt x="116523" y="1295362"/>
                  </a:cubicBezTo>
                  <a:cubicBezTo>
                    <a:pt x="109054" y="1288413"/>
                    <a:pt x="115743" y="1275879"/>
                    <a:pt x="122498" y="1268476"/>
                  </a:cubicBezTo>
                  <a:lnTo>
                    <a:pt x="157307" y="1229055"/>
                  </a:lnTo>
                  <a:cubicBezTo>
                    <a:pt x="128537" y="1232250"/>
                    <a:pt x="99508" y="1225366"/>
                    <a:pt x="75219" y="1209572"/>
                  </a:cubicBezTo>
                  <a:cubicBezTo>
                    <a:pt x="71062" y="1207390"/>
                    <a:pt x="67815" y="1203863"/>
                    <a:pt x="65932" y="1199571"/>
                  </a:cubicBezTo>
                  <a:cubicBezTo>
                    <a:pt x="64828" y="1194258"/>
                    <a:pt x="65867" y="1188719"/>
                    <a:pt x="68855" y="1184179"/>
                  </a:cubicBezTo>
                  <a:cubicBezTo>
                    <a:pt x="85805" y="1152922"/>
                    <a:pt x="116588" y="1131523"/>
                    <a:pt x="151787" y="1126445"/>
                  </a:cubicBezTo>
                  <a:cubicBezTo>
                    <a:pt x="153411" y="1117197"/>
                    <a:pt x="157956" y="1108722"/>
                    <a:pt x="164776" y="1102286"/>
                  </a:cubicBezTo>
                  <a:cubicBezTo>
                    <a:pt x="153216" y="1107624"/>
                    <a:pt x="141071" y="1111501"/>
                    <a:pt x="128602" y="1113846"/>
                  </a:cubicBezTo>
                  <a:cubicBezTo>
                    <a:pt x="124901" y="1115080"/>
                    <a:pt x="120809" y="1114372"/>
                    <a:pt x="117756" y="1111962"/>
                  </a:cubicBezTo>
                  <a:cubicBezTo>
                    <a:pt x="116068" y="1109534"/>
                    <a:pt x="115483" y="1106533"/>
                    <a:pt x="116068" y="1103650"/>
                  </a:cubicBezTo>
                  <a:cubicBezTo>
                    <a:pt x="117886" y="1078289"/>
                    <a:pt x="126524" y="1053897"/>
                    <a:pt x="141201" y="1033122"/>
                  </a:cubicBezTo>
                  <a:cubicBezTo>
                    <a:pt x="118276" y="1058787"/>
                    <a:pt x="81064" y="1065918"/>
                    <a:pt x="50281" y="1050526"/>
                  </a:cubicBezTo>
                  <a:cubicBezTo>
                    <a:pt x="61256" y="1047091"/>
                    <a:pt x="70153" y="1038986"/>
                    <a:pt x="74570" y="1028380"/>
                  </a:cubicBezTo>
                  <a:cubicBezTo>
                    <a:pt x="65347" y="1029757"/>
                    <a:pt x="55931" y="1028978"/>
                    <a:pt x="47034" y="1026108"/>
                  </a:cubicBezTo>
                  <a:cubicBezTo>
                    <a:pt x="34045" y="1021302"/>
                    <a:pt x="23199" y="1006625"/>
                    <a:pt x="27551" y="993636"/>
                  </a:cubicBezTo>
                  <a:cubicBezTo>
                    <a:pt x="32616" y="977790"/>
                    <a:pt x="54437" y="972789"/>
                    <a:pt x="60867" y="957398"/>
                  </a:cubicBezTo>
                  <a:cubicBezTo>
                    <a:pt x="44890" y="953501"/>
                    <a:pt x="28395" y="949345"/>
                    <a:pt x="15406" y="938954"/>
                  </a:cubicBezTo>
                  <a:cubicBezTo>
                    <a:pt x="2418" y="928563"/>
                    <a:pt x="-4077" y="909404"/>
                    <a:pt x="3002" y="8945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4"/>
          <p:cNvGrpSpPr/>
          <p:nvPr/>
        </p:nvGrpSpPr>
        <p:grpSpPr>
          <a:xfrm>
            <a:off x="-1046724" y="3889001"/>
            <a:ext cx="2715009" cy="2369668"/>
            <a:chOff x="-1046724" y="3889001"/>
            <a:chExt cx="2715009" cy="2369668"/>
          </a:xfrm>
        </p:grpSpPr>
        <p:grpSp>
          <p:nvGrpSpPr>
            <p:cNvPr id="139" name="Google Shape;139;p4"/>
            <p:cNvGrpSpPr/>
            <p:nvPr/>
          </p:nvGrpSpPr>
          <p:grpSpPr>
            <a:xfrm>
              <a:off x="315180" y="4184476"/>
              <a:ext cx="526825" cy="505258"/>
              <a:chOff x="5596878" y="6155134"/>
              <a:chExt cx="576584" cy="552981"/>
            </a:xfrm>
          </p:grpSpPr>
          <p:sp>
            <p:nvSpPr>
              <p:cNvPr id="140" name="Google Shape;140;p4"/>
              <p:cNvSpPr/>
              <p:nvPr/>
            </p:nvSpPr>
            <p:spPr>
              <a:xfrm>
                <a:off x="5596878" y="6207156"/>
                <a:ext cx="246569" cy="227355"/>
              </a:xfrm>
              <a:custGeom>
                <a:avLst/>
                <a:gdLst/>
                <a:ahLst/>
                <a:cxnLst/>
                <a:rect l="l" t="t" r="r" b="b"/>
                <a:pathLst>
                  <a:path w="181970" h="167790" extrusionOk="0">
                    <a:moveTo>
                      <a:pt x="148553" y="18768"/>
                    </a:moveTo>
                    <a:cubicBezTo>
                      <a:pt x="126018" y="26788"/>
                      <a:pt x="109133" y="45732"/>
                      <a:pt x="103677" y="69033"/>
                    </a:cubicBezTo>
                    <a:cubicBezTo>
                      <a:pt x="104391" y="48161"/>
                      <a:pt x="97443" y="27743"/>
                      <a:pt x="84194" y="11624"/>
                    </a:cubicBezTo>
                    <a:cubicBezTo>
                      <a:pt x="83350" y="10396"/>
                      <a:pt x="82051" y="9539"/>
                      <a:pt x="80623" y="9221"/>
                    </a:cubicBezTo>
                    <a:cubicBezTo>
                      <a:pt x="79518" y="9227"/>
                      <a:pt x="78414" y="9617"/>
                      <a:pt x="77570" y="10325"/>
                    </a:cubicBezTo>
                    <a:cubicBezTo>
                      <a:pt x="68023" y="16852"/>
                      <a:pt x="61010" y="26489"/>
                      <a:pt x="57763" y="37601"/>
                    </a:cubicBezTo>
                    <a:cubicBezTo>
                      <a:pt x="54580" y="48629"/>
                      <a:pt x="52697" y="59981"/>
                      <a:pt x="52113" y="71436"/>
                    </a:cubicBezTo>
                    <a:cubicBezTo>
                      <a:pt x="45877" y="42037"/>
                      <a:pt x="28148" y="16339"/>
                      <a:pt x="2950" y="-1"/>
                    </a:cubicBezTo>
                    <a:cubicBezTo>
                      <a:pt x="1977" y="-1"/>
                      <a:pt x="1002" y="-1"/>
                      <a:pt x="93" y="388"/>
                    </a:cubicBezTo>
                    <a:cubicBezTo>
                      <a:pt x="16783" y="22534"/>
                      <a:pt x="32565" y="50265"/>
                      <a:pt x="28018" y="77606"/>
                    </a:cubicBezTo>
                    <a:cubicBezTo>
                      <a:pt x="16134" y="146056"/>
                      <a:pt x="59451" y="157161"/>
                      <a:pt x="61984" y="158850"/>
                    </a:cubicBezTo>
                    <a:cubicBezTo>
                      <a:pt x="72505" y="166059"/>
                      <a:pt x="85363" y="169066"/>
                      <a:pt x="98027" y="167293"/>
                    </a:cubicBezTo>
                    <a:lnTo>
                      <a:pt x="100885" y="167682"/>
                    </a:lnTo>
                    <a:lnTo>
                      <a:pt x="99586" y="166968"/>
                    </a:lnTo>
                    <a:lnTo>
                      <a:pt x="102248" y="166319"/>
                    </a:lnTo>
                    <a:cubicBezTo>
                      <a:pt x="115821" y="161155"/>
                      <a:pt x="126602" y="150492"/>
                      <a:pt x="131927" y="136964"/>
                    </a:cubicBezTo>
                    <a:cubicBezTo>
                      <a:pt x="137123" y="123580"/>
                      <a:pt x="141149" y="109785"/>
                      <a:pt x="144007" y="95725"/>
                    </a:cubicBezTo>
                    <a:cubicBezTo>
                      <a:pt x="151735" y="66442"/>
                      <a:pt x="164594" y="38770"/>
                      <a:pt x="182064" y="14027"/>
                    </a:cubicBezTo>
                    <a:lnTo>
                      <a:pt x="179336" y="13442"/>
                    </a:lnTo>
                    <a:cubicBezTo>
                      <a:pt x="158619" y="31107"/>
                      <a:pt x="145825" y="56954"/>
                      <a:pt x="136474" y="82801"/>
                    </a:cubicBezTo>
                    <a:cubicBezTo>
                      <a:pt x="142643" y="61916"/>
                      <a:pt x="146669" y="40465"/>
                      <a:pt x="148553" y="187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5600399" y="6157929"/>
                <a:ext cx="238649" cy="160878"/>
              </a:xfrm>
              <a:custGeom>
                <a:avLst/>
                <a:gdLst/>
                <a:ahLst/>
                <a:cxnLst/>
                <a:rect l="l" t="t" r="r" b="b"/>
                <a:pathLst>
                  <a:path w="176125" h="118729" extrusionOk="0">
                    <a:moveTo>
                      <a:pt x="116536" y="71840"/>
                    </a:moveTo>
                    <a:cubicBezTo>
                      <a:pt x="119718" y="48818"/>
                      <a:pt x="115561" y="25386"/>
                      <a:pt x="104781" y="4819"/>
                    </a:cubicBezTo>
                    <a:cubicBezTo>
                      <a:pt x="104002" y="2968"/>
                      <a:pt x="102703" y="1416"/>
                      <a:pt x="100949" y="403"/>
                    </a:cubicBezTo>
                    <a:cubicBezTo>
                      <a:pt x="98027" y="-896"/>
                      <a:pt x="94455" y="1182"/>
                      <a:pt x="92182" y="3195"/>
                    </a:cubicBezTo>
                    <a:cubicBezTo>
                      <a:pt x="72375" y="19574"/>
                      <a:pt x="58866" y="42362"/>
                      <a:pt x="54060" y="67619"/>
                    </a:cubicBezTo>
                    <a:cubicBezTo>
                      <a:pt x="44449" y="46850"/>
                      <a:pt x="22888" y="34277"/>
                      <a:pt x="93" y="36121"/>
                    </a:cubicBezTo>
                    <a:cubicBezTo>
                      <a:pt x="25291" y="52461"/>
                      <a:pt x="43020" y="78159"/>
                      <a:pt x="49255" y="107559"/>
                    </a:cubicBezTo>
                    <a:cubicBezTo>
                      <a:pt x="49839" y="96103"/>
                      <a:pt x="51722" y="84751"/>
                      <a:pt x="54905" y="73723"/>
                    </a:cubicBezTo>
                    <a:cubicBezTo>
                      <a:pt x="58152" y="62612"/>
                      <a:pt x="65165" y="52974"/>
                      <a:pt x="74713" y="46447"/>
                    </a:cubicBezTo>
                    <a:cubicBezTo>
                      <a:pt x="75557" y="45740"/>
                      <a:pt x="76660" y="45350"/>
                      <a:pt x="77765" y="45343"/>
                    </a:cubicBezTo>
                    <a:cubicBezTo>
                      <a:pt x="79193" y="45661"/>
                      <a:pt x="80493" y="46519"/>
                      <a:pt x="81337" y="47746"/>
                    </a:cubicBezTo>
                    <a:cubicBezTo>
                      <a:pt x="94585" y="63865"/>
                      <a:pt x="101534" y="84283"/>
                      <a:pt x="100820" y="105156"/>
                    </a:cubicBezTo>
                    <a:cubicBezTo>
                      <a:pt x="106275" y="81854"/>
                      <a:pt x="123160" y="62910"/>
                      <a:pt x="145695" y="54890"/>
                    </a:cubicBezTo>
                    <a:cubicBezTo>
                      <a:pt x="143747" y="76529"/>
                      <a:pt x="139591" y="97921"/>
                      <a:pt x="133356" y="118729"/>
                    </a:cubicBezTo>
                    <a:cubicBezTo>
                      <a:pt x="142708" y="92752"/>
                      <a:pt x="155502" y="66774"/>
                      <a:pt x="176219" y="49370"/>
                    </a:cubicBezTo>
                    <a:cubicBezTo>
                      <a:pt x="153683" y="45363"/>
                      <a:pt x="130824" y="53981"/>
                      <a:pt x="116536" y="71840"/>
                    </a:cubicBezTo>
                    <a:close/>
                  </a:path>
                </a:pathLst>
              </a:custGeom>
              <a:solidFill>
                <a:srgbClr val="FF1111">
                  <a:alpha val="481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5639130" y="6378488"/>
                <a:ext cx="139389" cy="74541"/>
              </a:xfrm>
              <a:custGeom>
                <a:avLst/>
                <a:gdLst/>
                <a:ahLst/>
                <a:cxnLst/>
                <a:rect l="l" t="t" r="r" b="b"/>
                <a:pathLst>
                  <a:path w="102870" h="55012" extrusionOk="0">
                    <a:moveTo>
                      <a:pt x="80818" y="32706"/>
                    </a:moveTo>
                    <a:cubicBezTo>
                      <a:pt x="86078" y="29128"/>
                      <a:pt x="89585" y="23491"/>
                      <a:pt x="90494" y="17185"/>
                    </a:cubicBezTo>
                    <a:cubicBezTo>
                      <a:pt x="81467" y="16438"/>
                      <a:pt x="72765" y="20698"/>
                      <a:pt x="67829" y="28290"/>
                    </a:cubicBezTo>
                    <a:cubicBezTo>
                      <a:pt x="70167" y="21790"/>
                      <a:pt x="71401" y="14938"/>
                      <a:pt x="71466" y="8028"/>
                    </a:cubicBezTo>
                    <a:cubicBezTo>
                      <a:pt x="71530" y="7210"/>
                      <a:pt x="71401" y="6391"/>
                      <a:pt x="70946" y="5690"/>
                    </a:cubicBezTo>
                    <a:cubicBezTo>
                      <a:pt x="69843" y="4132"/>
                      <a:pt x="67310" y="4197"/>
                      <a:pt x="65361" y="4586"/>
                    </a:cubicBezTo>
                    <a:cubicBezTo>
                      <a:pt x="54580" y="6632"/>
                      <a:pt x="45099" y="13139"/>
                      <a:pt x="39384" y="22511"/>
                    </a:cubicBezTo>
                    <a:cubicBezTo>
                      <a:pt x="35357" y="14302"/>
                      <a:pt x="29317" y="7229"/>
                      <a:pt x="21850" y="1923"/>
                    </a:cubicBezTo>
                    <a:cubicBezTo>
                      <a:pt x="20096" y="313"/>
                      <a:pt x="17693" y="-343"/>
                      <a:pt x="15355" y="170"/>
                    </a:cubicBezTo>
                    <a:cubicBezTo>
                      <a:pt x="14316" y="761"/>
                      <a:pt x="13602" y="1748"/>
                      <a:pt x="13277" y="2898"/>
                    </a:cubicBezTo>
                    <a:cubicBezTo>
                      <a:pt x="11069" y="9438"/>
                      <a:pt x="12562" y="16679"/>
                      <a:pt x="17303" y="21731"/>
                    </a:cubicBezTo>
                    <a:cubicBezTo>
                      <a:pt x="12173" y="18296"/>
                      <a:pt x="6263" y="16172"/>
                      <a:pt x="93" y="15562"/>
                    </a:cubicBezTo>
                    <a:cubicBezTo>
                      <a:pt x="6847" y="19932"/>
                      <a:pt x="12562" y="25829"/>
                      <a:pt x="16654" y="32771"/>
                    </a:cubicBezTo>
                    <a:cubicBezTo>
                      <a:pt x="19901" y="37383"/>
                      <a:pt x="24122" y="41201"/>
                      <a:pt x="29058" y="43942"/>
                    </a:cubicBezTo>
                    <a:cubicBezTo>
                      <a:pt x="37046" y="50657"/>
                      <a:pt x="47048" y="54521"/>
                      <a:pt x="57438" y="54917"/>
                    </a:cubicBezTo>
                    <a:cubicBezTo>
                      <a:pt x="61725" y="55339"/>
                      <a:pt x="66010" y="54333"/>
                      <a:pt x="69648" y="52060"/>
                    </a:cubicBezTo>
                    <a:cubicBezTo>
                      <a:pt x="72895" y="49592"/>
                      <a:pt x="74258" y="45565"/>
                      <a:pt x="76986" y="42708"/>
                    </a:cubicBezTo>
                    <a:cubicBezTo>
                      <a:pt x="83481" y="36214"/>
                      <a:pt x="96014" y="36214"/>
                      <a:pt x="102964" y="29719"/>
                    </a:cubicBezTo>
                    <a:cubicBezTo>
                      <a:pt x="95495" y="27479"/>
                      <a:pt x="87442" y="28570"/>
                      <a:pt x="80818" y="327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>
                <a:off x="5646173" y="6437257"/>
                <a:ext cx="64590" cy="270858"/>
              </a:xfrm>
              <a:custGeom>
                <a:avLst/>
                <a:gdLst/>
                <a:ahLst/>
                <a:cxnLst/>
                <a:rect l="l" t="t" r="r" b="b"/>
                <a:pathLst>
                  <a:path w="47668" h="199895" extrusionOk="0">
                    <a:moveTo>
                      <a:pt x="28928" y="-1"/>
                    </a:moveTo>
                    <a:cubicBezTo>
                      <a:pt x="32240" y="10721"/>
                      <a:pt x="32825" y="22119"/>
                      <a:pt x="30552" y="33120"/>
                    </a:cubicBezTo>
                    <a:cubicBezTo>
                      <a:pt x="23667" y="87588"/>
                      <a:pt x="13472" y="141588"/>
                      <a:pt x="93" y="194828"/>
                    </a:cubicBezTo>
                    <a:lnTo>
                      <a:pt x="14965" y="199894"/>
                    </a:lnTo>
                    <a:cubicBezTo>
                      <a:pt x="18732" y="181080"/>
                      <a:pt x="21199" y="162026"/>
                      <a:pt x="22304" y="142874"/>
                    </a:cubicBezTo>
                    <a:cubicBezTo>
                      <a:pt x="22628" y="128918"/>
                      <a:pt x="23797" y="115000"/>
                      <a:pt x="25745" y="101180"/>
                    </a:cubicBezTo>
                    <a:cubicBezTo>
                      <a:pt x="27889" y="90725"/>
                      <a:pt x="30616" y="80385"/>
                      <a:pt x="33799" y="70202"/>
                    </a:cubicBezTo>
                    <a:cubicBezTo>
                      <a:pt x="39903" y="48882"/>
                      <a:pt x="44514" y="27191"/>
                      <a:pt x="47761" y="525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5666771" y="6461288"/>
                <a:ext cx="132524" cy="224571"/>
              </a:xfrm>
              <a:custGeom>
                <a:avLst/>
                <a:gdLst/>
                <a:ahLst/>
                <a:cxnLst/>
                <a:rect l="l" t="t" r="r" b="b"/>
                <a:pathLst>
                  <a:path w="97804" h="165735" extrusionOk="0">
                    <a:moveTo>
                      <a:pt x="93" y="159889"/>
                    </a:moveTo>
                    <a:cubicBezTo>
                      <a:pt x="1067" y="149135"/>
                      <a:pt x="3016" y="138497"/>
                      <a:pt x="6068" y="128132"/>
                    </a:cubicBezTo>
                    <a:cubicBezTo>
                      <a:pt x="12497" y="101577"/>
                      <a:pt x="22953" y="76184"/>
                      <a:pt x="37176" y="52863"/>
                    </a:cubicBezTo>
                    <a:cubicBezTo>
                      <a:pt x="51528" y="29431"/>
                      <a:pt x="72700" y="10981"/>
                      <a:pt x="97898" y="-1"/>
                    </a:cubicBezTo>
                    <a:cubicBezTo>
                      <a:pt x="96728" y="23015"/>
                      <a:pt x="89001" y="45213"/>
                      <a:pt x="75492" y="63903"/>
                    </a:cubicBezTo>
                    <a:cubicBezTo>
                      <a:pt x="61984" y="82477"/>
                      <a:pt x="45683" y="98784"/>
                      <a:pt x="27045" y="112221"/>
                    </a:cubicBezTo>
                    <a:cubicBezTo>
                      <a:pt x="42112" y="95388"/>
                      <a:pt x="61010" y="82425"/>
                      <a:pt x="82181" y="74424"/>
                    </a:cubicBezTo>
                    <a:cubicBezTo>
                      <a:pt x="64192" y="110792"/>
                      <a:pt x="33085" y="138718"/>
                      <a:pt x="2691" y="16573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5935169" y="6167191"/>
                <a:ext cx="238293" cy="254313"/>
              </a:xfrm>
              <a:custGeom>
                <a:avLst/>
                <a:gdLst/>
                <a:ahLst/>
                <a:cxnLst/>
                <a:rect l="l" t="t" r="r" b="b"/>
                <a:pathLst>
                  <a:path w="175862" h="187685" extrusionOk="0">
                    <a:moveTo>
                      <a:pt x="142575" y="56630"/>
                    </a:moveTo>
                    <a:cubicBezTo>
                      <a:pt x="118740" y="58597"/>
                      <a:pt x="97569" y="72515"/>
                      <a:pt x="86269" y="93582"/>
                    </a:cubicBezTo>
                    <a:cubicBezTo>
                      <a:pt x="92309" y="73567"/>
                      <a:pt x="90815" y="52038"/>
                      <a:pt x="82047" y="33055"/>
                    </a:cubicBezTo>
                    <a:cubicBezTo>
                      <a:pt x="81593" y="31626"/>
                      <a:pt x="80554" y="30451"/>
                      <a:pt x="79190" y="29808"/>
                    </a:cubicBezTo>
                    <a:cubicBezTo>
                      <a:pt x="78151" y="29457"/>
                      <a:pt x="76982" y="29457"/>
                      <a:pt x="75943" y="29808"/>
                    </a:cubicBezTo>
                    <a:cubicBezTo>
                      <a:pt x="65097" y="33685"/>
                      <a:pt x="55941" y="41186"/>
                      <a:pt x="49966" y="51044"/>
                    </a:cubicBezTo>
                    <a:cubicBezTo>
                      <a:pt x="44056" y="60870"/>
                      <a:pt x="39250" y="71352"/>
                      <a:pt x="35743" y="82282"/>
                    </a:cubicBezTo>
                    <a:cubicBezTo>
                      <a:pt x="37366" y="52226"/>
                      <a:pt x="26910" y="22768"/>
                      <a:pt x="6713" y="453"/>
                    </a:cubicBezTo>
                    <a:lnTo>
                      <a:pt x="3856" y="-1"/>
                    </a:lnTo>
                    <a:cubicBezTo>
                      <a:pt x="14247" y="25976"/>
                      <a:pt x="22560" y="56630"/>
                      <a:pt x="10870" y="81892"/>
                    </a:cubicBezTo>
                    <a:cubicBezTo>
                      <a:pt x="-18290" y="144952"/>
                      <a:pt x="20741" y="166838"/>
                      <a:pt x="22754" y="169111"/>
                    </a:cubicBezTo>
                    <a:cubicBezTo>
                      <a:pt x="31002" y="178768"/>
                      <a:pt x="42627" y="184996"/>
                      <a:pt x="55226" y="186580"/>
                    </a:cubicBezTo>
                    <a:lnTo>
                      <a:pt x="57888" y="187685"/>
                    </a:lnTo>
                    <a:lnTo>
                      <a:pt x="56785" y="186645"/>
                    </a:lnTo>
                    <a:cubicBezTo>
                      <a:pt x="57693" y="186645"/>
                      <a:pt x="58603" y="186645"/>
                      <a:pt x="59577" y="186645"/>
                    </a:cubicBezTo>
                    <a:cubicBezTo>
                      <a:pt x="73994" y="185106"/>
                      <a:pt x="87178" y="177599"/>
                      <a:pt x="95815" y="165929"/>
                    </a:cubicBezTo>
                    <a:cubicBezTo>
                      <a:pt x="104258" y="154350"/>
                      <a:pt x="111727" y="142075"/>
                      <a:pt x="118091" y="129236"/>
                    </a:cubicBezTo>
                    <a:cubicBezTo>
                      <a:pt x="133093" y="102921"/>
                      <a:pt x="152705" y="79496"/>
                      <a:pt x="175956" y="60071"/>
                    </a:cubicBezTo>
                    <a:lnTo>
                      <a:pt x="173423" y="58837"/>
                    </a:lnTo>
                    <a:cubicBezTo>
                      <a:pt x="148874" y="70592"/>
                      <a:pt x="129846" y="92218"/>
                      <a:pt x="114129" y="114818"/>
                    </a:cubicBezTo>
                    <a:cubicBezTo>
                      <a:pt x="125560" y="96427"/>
                      <a:pt x="135041" y="76931"/>
                      <a:pt x="142575" y="5663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5943967" y="6155134"/>
                <a:ext cx="225979" cy="168338"/>
              </a:xfrm>
              <a:custGeom>
                <a:avLst/>
                <a:gdLst/>
                <a:ahLst/>
                <a:cxnLst/>
                <a:rect l="l" t="t" r="r" b="b"/>
                <a:pathLst>
                  <a:path w="166774" h="124235" extrusionOk="0">
                    <a:moveTo>
                      <a:pt x="103418" y="74163"/>
                    </a:moveTo>
                    <a:cubicBezTo>
                      <a:pt x="112380" y="52706"/>
                      <a:pt x="114459" y="28982"/>
                      <a:pt x="109328" y="6297"/>
                    </a:cubicBezTo>
                    <a:cubicBezTo>
                      <a:pt x="109068" y="4323"/>
                      <a:pt x="108159" y="2491"/>
                      <a:pt x="106730" y="1102"/>
                    </a:cubicBezTo>
                    <a:cubicBezTo>
                      <a:pt x="104262" y="-912"/>
                      <a:pt x="100236" y="192"/>
                      <a:pt x="97573" y="1556"/>
                    </a:cubicBezTo>
                    <a:cubicBezTo>
                      <a:pt x="74193" y="12239"/>
                      <a:pt x="55230" y="30755"/>
                      <a:pt x="44060" y="53900"/>
                    </a:cubicBezTo>
                    <a:cubicBezTo>
                      <a:pt x="40163" y="31365"/>
                      <a:pt x="22629" y="13668"/>
                      <a:pt x="93" y="9609"/>
                    </a:cubicBezTo>
                    <a:cubicBezTo>
                      <a:pt x="20291" y="31924"/>
                      <a:pt x="30747" y="61382"/>
                      <a:pt x="29123" y="91438"/>
                    </a:cubicBezTo>
                    <a:cubicBezTo>
                      <a:pt x="32630" y="80508"/>
                      <a:pt x="37435" y="70026"/>
                      <a:pt x="43345" y="60200"/>
                    </a:cubicBezTo>
                    <a:cubicBezTo>
                      <a:pt x="49320" y="50342"/>
                      <a:pt x="58477" y="42841"/>
                      <a:pt x="69323" y="38964"/>
                    </a:cubicBezTo>
                    <a:cubicBezTo>
                      <a:pt x="70362" y="38613"/>
                      <a:pt x="71530" y="38613"/>
                      <a:pt x="72570" y="38964"/>
                    </a:cubicBezTo>
                    <a:cubicBezTo>
                      <a:pt x="73933" y="39606"/>
                      <a:pt x="74973" y="40782"/>
                      <a:pt x="75428" y="42211"/>
                    </a:cubicBezTo>
                    <a:cubicBezTo>
                      <a:pt x="84195" y="61193"/>
                      <a:pt x="85688" y="82722"/>
                      <a:pt x="79648" y="102738"/>
                    </a:cubicBezTo>
                    <a:cubicBezTo>
                      <a:pt x="90948" y="81670"/>
                      <a:pt x="112120" y="67753"/>
                      <a:pt x="135954" y="65785"/>
                    </a:cubicBezTo>
                    <a:cubicBezTo>
                      <a:pt x="128486" y="86177"/>
                      <a:pt x="119004" y="105757"/>
                      <a:pt x="107574" y="124234"/>
                    </a:cubicBezTo>
                    <a:cubicBezTo>
                      <a:pt x="123291" y="101634"/>
                      <a:pt x="142319" y="80008"/>
                      <a:pt x="166867" y="68253"/>
                    </a:cubicBezTo>
                    <a:cubicBezTo>
                      <a:pt x="146215" y="58408"/>
                      <a:pt x="121861" y="60674"/>
                      <a:pt x="103418" y="74163"/>
                    </a:cubicBezTo>
                    <a:close/>
                  </a:path>
                </a:pathLst>
              </a:custGeom>
              <a:solidFill>
                <a:srgbClr val="FF1111">
                  <a:alpha val="481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5931555" y="6349358"/>
                <a:ext cx="129445" cy="88404"/>
              </a:xfrm>
              <a:custGeom>
                <a:avLst/>
                <a:gdLst/>
                <a:ahLst/>
                <a:cxnLst/>
                <a:rect l="l" t="t" r="r" b="b"/>
                <a:pathLst>
                  <a:path w="95531" h="65243" extrusionOk="0">
                    <a:moveTo>
                      <a:pt x="73543" y="48287"/>
                    </a:moveTo>
                    <a:cubicBezTo>
                      <a:pt x="79583" y="46215"/>
                      <a:pt x="84454" y="41682"/>
                      <a:pt x="86922" y="35818"/>
                    </a:cubicBezTo>
                    <a:cubicBezTo>
                      <a:pt x="78414" y="32785"/>
                      <a:pt x="68933" y="34656"/>
                      <a:pt x="62178" y="40689"/>
                    </a:cubicBezTo>
                    <a:cubicBezTo>
                      <a:pt x="66140" y="35013"/>
                      <a:pt x="69063" y="28707"/>
                      <a:pt x="70880" y="22050"/>
                    </a:cubicBezTo>
                    <a:cubicBezTo>
                      <a:pt x="71075" y="21291"/>
                      <a:pt x="71075" y="20472"/>
                      <a:pt x="70880" y="19712"/>
                    </a:cubicBezTo>
                    <a:cubicBezTo>
                      <a:pt x="70231" y="17894"/>
                      <a:pt x="67698" y="17309"/>
                      <a:pt x="65750" y="17180"/>
                    </a:cubicBezTo>
                    <a:cubicBezTo>
                      <a:pt x="54840" y="16465"/>
                      <a:pt x="44189" y="20349"/>
                      <a:pt x="36266" y="27895"/>
                    </a:cubicBezTo>
                    <a:cubicBezTo>
                      <a:pt x="34512" y="18913"/>
                      <a:pt x="30486" y="10516"/>
                      <a:pt x="24641" y="3476"/>
                    </a:cubicBezTo>
                    <a:cubicBezTo>
                      <a:pt x="23147" y="1658"/>
                      <a:pt x="21004" y="-290"/>
                      <a:pt x="18797" y="35"/>
                    </a:cubicBezTo>
                    <a:cubicBezTo>
                      <a:pt x="17627" y="372"/>
                      <a:pt x="16653" y="1106"/>
                      <a:pt x="16004" y="2113"/>
                    </a:cubicBezTo>
                    <a:cubicBezTo>
                      <a:pt x="12107" y="7938"/>
                      <a:pt x="11782" y="15432"/>
                      <a:pt x="15094" y="21596"/>
                    </a:cubicBezTo>
                    <a:cubicBezTo>
                      <a:pt x="11003" y="16939"/>
                      <a:pt x="5873" y="13367"/>
                      <a:pt x="93" y="11205"/>
                    </a:cubicBezTo>
                    <a:cubicBezTo>
                      <a:pt x="5483" y="17186"/>
                      <a:pt x="9444" y="24349"/>
                      <a:pt x="11588" y="32117"/>
                    </a:cubicBezTo>
                    <a:cubicBezTo>
                      <a:pt x="13536" y="37396"/>
                      <a:pt x="16653" y="42170"/>
                      <a:pt x="20679" y="46079"/>
                    </a:cubicBezTo>
                    <a:cubicBezTo>
                      <a:pt x="26654" y="54619"/>
                      <a:pt x="35357" y="60925"/>
                      <a:pt x="45293" y="64003"/>
                    </a:cubicBezTo>
                    <a:cubicBezTo>
                      <a:pt x="49320" y="65510"/>
                      <a:pt x="53736" y="65646"/>
                      <a:pt x="57828" y="64393"/>
                    </a:cubicBezTo>
                    <a:cubicBezTo>
                      <a:pt x="61594" y="62900"/>
                      <a:pt x="63932" y="59393"/>
                      <a:pt x="67309" y="57249"/>
                    </a:cubicBezTo>
                    <a:cubicBezTo>
                      <a:pt x="75232" y="52444"/>
                      <a:pt x="87441" y="55886"/>
                      <a:pt x="95624" y="51404"/>
                    </a:cubicBezTo>
                    <a:cubicBezTo>
                      <a:pt x="89065" y="47248"/>
                      <a:pt x="81012" y="46118"/>
                      <a:pt x="73543" y="482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4"/>
              <p:cNvSpPr/>
              <p:nvPr/>
            </p:nvSpPr>
            <p:spPr>
              <a:xfrm>
                <a:off x="5860254" y="6412610"/>
                <a:ext cx="128653" cy="256866"/>
              </a:xfrm>
              <a:custGeom>
                <a:avLst/>
                <a:gdLst/>
                <a:ahLst/>
                <a:cxnLst/>
                <a:rect l="l" t="t" r="r" b="b"/>
                <a:pathLst>
                  <a:path w="94947" h="189569" extrusionOk="0">
                    <a:moveTo>
                      <a:pt x="78480" y="-1"/>
                    </a:moveTo>
                    <a:cubicBezTo>
                      <a:pt x="78934" y="11234"/>
                      <a:pt x="76531" y="22404"/>
                      <a:pt x="71530" y="32470"/>
                    </a:cubicBezTo>
                    <a:cubicBezTo>
                      <a:pt x="50749" y="83360"/>
                      <a:pt x="26915" y="132937"/>
                      <a:pt x="93" y="180930"/>
                    </a:cubicBezTo>
                    <a:lnTo>
                      <a:pt x="13082" y="189568"/>
                    </a:lnTo>
                    <a:cubicBezTo>
                      <a:pt x="21590" y="172384"/>
                      <a:pt x="28928" y="154609"/>
                      <a:pt x="34903" y="136380"/>
                    </a:cubicBezTo>
                    <a:cubicBezTo>
                      <a:pt x="38800" y="123001"/>
                      <a:pt x="43540" y="109857"/>
                      <a:pt x="48995" y="97024"/>
                    </a:cubicBezTo>
                    <a:cubicBezTo>
                      <a:pt x="53801" y="87497"/>
                      <a:pt x="59062" y="78223"/>
                      <a:pt x="64777" y="69228"/>
                    </a:cubicBezTo>
                    <a:cubicBezTo>
                      <a:pt x="76142" y="50109"/>
                      <a:pt x="86273" y="30256"/>
                      <a:pt x="95041" y="9805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>
                <a:off x="5886574" y="6464985"/>
                <a:ext cx="183914" cy="183651"/>
              </a:xfrm>
              <a:custGeom>
                <a:avLst/>
                <a:gdLst/>
                <a:ahLst/>
                <a:cxnLst/>
                <a:rect l="l" t="t" r="r" b="b"/>
                <a:pathLst>
                  <a:path w="135730" h="135536" extrusionOk="0">
                    <a:moveTo>
                      <a:pt x="93" y="129366"/>
                    </a:moveTo>
                    <a:cubicBezTo>
                      <a:pt x="3794" y="119248"/>
                      <a:pt x="8405" y="109499"/>
                      <a:pt x="13990" y="100271"/>
                    </a:cubicBezTo>
                    <a:cubicBezTo>
                      <a:pt x="27044" y="76183"/>
                      <a:pt x="43735" y="54278"/>
                      <a:pt x="63477" y="35328"/>
                    </a:cubicBezTo>
                    <a:cubicBezTo>
                      <a:pt x="83415" y="16390"/>
                      <a:pt x="108678" y="4058"/>
                      <a:pt x="135824" y="-1"/>
                    </a:cubicBezTo>
                    <a:cubicBezTo>
                      <a:pt x="128745" y="21937"/>
                      <a:pt x="115496" y="41361"/>
                      <a:pt x="97637" y="55915"/>
                    </a:cubicBezTo>
                    <a:cubicBezTo>
                      <a:pt x="79843" y="70404"/>
                      <a:pt x="59775" y="81957"/>
                      <a:pt x="38344" y="90140"/>
                    </a:cubicBezTo>
                    <a:cubicBezTo>
                      <a:pt x="57307" y="77762"/>
                      <a:pt x="78933" y="70105"/>
                      <a:pt x="101469" y="67800"/>
                    </a:cubicBezTo>
                    <a:cubicBezTo>
                      <a:pt x="74648" y="98323"/>
                      <a:pt x="37370" y="117286"/>
                      <a:pt x="1066" y="135535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0" name="Google Shape;150;p4"/>
            <p:cNvSpPr/>
            <p:nvPr/>
          </p:nvSpPr>
          <p:spPr>
            <a:xfrm rot="-435035">
              <a:off x="-955699" y="4502299"/>
              <a:ext cx="2532958" cy="1602938"/>
            </a:xfrm>
            <a:custGeom>
              <a:avLst/>
              <a:gdLst/>
              <a:ahLst/>
              <a:cxnLst/>
              <a:rect l="l" t="t" r="r" b="b"/>
              <a:pathLst>
                <a:path w="2557459" h="1618443" extrusionOk="0">
                  <a:moveTo>
                    <a:pt x="3002" y="894533"/>
                  </a:moveTo>
                  <a:cubicBezTo>
                    <a:pt x="11250" y="877193"/>
                    <a:pt x="34239" y="873166"/>
                    <a:pt x="53333" y="875050"/>
                  </a:cubicBezTo>
                  <a:cubicBezTo>
                    <a:pt x="72426" y="876933"/>
                    <a:pt x="92299" y="882648"/>
                    <a:pt x="110288" y="876154"/>
                  </a:cubicBezTo>
                  <a:cubicBezTo>
                    <a:pt x="78011" y="866334"/>
                    <a:pt x="48852" y="848163"/>
                    <a:pt x="25862" y="823485"/>
                  </a:cubicBezTo>
                  <a:cubicBezTo>
                    <a:pt x="22615" y="820777"/>
                    <a:pt x="20601" y="816900"/>
                    <a:pt x="20277" y="812704"/>
                  </a:cubicBezTo>
                  <a:cubicBezTo>
                    <a:pt x="20666" y="805171"/>
                    <a:pt x="30083" y="802184"/>
                    <a:pt x="37551" y="801469"/>
                  </a:cubicBezTo>
                  <a:cubicBezTo>
                    <a:pt x="76193" y="797696"/>
                    <a:pt x="115159" y="802125"/>
                    <a:pt x="151981" y="814458"/>
                  </a:cubicBezTo>
                  <a:cubicBezTo>
                    <a:pt x="140551" y="785032"/>
                    <a:pt x="137499" y="753041"/>
                    <a:pt x="143019" y="721979"/>
                  </a:cubicBezTo>
                  <a:cubicBezTo>
                    <a:pt x="161529" y="742449"/>
                    <a:pt x="185817" y="756834"/>
                    <a:pt x="212639" y="763218"/>
                  </a:cubicBezTo>
                  <a:cubicBezTo>
                    <a:pt x="204586" y="754957"/>
                    <a:pt x="198611" y="744864"/>
                    <a:pt x="195234" y="733798"/>
                  </a:cubicBezTo>
                  <a:cubicBezTo>
                    <a:pt x="193675" y="730188"/>
                    <a:pt x="193805" y="726057"/>
                    <a:pt x="195624" y="722563"/>
                  </a:cubicBezTo>
                  <a:cubicBezTo>
                    <a:pt x="197507" y="720290"/>
                    <a:pt x="200039" y="718673"/>
                    <a:pt x="202897" y="717952"/>
                  </a:cubicBezTo>
                  <a:cubicBezTo>
                    <a:pt x="220562" y="711646"/>
                    <a:pt x="239330" y="709126"/>
                    <a:pt x="258034" y="710548"/>
                  </a:cubicBezTo>
                  <a:cubicBezTo>
                    <a:pt x="234849" y="701632"/>
                    <a:pt x="212963" y="689566"/>
                    <a:pt x="193091" y="674700"/>
                  </a:cubicBezTo>
                  <a:cubicBezTo>
                    <a:pt x="190882" y="673323"/>
                    <a:pt x="189129" y="671336"/>
                    <a:pt x="188025" y="668985"/>
                  </a:cubicBezTo>
                  <a:cubicBezTo>
                    <a:pt x="187181" y="664420"/>
                    <a:pt x="188804" y="659743"/>
                    <a:pt x="192312" y="656711"/>
                  </a:cubicBezTo>
                  <a:cubicBezTo>
                    <a:pt x="209846" y="637228"/>
                    <a:pt x="237058" y="627811"/>
                    <a:pt x="263749" y="627421"/>
                  </a:cubicBezTo>
                  <a:cubicBezTo>
                    <a:pt x="290246" y="628097"/>
                    <a:pt x="316353" y="633532"/>
                    <a:pt x="340902" y="643462"/>
                  </a:cubicBezTo>
                  <a:cubicBezTo>
                    <a:pt x="318107" y="620258"/>
                    <a:pt x="305832" y="588741"/>
                    <a:pt x="306871" y="556243"/>
                  </a:cubicBezTo>
                  <a:cubicBezTo>
                    <a:pt x="307456" y="569232"/>
                    <a:pt x="319860" y="578000"/>
                    <a:pt x="330835" y="584169"/>
                  </a:cubicBezTo>
                  <a:cubicBezTo>
                    <a:pt x="342590" y="590644"/>
                    <a:pt x="354735" y="596411"/>
                    <a:pt x="367138" y="601444"/>
                  </a:cubicBezTo>
                  <a:cubicBezTo>
                    <a:pt x="366100" y="591696"/>
                    <a:pt x="370385" y="582149"/>
                    <a:pt x="378373" y="576441"/>
                  </a:cubicBezTo>
                  <a:cubicBezTo>
                    <a:pt x="390128" y="568388"/>
                    <a:pt x="405520" y="568583"/>
                    <a:pt x="419807" y="569102"/>
                  </a:cubicBezTo>
                  <a:cubicBezTo>
                    <a:pt x="398506" y="549132"/>
                    <a:pt x="381231" y="525259"/>
                    <a:pt x="368892" y="498769"/>
                  </a:cubicBezTo>
                  <a:cubicBezTo>
                    <a:pt x="366100" y="494444"/>
                    <a:pt x="365515" y="489040"/>
                    <a:pt x="367333" y="484222"/>
                  </a:cubicBezTo>
                  <a:cubicBezTo>
                    <a:pt x="370775" y="478377"/>
                    <a:pt x="379348" y="478961"/>
                    <a:pt x="386037" y="480390"/>
                  </a:cubicBezTo>
                  <a:cubicBezTo>
                    <a:pt x="416755" y="486884"/>
                    <a:pt x="451694" y="496431"/>
                    <a:pt x="465267" y="524811"/>
                  </a:cubicBezTo>
                  <a:cubicBezTo>
                    <a:pt x="470009" y="486196"/>
                    <a:pt x="502545" y="457010"/>
                    <a:pt x="541446" y="456426"/>
                  </a:cubicBezTo>
                  <a:cubicBezTo>
                    <a:pt x="540731" y="472636"/>
                    <a:pt x="543978" y="488774"/>
                    <a:pt x="550928" y="503445"/>
                  </a:cubicBezTo>
                  <a:cubicBezTo>
                    <a:pt x="554045" y="488014"/>
                    <a:pt x="561838" y="473909"/>
                    <a:pt x="573268" y="463050"/>
                  </a:cubicBezTo>
                  <a:cubicBezTo>
                    <a:pt x="529302" y="452464"/>
                    <a:pt x="491115" y="415447"/>
                    <a:pt x="484036" y="370246"/>
                  </a:cubicBezTo>
                  <a:lnTo>
                    <a:pt x="582165" y="379793"/>
                  </a:lnTo>
                  <a:cubicBezTo>
                    <a:pt x="574956" y="370766"/>
                    <a:pt x="563526" y="366415"/>
                    <a:pt x="554435" y="359336"/>
                  </a:cubicBezTo>
                  <a:cubicBezTo>
                    <a:pt x="545343" y="352257"/>
                    <a:pt x="538393" y="338944"/>
                    <a:pt x="544823" y="329332"/>
                  </a:cubicBezTo>
                  <a:cubicBezTo>
                    <a:pt x="549174" y="324143"/>
                    <a:pt x="555279" y="320779"/>
                    <a:pt x="561968" y="319915"/>
                  </a:cubicBezTo>
                  <a:cubicBezTo>
                    <a:pt x="583854" y="315103"/>
                    <a:pt x="606649" y="316408"/>
                    <a:pt x="627820" y="323682"/>
                  </a:cubicBezTo>
                  <a:cubicBezTo>
                    <a:pt x="597037" y="289346"/>
                    <a:pt x="586127" y="241516"/>
                    <a:pt x="599116" y="197238"/>
                  </a:cubicBezTo>
                  <a:cubicBezTo>
                    <a:pt x="631197" y="208161"/>
                    <a:pt x="657240" y="231924"/>
                    <a:pt x="671138" y="262830"/>
                  </a:cubicBezTo>
                  <a:cubicBezTo>
                    <a:pt x="675229" y="233664"/>
                    <a:pt x="692439" y="207966"/>
                    <a:pt x="717831" y="193081"/>
                  </a:cubicBezTo>
                  <a:cubicBezTo>
                    <a:pt x="732184" y="211902"/>
                    <a:pt x="742185" y="233658"/>
                    <a:pt x="747121" y="256790"/>
                  </a:cubicBezTo>
                  <a:cubicBezTo>
                    <a:pt x="762447" y="217578"/>
                    <a:pt x="794789" y="187470"/>
                    <a:pt x="834989" y="174962"/>
                  </a:cubicBezTo>
                  <a:cubicBezTo>
                    <a:pt x="833366" y="188535"/>
                    <a:pt x="831807" y="202043"/>
                    <a:pt x="830183" y="215617"/>
                  </a:cubicBezTo>
                  <a:cubicBezTo>
                    <a:pt x="832261" y="193757"/>
                    <a:pt x="843951" y="173968"/>
                    <a:pt x="862200" y="161714"/>
                  </a:cubicBezTo>
                  <a:lnTo>
                    <a:pt x="843432" y="152687"/>
                  </a:lnTo>
                  <a:cubicBezTo>
                    <a:pt x="833301" y="147816"/>
                    <a:pt x="821351" y="139243"/>
                    <a:pt x="824338" y="128398"/>
                  </a:cubicBezTo>
                  <a:cubicBezTo>
                    <a:pt x="827066" y="118657"/>
                    <a:pt x="839990" y="116318"/>
                    <a:pt x="849861" y="118267"/>
                  </a:cubicBezTo>
                  <a:cubicBezTo>
                    <a:pt x="859732" y="120215"/>
                    <a:pt x="870059" y="124761"/>
                    <a:pt x="879605" y="121254"/>
                  </a:cubicBezTo>
                  <a:cubicBezTo>
                    <a:pt x="862395" y="110409"/>
                    <a:pt x="848108" y="95485"/>
                    <a:pt x="838041" y="77807"/>
                  </a:cubicBezTo>
                  <a:cubicBezTo>
                    <a:pt x="834664" y="71832"/>
                    <a:pt x="832002" y="63780"/>
                    <a:pt x="836483" y="58324"/>
                  </a:cubicBezTo>
                  <a:cubicBezTo>
                    <a:pt x="840574" y="54876"/>
                    <a:pt x="845964" y="53486"/>
                    <a:pt x="851225" y="54557"/>
                  </a:cubicBezTo>
                  <a:cubicBezTo>
                    <a:pt x="891230" y="57532"/>
                    <a:pt x="928897" y="74579"/>
                    <a:pt x="957537" y="102680"/>
                  </a:cubicBezTo>
                  <a:cubicBezTo>
                    <a:pt x="949744" y="80067"/>
                    <a:pt x="946497" y="56155"/>
                    <a:pt x="947860" y="32282"/>
                  </a:cubicBezTo>
                  <a:cubicBezTo>
                    <a:pt x="947665" y="26138"/>
                    <a:pt x="949419" y="20099"/>
                    <a:pt x="952991" y="15072"/>
                  </a:cubicBezTo>
                  <a:cubicBezTo>
                    <a:pt x="962148" y="4551"/>
                    <a:pt x="979553" y="11046"/>
                    <a:pt x="990593" y="19618"/>
                  </a:cubicBezTo>
                  <a:cubicBezTo>
                    <a:pt x="1015531" y="39029"/>
                    <a:pt x="1034299" y="65234"/>
                    <a:pt x="1044691" y="95082"/>
                  </a:cubicBezTo>
                  <a:cubicBezTo>
                    <a:pt x="1041573" y="60922"/>
                    <a:pt x="1055147" y="27359"/>
                    <a:pt x="1081189" y="5006"/>
                  </a:cubicBezTo>
                  <a:cubicBezTo>
                    <a:pt x="1084630" y="1285"/>
                    <a:pt x="1089696" y="-534"/>
                    <a:pt x="1094697" y="135"/>
                  </a:cubicBezTo>
                  <a:cubicBezTo>
                    <a:pt x="1098788" y="2135"/>
                    <a:pt x="1101905" y="5798"/>
                    <a:pt x="1103140" y="10201"/>
                  </a:cubicBezTo>
                  <a:cubicBezTo>
                    <a:pt x="1114310" y="36250"/>
                    <a:pt x="1121064" y="64007"/>
                    <a:pt x="1123012" y="92290"/>
                  </a:cubicBezTo>
                  <a:cubicBezTo>
                    <a:pt x="1144574" y="79483"/>
                    <a:pt x="1168602" y="71527"/>
                    <a:pt x="1193540" y="68975"/>
                  </a:cubicBezTo>
                  <a:cubicBezTo>
                    <a:pt x="1191527" y="90043"/>
                    <a:pt x="1192502" y="111292"/>
                    <a:pt x="1196333" y="132099"/>
                  </a:cubicBezTo>
                  <a:lnTo>
                    <a:pt x="1196852" y="132099"/>
                  </a:lnTo>
                  <a:cubicBezTo>
                    <a:pt x="1204840" y="133658"/>
                    <a:pt x="1212114" y="138594"/>
                    <a:pt x="1220297" y="138983"/>
                  </a:cubicBezTo>
                  <a:cubicBezTo>
                    <a:pt x="1211530" y="126352"/>
                    <a:pt x="1205945" y="111779"/>
                    <a:pt x="1204061" y="96511"/>
                  </a:cubicBezTo>
                  <a:cubicBezTo>
                    <a:pt x="1203477" y="91185"/>
                    <a:pt x="1204061" y="84821"/>
                    <a:pt x="1208347" y="82029"/>
                  </a:cubicBezTo>
                  <a:cubicBezTo>
                    <a:pt x="1211790" y="80567"/>
                    <a:pt x="1215751" y="80567"/>
                    <a:pt x="1219193" y="82029"/>
                  </a:cubicBezTo>
                  <a:cubicBezTo>
                    <a:pt x="1241858" y="88464"/>
                    <a:pt x="1260692" y="104402"/>
                    <a:pt x="1270758" y="125735"/>
                  </a:cubicBezTo>
                  <a:cubicBezTo>
                    <a:pt x="1276084" y="92322"/>
                    <a:pt x="1286474" y="59915"/>
                    <a:pt x="1301541" y="29619"/>
                  </a:cubicBezTo>
                  <a:cubicBezTo>
                    <a:pt x="1302190" y="27840"/>
                    <a:pt x="1303424" y="26333"/>
                    <a:pt x="1305048" y="25333"/>
                  </a:cubicBezTo>
                  <a:cubicBezTo>
                    <a:pt x="1307905" y="23904"/>
                    <a:pt x="1311542" y="25983"/>
                    <a:pt x="1313620" y="27996"/>
                  </a:cubicBezTo>
                  <a:cubicBezTo>
                    <a:pt x="1344988" y="54278"/>
                    <a:pt x="1364276" y="92277"/>
                    <a:pt x="1366939" y="133139"/>
                  </a:cubicBezTo>
                  <a:cubicBezTo>
                    <a:pt x="1379278" y="127164"/>
                    <a:pt x="1387655" y="115539"/>
                    <a:pt x="1397787" y="106317"/>
                  </a:cubicBezTo>
                  <a:cubicBezTo>
                    <a:pt x="1407918" y="97095"/>
                    <a:pt x="1422530" y="89886"/>
                    <a:pt x="1435064" y="95472"/>
                  </a:cubicBezTo>
                  <a:cubicBezTo>
                    <a:pt x="1445260" y="101083"/>
                    <a:pt x="1451300" y="112104"/>
                    <a:pt x="1450521" y="123722"/>
                  </a:cubicBezTo>
                  <a:cubicBezTo>
                    <a:pt x="1449612" y="135041"/>
                    <a:pt x="1446429" y="146076"/>
                    <a:pt x="1441299" y="156194"/>
                  </a:cubicBezTo>
                  <a:lnTo>
                    <a:pt x="1435519" y="169572"/>
                  </a:lnTo>
                  <a:cubicBezTo>
                    <a:pt x="1467601" y="157200"/>
                    <a:pt x="1503255" y="158116"/>
                    <a:pt x="1534622" y="172105"/>
                  </a:cubicBezTo>
                  <a:cubicBezTo>
                    <a:pt x="1528453" y="180827"/>
                    <a:pt x="1522803" y="189918"/>
                    <a:pt x="1517737" y="199316"/>
                  </a:cubicBezTo>
                  <a:cubicBezTo>
                    <a:pt x="1518062" y="199517"/>
                    <a:pt x="1518386" y="199731"/>
                    <a:pt x="1518646" y="199965"/>
                  </a:cubicBezTo>
                  <a:cubicBezTo>
                    <a:pt x="1529362" y="207713"/>
                    <a:pt x="1538259" y="217766"/>
                    <a:pt x="1544623" y="229385"/>
                  </a:cubicBezTo>
                  <a:cubicBezTo>
                    <a:pt x="1566379" y="175807"/>
                    <a:pt x="1632492" y="144959"/>
                    <a:pt x="1687498" y="162753"/>
                  </a:cubicBezTo>
                  <a:cubicBezTo>
                    <a:pt x="1690031" y="163233"/>
                    <a:pt x="1692239" y="164766"/>
                    <a:pt x="1693603" y="166974"/>
                  </a:cubicBezTo>
                  <a:cubicBezTo>
                    <a:pt x="1694317" y="169481"/>
                    <a:pt x="1693928" y="172157"/>
                    <a:pt x="1692564" y="174378"/>
                  </a:cubicBezTo>
                  <a:cubicBezTo>
                    <a:pt x="1679835" y="203057"/>
                    <a:pt x="1663210" y="229846"/>
                    <a:pt x="1643142" y="253998"/>
                  </a:cubicBezTo>
                  <a:cubicBezTo>
                    <a:pt x="1675094" y="230761"/>
                    <a:pt x="1718086" y="229677"/>
                    <a:pt x="1751207" y="251270"/>
                  </a:cubicBezTo>
                  <a:cubicBezTo>
                    <a:pt x="1754910" y="253803"/>
                    <a:pt x="1758871" y="257765"/>
                    <a:pt x="1758416" y="262051"/>
                  </a:cubicBezTo>
                  <a:cubicBezTo>
                    <a:pt x="1757767" y="264954"/>
                    <a:pt x="1756143" y="267545"/>
                    <a:pt x="1753805" y="269389"/>
                  </a:cubicBezTo>
                  <a:cubicBezTo>
                    <a:pt x="1738089" y="284813"/>
                    <a:pt x="1719061" y="296490"/>
                    <a:pt x="1698214" y="303550"/>
                  </a:cubicBezTo>
                  <a:cubicBezTo>
                    <a:pt x="1728737" y="305115"/>
                    <a:pt x="1758741" y="312518"/>
                    <a:pt x="1786472" y="325370"/>
                  </a:cubicBezTo>
                  <a:cubicBezTo>
                    <a:pt x="1786407" y="317818"/>
                    <a:pt x="1790563" y="310849"/>
                    <a:pt x="1797188" y="307251"/>
                  </a:cubicBezTo>
                  <a:cubicBezTo>
                    <a:pt x="1810176" y="301277"/>
                    <a:pt x="1824074" y="314265"/>
                    <a:pt x="1832841" y="325890"/>
                  </a:cubicBezTo>
                  <a:cubicBezTo>
                    <a:pt x="1828230" y="304556"/>
                    <a:pt x="1827321" y="282593"/>
                    <a:pt x="1830113" y="260947"/>
                  </a:cubicBezTo>
                  <a:cubicBezTo>
                    <a:pt x="1830178" y="257719"/>
                    <a:pt x="1831542" y="254654"/>
                    <a:pt x="1833945" y="252504"/>
                  </a:cubicBezTo>
                  <a:cubicBezTo>
                    <a:pt x="1836803" y="251173"/>
                    <a:pt x="1840180" y="251173"/>
                    <a:pt x="1843037" y="252504"/>
                  </a:cubicBezTo>
                  <a:cubicBezTo>
                    <a:pt x="1874469" y="262473"/>
                    <a:pt x="1896940" y="290256"/>
                    <a:pt x="1900122" y="323098"/>
                  </a:cubicBezTo>
                  <a:cubicBezTo>
                    <a:pt x="1915774" y="293061"/>
                    <a:pt x="1940907" y="269013"/>
                    <a:pt x="1971560" y="254648"/>
                  </a:cubicBezTo>
                  <a:cubicBezTo>
                    <a:pt x="1978443" y="251400"/>
                    <a:pt x="1988510" y="249712"/>
                    <a:pt x="1991887" y="256531"/>
                  </a:cubicBezTo>
                  <a:cubicBezTo>
                    <a:pt x="1992926" y="259135"/>
                    <a:pt x="1993186" y="261966"/>
                    <a:pt x="1992666" y="264714"/>
                  </a:cubicBezTo>
                  <a:cubicBezTo>
                    <a:pt x="1989549" y="295588"/>
                    <a:pt x="1980002" y="325474"/>
                    <a:pt x="1964676" y="352452"/>
                  </a:cubicBezTo>
                  <a:cubicBezTo>
                    <a:pt x="1981366" y="343061"/>
                    <a:pt x="1999291" y="336151"/>
                    <a:pt x="2017994" y="331930"/>
                  </a:cubicBezTo>
                  <a:cubicBezTo>
                    <a:pt x="2036892" y="327754"/>
                    <a:pt x="2056700" y="331917"/>
                    <a:pt x="2072287" y="343360"/>
                  </a:cubicBezTo>
                  <a:lnTo>
                    <a:pt x="2019228" y="397263"/>
                  </a:lnTo>
                  <a:cubicBezTo>
                    <a:pt x="2055596" y="375455"/>
                    <a:pt x="2100342" y="373020"/>
                    <a:pt x="2138854" y="390768"/>
                  </a:cubicBezTo>
                  <a:cubicBezTo>
                    <a:pt x="2120864" y="401120"/>
                    <a:pt x="2108395" y="418947"/>
                    <a:pt x="2104823" y="439411"/>
                  </a:cubicBezTo>
                  <a:cubicBezTo>
                    <a:pt x="2120345" y="440190"/>
                    <a:pt x="2135476" y="434845"/>
                    <a:pt x="2147102" y="424539"/>
                  </a:cubicBezTo>
                  <a:cubicBezTo>
                    <a:pt x="2161714" y="412329"/>
                    <a:pt x="2171844" y="395834"/>
                    <a:pt x="2183340" y="380637"/>
                  </a:cubicBezTo>
                  <a:cubicBezTo>
                    <a:pt x="2184963" y="377663"/>
                    <a:pt x="2187561" y="375357"/>
                    <a:pt x="2190743" y="374143"/>
                  </a:cubicBezTo>
                  <a:cubicBezTo>
                    <a:pt x="2195679" y="372909"/>
                    <a:pt x="2200355" y="376741"/>
                    <a:pt x="2203732" y="380637"/>
                  </a:cubicBezTo>
                  <a:cubicBezTo>
                    <a:pt x="2231268" y="412394"/>
                    <a:pt x="2239256" y="456653"/>
                    <a:pt x="2224578" y="496041"/>
                  </a:cubicBezTo>
                  <a:cubicBezTo>
                    <a:pt x="2243282" y="480429"/>
                    <a:pt x="2264064" y="467473"/>
                    <a:pt x="2286274" y="457530"/>
                  </a:cubicBezTo>
                  <a:cubicBezTo>
                    <a:pt x="2289782" y="455276"/>
                    <a:pt x="2294197" y="454867"/>
                    <a:pt x="2298094" y="456426"/>
                  </a:cubicBezTo>
                  <a:cubicBezTo>
                    <a:pt x="2300107" y="457861"/>
                    <a:pt x="2301601" y="459849"/>
                    <a:pt x="2302445" y="462141"/>
                  </a:cubicBezTo>
                  <a:cubicBezTo>
                    <a:pt x="2318227" y="498009"/>
                    <a:pt x="2309460" y="539917"/>
                    <a:pt x="2280689" y="566505"/>
                  </a:cubicBezTo>
                  <a:cubicBezTo>
                    <a:pt x="2292574" y="565414"/>
                    <a:pt x="2304524" y="566407"/>
                    <a:pt x="2316019" y="569427"/>
                  </a:cubicBezTo>
                  <a:cubicBezTo>
                    <a:pt x="2322448" y="571564"/>
                    <a:pt x="2328228" y="575265"/>
                    <a:pt x="2332839" y="580207"/>
                  </a:cubicBezTo>
                  <a:lnTo>
                    <a:pt x="2371805" y="531630"/>
                  </a:lnTo>
                  <a:cubicBezTo>
                    <a:pt x="2373883" y="528260"/>
                    <a:pt x="2377260" y="525902"/>
                    <a:pt x="2381156" y="525136"/>
                  </a:cubicBezTo>
                  <a:cubicBezTo>
                    <a:pt x="2384273" y="525292"/>
                    <a:pt x="2387261" y="526584"/>
                    <a:pt x="2389534" y="528773"/>
                  </a:cubicBezTo>
                  <a:cubicBezTo>
                    <a:pt x="2423175" y="555789"/>
                    <a:pt x="2428500" y="605081"/>
                    <a:pt x="2423175" y="647814"/>
                  </a:cubicBezTo>
                  <a:cubicBezTo>
                    <a:pt x="2439411" y="618083"/>
                    <a:pt x="2470713" y="599690"/>
                    <a:pt x="2504613" y="599950"/>
                  </a:cubicBezTo>
                  <a:cubicBezTo>
                    <a:pt x="2509030" y="599638"/>
                    <a:pt x="2513380" y="600879"/>
                    <a:pt x="2516953" y="603457"/>
                  </a:cubicBezTo>
                  <a:cubicBezTo>
                    <a:pt x="2520590" y="607718"/>
                    <a:pt x="2522148" y="613322"/>
                    <a:pt x="2521369" y="618849"/>
                  </a:cubicBezTo>
                  <a:cubicBezTo>
                    <a:pt x="2519875" y="654470"/>
                    <a:pt x="2502470" y="687520"/>
                    <a:pt x="2473830" y="708795"/>
                  </a:cubicBezTo>
                  <a:cubicBezTo>
                    <a:pt x="2496106" y="703671"/>
                    <a:pt x="2519030" y="702288"/>
                    <a:pt x="2541761" y="704704"/>
                  </a:cubicBezTo>
                  <a:cubicBezTo>
                    <a:pt x="2545917" y="704788"/>
                    <a:pt x="2549944" y="706172"/>
                    <a:pt x="2553321" y="708665"/>
                  </a:cubicBezTo>
                  <a:cubicBezTo>
                    <a:pt x="2556893" y="713029"/>
                    <a:pt x="2558321" y="718790"/>
                    <a:pt x="2557153" y="724316"/>
                  </a:cubicBezTo>
                  <a:cubicBezTo>
                    <a:pt x="2552282" y="764218"/>
                    <a:pt x="2521823" y="796196"/>
                    <a:pt x="2482208" y="802963"/>
                  </a:cubicBezTo>
                  <a:cubicBezTo>
                    <a:pt x="2508900" y="822446"/>
                    <a:pt x="2537410" y="844267"/>
                    <a:pt x="2544879" y="876284"/>
                  </a:cubicBezTo>
                  <a:cubicBezTo>
                    <a:pt x="2546761" y="884597"/>
                    <a:pt x="2546112" y="895182"/>
                    <a:pt x="2538384" y="899144"/>
                  </a:cubicBezTo>
                  <a:cubicBezTo>
                    <a:pt x="2533318" y="901059"/>
                    <a:pt x="2527798" y="901059"/>
                    <a:pt x="2522733" y="899144"/>
                  </a:cubicBezTo>
                  <a:cubicBezTo>
                    <a:pt x="2491235" y="890708"/>
                    <a:pt x="2461491" y="876556"/>
                    <a:pt x="2435124" y="857385"/>
                  </a:cubicBezTo>
                  <a:cubicBezTo>
                    <a:pt x="2436034" y="868166"/>
                    <a:pt x="2443567" y="876868"/>
                    <a:pt x="2447269" y="887259"/>
                  </a:cubicBezTo>
                  <a:cubicBezTo>
                    <a:pt x="2450970" y="897650"/>
                    <a:pt x="2448502" y="910379"/>
                    <a:pt x="2439216" y="913236"/>
                  </a:cubicBezTo>
                  <a:cubicBezTo>
                    <a:pt x="2460582" y="932297"/>
                    <a:pt x="2485065" y="947539"/>
                    <a:pt x="2511628" y="958307"/>
                  </a:cubicBezTo>
                  <a:cubicBezTo>
                    <a:pt x="2515134" y="959261"/>
                    <a:pt x="2518251" y="961392"/>
                    <a:pt x="2520395" y="964347"/>
                  </a:cubicBezTo>
                  <a:cubicBezTo>
                    <a:pt x="2521953" y="967951"/>
                    <a:pt x="2521758" y="972055"/>
                    <a:pt x="2519940" y="975517"/>
                  </a:cubicBezTo>
                  <a:cubicBezTo>
                    <a:pt x="2511693" y="995974"/>
                    <a:pt x="2489027" y="1005975"/>
                    <a:pt x="2468505" y="1014028"/>
                  </a:cubicBezTo>
                  <a:cubicBezTo>
                    <a:pt x="2477857" y="1022795"/>
                    <a:pt x="2491820" y="1023899"/>
                    <a:pt x="2504289" y="1027017"/>
                  </a:cubicBezTo>
                  <a:cubicBezTo>
                    <a:pt x="2516758" y="1030134"/>
                    <a:pt x="2530266" y="1037992"/>
                    <a:pt x="2531046" y="1050851"/>
                  </a:cubicBezTo>
                  <a:cubicBezTo>
                    <a:pt x="2531825" y="1063710"/>
                    <a:pt x="2519486" y="1072477"/>
                    <a:pt x="2508055" y="1077607"/>
                  </a:cubicBezTo>
                  <a:cubicBezTo>
                    <a:pt x="2487209" y="1087044"/>
                    <a:pt x="2464349" y="1091362"/>
                    <a:pt x="2441489" y="1090206"/>
                  </a:cubicBezTo>
                  <a:cubicBezTo>
                    <a:pt x="2448632" y="1099194"/>
                    <a:pt x="2453893" y="1109534"/>
                    <a:pt x="2456945" y="1120600"/>
                  </a:cubicBezTo>
                  <a:cubicBezTo>
                    <a:pt x="2459867" y="1131056"/>
                    <a:pt x="2458244" y="1145733"/>
                    <a:pt x="2447593" y="1147941"/>
                  </a:cubicBezTo>
                  <a:cubicBezTo>
                    <a:pt x="2441099" y="1149305"/>
                    <a:pt x="2434604" y="1144369"/>
                    <a:pt x="2429344" y="1139758"/>
                  </a:cubicBezTo>
                  <a:lnTo>
                    <a:pt x="2395379" y="1109689"/>
                  </a:lnTo>
                  <a:lnTo>
                    <a:pt x="2403172" y="1150149"/>
                  </a:lnTo>
                  <a:cubicBezTo>
                    <a:pt x="2404146" y="1153215"/>
                    <a:pt x="2404146" y="1156501"/>
                    <a:pt x="2403172" y="1159566"/>
                  </a:cubicBezTo>
                  <a:cubicBezTo>
                    <a:pt x="2402458" y="1161053"/>
                    <a:pt x="2401224" y="1162248"/>
                    <a:pt x="2399730" y="1162943"/>
                  </a:cubicBezTo>
                  <a:cubicBezTo>
                    <a:pt x="2413628" y="1172548"/>
                    <a:pt x="2428954" y="1179887"/>
                    <a:pt x="2445190" y="1184699"/>
                  </a:cubicBezTo>
                  <a:cubicBezTo>
                    <a:pt x="2450061" y="1185731"/>
                    <a:pt x="2454347" y="1188647"/>
                    <a:pt x="2457075" y="1192817"/>
                  </a:cubicBezTo>
                  <a:cubicBezTo>
                    <a:pt x="2458439" y="1197148"/>
                    <a:pt x="2457920" y="1201850"/>
                    <a:pt x="2455711" y="1205805"/>
                  </a:cubicBezTo>
                  <a:cubicBezTo>
                    <a:pt x="2439411" y="1239024"/>
                    <a:pt x="2400380" y="1254123"/>
                    <a:pt x="2365960" y="1240550"/>
                  </a:cubicBezTo>
                  <a:cubicBezTo>
                    <a:pt x="2381936" y="1258799"/>
                    <a:pt x="2395638" y="1279061"/>
                    <a:pt x="2406614" y="1300687"/>
                  </a:cubicBezTo>
                  <a:cubicBezTo>
                    <a:pt x="2409277" y="1305104"/>
                    <a:pt x="2410771" y="1310104"/>
                    <a:pt x="2410901" y="1315235"/>
                  </a:cubicBezTo>
                  <a:cubicBezTo>
                    <a:pt x="2410251" y="1325885"/>
                    <a:pt x="2398431" y="1332964"/>
                    <a:pt x="2387781" y="1332185"/>
                  </a:cubicBezTo>
                  <a:cubicBezTo>
                    <a:pt x="2377195" y="1330496"/>
                    <a:pt x="2367388" y="1325626"/>
                    <a:pt x="2359660" y="1318287"/>
                  </a:cubicBezTo>
                  <a:cubicBezTo>
                    <a:pt x="2342710" y="1304584"/>
                    <a:pt x="2327513" y="1288932"/>
                    <a:pt x="2314200" y="1271658"/>
                  </a:cubicBezTo>
                  <a:lnTo>
                    <a:pt x="2314589" y="1333678"/>
                  </a:lnTo>
                  <a:cubicBezTo>
                    <a:pt x="2314785" y="1338095"/>
                    <a:pt x="2314005" y="1342576"/>
                    <a:pt x="2312382" y="1346667"/>
                  </a:cubicBezTo>
                  <a:cubicBezTo>
                    <a:pt x="2332060" y="1363488"/>
                    <a:pt x="2356478" y="1373619"/>
                    <a:pt x="2382261" y="1375697"/>
                  </a:cubicBezTo>
                  <a:cubicBezTo>
                    <a:pt x="2390248" y="1398492"/>
                    <a:pt x="2373818" y="1424599"/>
                    <a:pt x="2351478" y="1433821"/>
                  </a:cubicBezTo>
                  <a:cubicBezTo>
                    <a:pt x="2329137" y="1443043"/>
                    <a:pt x="2303354" y="1438821"/>
                    <a:pt x="2280689" y="1430184"/>
                  </a:cubicBezTo>
                  <a:cubicBezTo>
                    <a:pt x="2288028" y="1463954"/>
                    <a:pt x="2355309" y="1461227"/>
                    <a:pt x="2352841" y="1495647"/>
                  </a:cubicBezTo>
                  <a:cubicBezTo>
                    <a:pt x="2351997" y="1507012"/>
                    <a:pt x="2342190" y="1515974"/>
                    <a:pt x="2331670" y="1520520"/>
                  </a:cubicBezTo>
                  <a:cubicBezTo>
                    <a:pt x="2293159" y="1537276"/>
                    <a:pt x="2250491" y="1511233"/>
                    <a:pt x="2216720" y="1486360"/>
                  </a:cubicBezTo>
                  <a:cubicBezTo>
                    <a:pt x="2225813" y="1513376"/>
                    <a:pt x="2221786" y="1543056"/>
                    <a:pt x="2205745" y="1566630"/>
                  </a:cubicBezTo>
                  <a:cubicBezTo>
                    <a:pt x="2185223" y="1547861"/>
                    <a:pt x="2168337" y="1525325"/>
                    <a:pt x="2156129" y="1500322"/>
                  </a:cubicBezTo>
                  <a:cubicBezTo>
                    <a:pt x="2156778" y="1519805"/>
                    <a:pt x="2157362" y="1539288"/>
                    <a:pt x="2158012" y="1558252"/>
                  </a:cubicBezTo>
                  <a:cubicBezTo>
                    <a:pt x="2158012" y="1569033"/>
                    <a:pt x="2157232" y="1582346"/>
                    <a:pt x="2147426" y="1586827"/>
                  </a:cubicBezTo>
                  <a:cubicBezTo>
                    <a:pt x="2137619" y="1591308"/>
                    <a:pt x="2126904" y="1583450"/>
                    <a:pt x="2118981" y="1576111"/>
                  </a:cubicBezTo>
                  <a:lnTo>
                    <a:pt x="2059428" y="1521105"/>
                  </a:lnTo>
                  <a:cubicBezTo>
                    <a:pt x="2070858" y="1549030"/>
                    <a:pt x="2078976" y="1578124"/>
                    <a:pt x="2083782" y="1607934"/>
                  </a:cubicBezTo>
                  <a:cubicBezTo>
                    <a:pt x="2046505" y="1600725"/>
                    <a:pt x="2012734" y="1581112"/>
                    <a:pt x="1987926" y="1552277"/>
                  </a:cubicBezTo>
                  <a:cubicBezTo>
                    <a:pt x="1993576" y="1564551"/>
                    <a:pt x="1988185" y="1579034"/>
                    <a:pt x="1975976" y="1584684"/>
                  </a:cubicBezTo>
                  <a:cubicBezTo>
                    <a:pt x="1975911" y="1584684"/>
                    <a:pt x="1975846" y="1584749"/>
                    <a:pt x="1975781" y="1584749"/>
                  </a:cubicBezTo>
                  <a:cubicBezTo>
                    <a:pt x="1961104" y="1590399"/>
                    <a:pt x="1943959" y="1581891"/>
                    <a:pt x="1934997" y="1569033"/>
                  </a:cubicBezTo>
                  <a:cubicBezTo>
                    <a:pt x="1926944" y="1555459"/>
                    <a:pt x="1922462" y="1540068"/>
                    <a:pt x="1922008" y="1524287"/>
                  </a:cubicBezTo>
                  <a:cubicBezTo>
                    <a:pt x="1919540" y="1543315"/>
                    <a:pt x="1915514" y="1564746"/>
                    <a:pt x="1899538" y="1575137"/>
                  </a:cubicBezTo>
                  <a:cubicBezTo>
                    <a:pt x="1883562" y="1585528"/>
                    <a:pt x="1855116" y="1569357"/>
                    <a:pt x="1863819" y="1552277"/>
                  </a:cubicBezTo>
                  <a:cubicBezTo>
                    <a:pt x="1842128" y="1565656"/>
                    <a:pt x="1818294" y="1575267"/>
                    <a:pt x="1793355" y="1580527"/>
                  </a:cubicBezTo>
                  <a:cubicBezTo>
                    <a:pt x="1791148" y="1591049"/>
                    <a:pt x="1785172" y="1600465"/>
                    <a:pt x="1776600" y="1606959"/>
                  </a:cubicBezTo>
                  <a:cubicBezTo>
                    <a:pt x="1759455" y="1619364"/>
                    <a:pt x="1736465" y="1619948"/>
                    <a:pt x="1715554" y="1616896"/>
                  </a:cubicBezTo>
                  <a:cubicBezTo>
                    <a:pt x="1634505" y="1604362"/>
                    <a:pt x="1563716" y="1540912"/>
                    <a:pt x="1481758" y="1546692"/>
                  </a:cubicBezTo>
                  <a:cubicBezTo>
                    <a:pt x="1450456" y="1548900"/>
                    <a:pt x="1420841" y="1561239"/>
                    <a:pt x="1389993" y="1566889"/>
                  </a:cubicBezTo>
                  <a:cubicBezTo>
                    <a:pt x="1292189" y="1584749"/>
                    <a:pt x="1195943" y="1534418"/>
                    <a:pt x="1097230" y="1522273"/>
                  </a:cubicBezTo>
                  <a:cubicBezTo>
                    <a:pt x="1037547" y="1515130"/>
                    <a:pt x="973253" y="1521170"/>
                    <a:pt x="917792" y="1502790"/>
                  </a:cubicBezTo>
                  <a:lnTo>
                    <a:pt x="922792" y="1511818"/>
                  </a:lnTo>
                  <a:cubicBezTo>
                    <a:pt x="873176" y="1490906"/>
                    <a:pt x="831677" y="1454408"/>
                    <a:pt x="804595" y="1407908"/>
                  </a:cubicBezTo>
                  <a:cubicBezTo>
                    <a:pt x="808752" y="1431353"/>
                    <a:pt x="817584" y="1453694"/>
                    <a:pt x="830573" y="1473631"/>
                  </a:cubicBezTo>
                  <a:cubicBezTo>
                    <a:pt x="785567" y="1470968"/>
                    <a:pt x="746797" y="1440835"/>
                    <a:pt x="733158" y="1397842"/>
                  </a:cubicBezTo>
                  <a:lnTo>
                    <a:pt x="740952" y="1458824"/>
                  </a:lnTo>
                  <a:cubicBezTo>
                    <a:pt x="695556" y="1456681"/>
                    <a:pt x="658019" y="1422716"/>
                    <a:pt x="651330" y="1377775"/>
                  </a:cubicBezTo>
                  <a:cubicBezTo>
                    <a:pt x="645290" y="1405116"/>
                    <a:pt x="618988" y="1423105"/>
                    <a:pt x="591322" y="1418819"/>
                  </a:cubicBezTo>
                  <a:cubicBezTo>
                    <a:pt x="584244" y="1418234"/>
                    <a:pt x="578074" y="1413688"/>
                    <a:pt x="575411" y="1407129"/>
                  </a:cubicBezTo>
                  <a:cubicBezTo>
                    <a:pt x="574762" y="1402258"/>
                    <a:pt x="575801" y="1397323"/>
                    <a:pt x="578204" y="1393037"/>
                  </a:cubicBezTo>
                  <a:lnTo>
                    <a:pt x="594764" y="1355435"/>
                  </a:lnTo>
                  <a:cubicBezTo>
                    <a:pt x="576645" y="1363292"/>
                    <a:pt x="556318" y="1364137"/>
                    <a:pt x="537614" y="1357902"/>
                  </a:cubicBezTo>
                  <a:cubicBezTo>
                    <a:pt x="544303" y="1369397"/>
                    <a:pt x="553331" y="1379334"/>
                    <a:pt x="564111" y="1387127"/>
                  </a:cubicBezTo>
                  <a:cubicBezTo>
                    <a:pt x="543264" y="1394985"/>
                    <a:pt x="520145" y="1394401"/>
                    <a:pt x="499752" y="1385438"/>
                  </a:cubicBezTo>
                  <a:cubicBezTo>
                    <a:pt x="479620" y="1376411"/>
                    <a:pt x="460787" y="1364851"/>
                    <a:pt x="443641" y="1350954"/>
                  </a:cubicBezTo>
                  <a:cubicBezTo>
                    <a:pt x="442472" y="1370436"/>
                    <a:pt x="441369" y="1389919"/>
                    <a:pt x="440199" y="1409402"/>
                  </a:cubicBezTo>
                  <a:cubicBezTo>
                    <a:pt x="439485" y="1422391"/>
                    <a:pt x="436758" y="1437458"/>
                    <a:pt x="424743" y="1441874"/>
                  </a:cubicBezTo>
                  <a:cubicBezTo>
                    <a:pt x="416560" y="1443757"/>
                    <a:pt x="407988" y="1441549"/>
                    <a:pt x="401688" y="1435964"/>
                  </a:cubicBezTo>
                  <a:cubicBezTo>
                    <a:pt x="383439" y="1422326"/>
                    <a:pt x="373632" y="1400180"/>
                    <a:pt x="375711" y="1377515"/>
                  </a:cubicBezTo>
                  <a:cubicBezTo>
                    <a:pt x="368697" y="1393686"/>
                    <a:pt x="355449" y="1406415"/>
                    <a:pt x="339018" y="1412779"/>
                  </a:cubicBezTo>
                  <a:cubicBezTo>
                    <a:pt x="333238" y="1415637"/>
                    <a:pt x="326484" y="1415637"/>
                    <a:pt x="320704" y="1412779"/>
                  </a:cubicBezTo>
                  <a:cubicBezTo>
                    <a:pt x="318366" y="1411221"/>
                    <a:pt x="316548" y="1408948"/>
                    <a:pt x="315639" y="1406285"/>
                  </a:cubicBezTo>
                  <a:cubicBezTo>
                    <a:pt x="274984" y="1394530"/>
                    <a:pt x="244980" y="1360110"/>
                    <a:pt x="238745" y="1318287"/>
                  </a:cubicBezTo>
                  <a:lnTo>
                    <a:pt x="229004" y="1387322"/>
                  </a:lnTo>
                  <a:cubicBezTo>
                    <a:pt x="228940" y="1388555"/>
                    <a:pt x="228550" y="1389724"/>
                    <a:pt x="227835" y="1390699"/>
                  </a:cubicBezTo>
                  <a:cubicBezTo>
                    <a:pt x="226472" y="1392257"/>
                    <a:pt x="224004" y="1391997"/>
                    <a:pt x="221925" y="1391543"/>
                  </a:cubicBezTo>
                  <a:cubicBezTo>
                    <a:pt x="196792" y="1386218"/>
                    <a:pt x="172699" y="1370956"/>
                    <a:pt x="161983" y="1347576"/>
                  </a:cubicBezTo>
                  <a:cubicBezTo>
                    <a:pt x="151267" y="1324197"/>
                    <a:pt x="157242" y="1292829"/>
                    <a:pt x="178868" y="1278866"/>
                  </a:cubicBezTo>
                  <a:cubicBezTo>
                    <a:pt x="164970" y="1287439"/>
                    <a:pt x="149774" y="1293674"/>
                    <a:pt x="133863" y="1297375"/>
                  </a:cubicBezTo>
                  <a:cubicBezTo>
                    <a:pt x="128083" y="1299453"/>
                    <a:pt x="121653" y="1298739"/>
                    <a:pt x="116523" y="1295362"/>
                  </a:cubicBezTo>
                  <a:cubicBezTo>
                    <a:pt x="109054" y="1288413"/>
                    <a:pt x="115743" y="1275879"/>
                    <a:pt x="122498" y="1268476"/>
                  </a:cubicBezTo>
                  <a:lnTo>
                    <a:pt x="157307" y="1229055"/>
                  </a:lnTo>
                  <a:cubicBezTo>
                    <a:pt x="128537" y="1232250"/>
                    <a:pt x="99508" y="1225366"/>
                    <a:pt x="75219" y="1209572"/>
                  </a:cubicBezTo>
                  <a:cubicBezTo>
                    <a:pt x="71062" y="1207390"/>
                    <a:pt x="67815" y="1203863"/>
                    <a:pt x="65932" y="1199571"/>
                  </a:cubicBezTo>
                  <a:cubicBezTo>
                    <a:pt x="64828" y="1194258"/>
                    <a:pt x="65867" y="1188719"/>
                    <a:pt x="68855" y="1184179"/>
                  </a:cubicBezTo>
                  <a:cubicBezTo>
                    <a:pt x="85805" y="1152922"/>
                    <a:pt x="116588" y="1131523"/>
                    <a:pt x="151787" y="1126445"/>
                  </a:cubicBezTo>
                  <a:cubicBezTo>
                    <a:pt x="153411" y="1117197"/>
                    <a:pt x="157956" y="1108722"/>
                    <a:pt x="164776" y="1102286"/>
                  </a:cubicBezTo>
                  <a:cubicBezTo>
                    <a:pt x="153216" y="1107624"/>
                    <a:pt x="141071" y="1111501"/>
                    <a:pt x="128602" y="1113846"/>
                  </a:cubicBezTo>
                  <a:cubicBezTo>
                    <a:pt x="124901" y="1115080"/>
                    <a:pt x="120809" y="1114372"/>
                    <a:pt x="117756" y="1111962"/>
                  </a:cubicBezTo>
                  <a:cubicBezTo>
                    <a:pt x="116068" y="1109534"/>
                    <a:pt x="115483" y="1106533"/>
                    <a:pt x="116068" y="1103650"/>
                  </a:cubicBezTo>
                  <a:cubicBezTo>
                    <a:pt x="117886" y="1078289"/>
                    <a:pt x="126524" y="1053897"/>
                    <a:pt x="141201" y="1033122"/>
                  </a:cubicBezTo>
                  <a:cubicBezTo>
                    <a:pt x="118276" y="1058787"/>
                    <a:pt x="81064" y="1065918"/>
                    <a:pt x="50281" y="1050526"/>
                  </a:cubicBezTo>
                  <a:cubicBezTo>
                    <a:pt x="61256" y="1047091"/>
                    <a:pt x="70153" y="1038986"/>
                    <a:pt x="74570" y="1028380"/>
                  </a:cubicBezTo>
                  <a:cubicBezTo>
                    <a:pt x="65347" y="1029757"/>
                    <a:pt x="55931" y="1028978"/>
                    <a:pt x="47034" y="1026108"/>
                  </a:cubicBezTo>
                  <a:cubicBezTo>
                    <a:pt x="34045" y="1021302"/>
                    <a:pt x="23199" y="1006625"/>
                    <a:pt x="27551" y="993636"/>
                  </a:cubicBezTo>
                  <a:cubicBezTo>
                    <a:pt x="32616" y="977790"/>
                    <a:pt x="54437" y="972789"/>
                    <a:pt x="60867" y="957398"/>
                  </a:cubicBezTo>
                  <a:cubicBezTo>
                    <a:pt x="44890" y="953501"/>
                    <a:pt x="28395" y="949345"/>
                    <a:pt x="15406" y="938954"/>
                  </a:cubicBezTo>
                  <a:cubicBezTo>
                    <a:pt x="2418" y="928563"/>
                    <a:pt x="-4077" y="909404"/>
                    <a:pt x="3002" y="8945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1" name="Google Shape;151;p4"/>
            <p:cNvGrpSpPr/>
            <p:nvPr/>
          </p:nvGrpSpPr>
          <p:grpSpPr>
            <a:xfrm>
              <a:off x="-243681" y="3889001"/>
              <a:ext cx="650268" cy="1004736"/>
              <a:chOff x="3257790" y="5120578"/>
              <a:chExt cx="875193" cy="1352087"/>
            </a:xfrm>
          </p:grpSpPr>
          <p:sp>
            <p:nvSpPr>
              <p:cNvPr id="152" name="Google Shape;152;p4"/>
              <p:cNvSpPr/>
              <p:nvPr/>
            </p:nvSpPr>
            <p:spPr>
              <a:xfrm>
                <a:off x="3948748" y="5120578"/>
                <a:ext cx="155547" cy="240545"/>
              </a:xfrm>
              <a:custGeom>
                <a:avLst/>
                <a:gdLst/>
                <a:ahLst/>
                <a:cxnLst/>
                <a:rect l="l" t="t" r="r" b="b"/>
                <a:pathLst>
                  <a:path w="114795" h="177524" extrusionOk="0">
                    <a:moveTo>
                      <a:pt x="114695" y="2232"/>
                    </a:moveTo>
                    <a:cubicBezTo>
                      <a:pt x="108200" y="17559"/>
                      <a:pt x="102875" y="33275"/>
                      <a:pt x="97095" y="48797"/>
                    </a:cubicBezTo>
                    <a:cubicBezTo>
                      <a:pt x="94302" y="57246"/>
                      <a:pt x="90471" y="65299"/>
                      <a:pt x="85600" y="72761"/>
                    </a:cubicBezTo>
                    <a:cubicBezTo>
                      <a:pt x="80534" y="79905"/>
                      <a:pt x="74040" y="86529"/>
                      <a:pt x="69299" y="93737"/>
                    </a:cubicBezTo>
                    <a:cubicBezTo>
                      <a:pt x="50271" y="123027"/>
                      <a:pt x="31827" y="152186"/>
                      <a:pt x="3967" y="176865"/>
                    </a:cubicBezTo>
                    <a:cubicBezTo>
                      <a:pt x="2148" y="178488"/>
                      <a:pt x="-1164" y="176865"/>
                      <a:pt x="590" y="174657"/>
                    </a:cubicBezTo>
                    <a:cubicBezTo>
                      <a:pt x="12928" y="161499"/>
                      <a:pt x="23450" y="146679"/>
                      <a:pt x="31697" y="130625"/>
                    </a:cubicBezTo>
                    <a:cubicBezTo>
                      <a:pt x="39426" y="116214"/>
                      <a:pt x="45790" y="101128"/>
                      <a:pt x="50726" y="85555"/>
                    </a:cubicBezTo>
                    <a:cubicBezTo>
                      <a:pt x="52934" y="77696"/>
                      <a:pt x="53583" y="69644"/>
                      <a:pt x="56571" y="61850"/>
                    </a:cubicBezTo>
                    <a:cubicBezTo>
                      <a:pt x="60207" y="53512"/>
                      <a:pt x="64948" y="45712"/>
                      <a:pt x="70728" y="38665"/>
                    </a:cubicBezTo>
                    <a:cubicBezTo>
                      <a:pt x="82158" y="24001"/>
                      <a:pt x="95796" y="11149"/>
                      <a:pt x="111058" y="544"/>
                    </a:cubicBezTo>
                    <a:cubicBezTo>
                      <a:pt x="112747" y="-625"/>
                      <a:pt x="115669" y="154"/>
                      <a:pt x="114695" y="223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>
                <a:off x="3899482" y="5246012"/>
                <a:ext cx="233502" cy="181508"/>
              </a:xfrm>
              <a:custGeom>
                <a:avLst/>
                <a:gdLst/>
                <a:ahLst/>
                <a:cxnLst/>
                <a:rect l="l" t="t" r="r" b="b"/>
                <a:pathLst>
                  <a:path w="172326" h="133954" extrusionOk="0">
                    <a:moveTo>
                      <a:pt x="172343" y="2430"/>
                    </a:moveTo>
                    <a:cubicBezTo>
                      <a:pt x="168446" y="17665"/>
                      <a:pt x="162925" y="32446"/>
                      <a:pt x="155912" y="46526"/>
                    </a:cubicBezTo>
                    <a:cubicBezTo>
                      <a:pt x="145975" y="64691"/>
                      <a:pt x="130779" y="79446"/>
                      <a:pt x="112335" y="88869"/>
                    </a:cubicBezTo>
                    <a:cubicBezTo>
                      <a:pt x="94671" y="98416"/>
                      <a:pt x="74538" y="100364"/>
                      <a:pt x="55575" y="105754"/>
                    </a:cubicBezTo>
                    <a:cubicBezTo>
                      <a:pt x="36806" y="111171"/>
                      <a:pt x="19401" y="120509"/>
                      <a:pt x="4530" y="133160"/>
                    </a:cubicBezTo>
                    <a:cubicBezTo>
                      <a:pt x="2321" y="135109"/>
                      <a:pt x="-1185" y="133160"/>
                      <a:pt x="567" y="130628"/>
                    </a:cubicBezTo>
                    <a:cubicBezTo>
                      <a:pt x="10764" y="118587"/>
                      <a:pt x="23103" y="108489"/>
                      <a:pt x="36871" y="100819"/>
                    </a:cubicBezTo>
                    <a:cubicBezTo>
                      <a:pt x="52977" y="90687"/>
                      <a:pt x="67329" y="79063"/>
                      <a:pt x="82851" y="68347"/>
                    </a:cubicBezTo>
                    <a:cubicBezTo>
                      <a:pt x="98372" y="57631"/>
                      <a:pt x="114933" y="46981"/>
                      <a:pt x="131234" y="36655"/>
                    </a:cubicBezTo>
                    <a:cubicBezTo>
                      <a:pt x="146170" y="28030"/>
                      <a:pt x="158770" y="15853"/>
                      <a:pt x="167926" y="1196"/>
                    </a:cubicBezTo>
                    <a:cubicBezTo>
                      <a:pt x="169356" y="-1142"/>
                      <a:pt x="172992" y="287"/>
                      <a:pt x="172343" y="25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4"/>
              <p:cNvSpPr/>
              <p:nvPr/>
            </p:nvSpPr>
            <p:spPr>
              <a:xfrm>
                <a:off x="3819382" y="5377968"/>
                <a:ext cx="274840" cy="154836"/>
              </a:xfrm>
              <a:custGeom>
                <a:avLst/>
                <a:gdLst/>
                <a:ahLst/>
                <a:cxnLst/>
                <a:rect l="l" t="t" r="r" b="b"/>
                <a:pathLst>
                  <a:path w="202834" h="114270" extrusionOk="0">
                    <a:moveTo>
                      <a:pt x="202928" y="2492"/>
                    </a:moveTo>
                    <a:cubicBezTo>
                      <a:pt x="191108" y="15481"/>
                      <a:pt x="178964" y="29054"/>
                      <a:pt x="165780" y="41458"/>
                    </a:cubicBezTo>
                    <a:cubicBezTo>
                      <a:pt x="151298" y="54732"/>
                      <a:pt x="134283" y="64942"/>
                      <a:pt x="115709" y="71462"/>
                    </a:cubicBezTo>
                    <a:cubicBezTo>
                      <a:pt x="105448" y="76287"/>
                      <a:pt x="94473" y="79463"/>
                      <a:pt x="83237" y="80878"/>
                    </a:cubicBezTo>
                    <a:cubicBezTo>
                      <a:pt x="73366" y="80177"/>
                      <a:pt x="63430" y="80417"/>
                      <a:pt x="53558" y="81593"/>
                    </a:cubicBezTo>
                    <a:cubicBezTo>
                      <a:pt x="34205" y="85503"/>
                      <a:pt x="17060" y="96679"/>
                      <a:pt x="5695" y="112831"/>
                    </a:cubicBezTo>
                    <a:cubicBezTo>
                      <a:pt x="3942" y="115558"/>
                      <a:pt x="-799" y="114065"/>
                      <a:pt x="240" y="111207"/>
                    </a:cubicBezTo>
                    <a:cubicBezTo>
                      <a:pt x="5435" y="98608"/>
                      <a:pt x="18100" y="90101"/>
                      <a:pt x="30698" y="82697"/>
                    </a:cubicBezTo>
                    <a:cubicBezTo>
                      <a:pt x="39271" y="77761"/>
                      <a:pt x="48493" y="73930"/>
                      <a:pt x="56675" y="68669"/>
                    </a:cubicBezTo>
                    <a:cubicBezTo>
                      <a:pt x="66612" y="62175"/>
                      <a:pt x="74990" y="53992"/>
                      <a:pt x="86549" y="50225"/>
                    </a:cubicBezTo>
                    <a:cubicBezTo>
                      <a:pt x="126554" y="37237"/>
                      <a:pt x="165001" y="23469"/>
                      <a:pt x="199811" y="349"/>
                    </a:cubicBezTo>
                    <a:cubicBezTo>
                      <a:pt x="201499" y="-820"/>
                      <a:pt x="203772" y="1193"/>
                      <a:pt x="202473" y="26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3737442" y="5482968"/>
                <a:ext cx="305716" cy="148188"/>
              </a:xfrm>
              <a:custGeom>
                <a:avLst/>
                <a:gdLst/>
                <a:ahLst/>
                <a:cxnLst/>
                <a:rect l="l" t="t" r="r" b="b"/>
                <a:pathLst>
                  <a:path w="225621" h="109364" extrusionOk="0">
                    <a:moveTo>
                      <a:pt x="165" y="106673"/>
                    </a:moveTo>
                    <a:cubicBezTo>
                      <a:pt x="10102" y="92808"/>
                      <a:pt x="22701" y="81118"/>
                      <a:pt x="37313" y="72318"/>
                    </a:cubicBezTo>
                    <a:cubicBezTo>
                      <a:pt x="45756" y="66538"/>
                      <a:pt x="53419" y="59330"/>
                      <a:pt x="62511" y="54654"/>
                    </a:cubicBezTo>
                    <a:cubicBezTo>
                      <a:pt x="72967" y="49056"/>
                      <a:pt x="83812" y="44172"/>
                      <a:pt x="94982" y="40041"/>
                    </a:cubicBezTo>
                    <a:cubicBezTo>
                      <a:pt x="115505" y="31898"/>
                      <a:pt x="136676" y="25384"/>
                      <a:pt x="158238" y="20559"/>
                    </a:cubicBezTo>
                    <a:cubicBezTo>
                      <a:pt x="179994" y="15947"/>
                      <a:pt x="200580" y="14064"/>
                      <a:pt x="219154" y="1076"/>
                    </a:cubicBezTo>
                    <a:cubicBezTo>
                      <a:pt x="222856" y="-1587"/>
                      <a:pt x="227337" y="1076"/>
                      <a:pt x="225129" y="4842"/>
                    </a:cubicBezTo>
                    <a:cubicBezTo>
                      <a:pt x="215192" y="20026"/>
                      <a:pt x="202594" y="33236"/>
                      <a:pt x="187851" y="43808"/>
                    </a:cubicBezTo>
                    <a:cubicBezTo>
                      <a:pt x="168368" y="58096"/>
                      <a:pt x="146743" y="64980"/>
                      <a:pt x="123688" y="71604"/>
                    </a:cubicBezTo>
                    <a:cubicBezTo>
                      <a:pt x="102971" y="77501"/>
                      <a:pt x="81734" y="81625"/>
                      <a:pt x="60303" y="83943"/>
                    </a:cubicBezTo>
                    <a:cubicBezTo>
                      <a:pt x="39196" y="86268"/>
                      <a:pt x="19324" y="94919"/>
                      <a:pt x="3218" y="108751"/>
                    </a:cubicBezTo>
                    <a:cubicBezTo>
                      <a:pt x="1530" y="110245"/>
                      <a:pt x="-679" y="108751"/>
                      <a:pt x="360" y="1069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3910538" y="5183202"/>
                <a:ext cx="72862" cy="204264"/>
              </a:xfrm>
              <a:custGeom>
                <a:avLst/>
                <a:gdLst/>
                <a:ahLst/>
                <a:cxnLst/>
                <a:rect l="l" t="t" r="r" b="b"/>
                <a:pathLst>
                  <a:path w="53773" h="150748" extrusionOk="0">
                    <a:moveTo>
                      <a:pt x="12284" y="150016"/>
                    </a:moveTo>
                    <a:cubicBezTo>
                      <a:pt x="10790" y="144418"/>
                      <a:pt x="10011" y="138664"/>
                      <a:pt x="9881" y="132871"/>
                    </a:cubicBezTo>
                    <a:cubicBezTo>
                      <a:pt x="10400" y="126376"/>
                      <a:pt x="10206" y="119843"/>
                      <a:pt x="9361" y="113388"/>
                    </a:cubicBezTo>
                    <a:cubicBezTo>
                      <a:pt x="7673" y="106893"/>
                      <a:pt x="3646" y="103971"/>
                      <a:pt x="1438" y="97282"/>
                    </a:cubicBezTo>
                    <a:cubicBezTo>
                      <a:pt x="-770" y="89261"/>
                      <a:pt x="-251" y="80747"/>
                      <a:pt x="2932" y="73058"/>
                    </a:cubicBezTo>
                    <a:cubicBezTo>
                      <a:pt x="7997" y="60459"/>
                      <a:pt x="18388" y="49289"/>
                      <a:pt x="26247" y="37599"/>
                    </a:cubicBezTo>
                    <a:cubicBezTo>
                      <a:pt x="34104" y="25909"/>
                      <a:pt x="40664" y="13375"/>
                      <a:pt x="48262" y="1491"/>
                    </a:cubicBezTo>
                    <a:cubicBezTo>
                      <a:pt x="50080" y="-1432"/>
                      <a:pt x="54757" y="387"/>
                      <a:pt x="53717" y="3114"/>
                    </a:cubicBezTo>
                    <a:cubicBezTo>
                      <a:pt x="50145" y="15155"/>
                      <a:pt x="47807" y="27507"/>
                      <a:pt x="46574" y="40002"/>
                    </a:cubicBezTo>
                    <a:cubicBezTo>
                      <a:pt x="45794" y="52406"/>
                      <a:pt x="49821" y="64161"/>
                      <a:pt x="48327" y="76500"/>
                    </a:cubicBezTo>
                    <a:cubicBezTo>
                      <a:pt x="47288" y="84852"/>
                      <a:pt x="44041" y="92768"/>
                      <a:pt x="38910" y="99425"/>
                    </a:cubicBezTo>
                    <a:cubicBezTo>
                      <a:pt x="37417" y="101399"/>
                      <a:pt x="35728" y="103224"/>
                      <a:pt x="33844" y="104880"/>
                    </a:cubicBezTo>
                    <a:cubicBezTo>
                      <a:pt x="33065" y="105530"/>
                      <a:pt x="28324" y="109621"/>
                      <a:pt x="30013" y="107608"/>
                    </a:cubicBezTo>
                    <a:cubicBezTo>
                      <a:pt x="31702" y="105594"/>
                      <a:pt x="29039" y="109296"/>
                      <a:pt x="28714" y="109686"/>
                    </a:cubicBezTo>
                    <a:cubicBezTo>
                      <a:pt x="27675" y="110810"/>
                      <a:pt x="26766" y="112024"/>
                      <a:pt x="25921" y="113323"/>
                    </a:cubicBezTo>
                    <a:cubicBezTo>
                      <a:pt x="23194" y="118999"/>
                      <a:pt x="21376" y="125038"/>
                      <a:pt x="20401" y="131247"/>
                    </a:cubicBezTo>
                    <a:cubicBezTo>
                      <a:pt x="18843" y="137631"/>
                      <a:pt x="16894" y="143905"/>
                      <a:pt x="14491" y="150016"/>
                    </a:cubicBezTo>
                    <a:cubicBezTo>
                      <a:pt x="14102" y="150925"/>
                      <a:pt x="12544" y="151055"/>
                      <a:pt x="12284" y="1500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4"/>
              <p:cNvSpPr/>
              <p:nvPr/>
            </p:nvSpPr>
            <p:spPr>
              <a:xfrm>
                <a:off x="3808834" y="5229825"/>
                <a:ext cx="64960" cy="274527"/>
              </a:xfrm>
              <a:custGeom>
                <a:avLst/>
                <a:gdLst/>
                <a:ahLst/>
                <a:cxnLst/>
                <a:rect l="l" t="t" r="r" b="b"/>
                <a:pathLst>
                  <a:path w="47941" h="202603" extrusionOk="0">
                    <a:moveTo>
                      <a:pt x="3216" y="345"/>
                    </a:moveTo>
                    <a:cubicBezTo>
                      <a:pt x="12178" y="864"/>
                      <a:pt x="16724" y="8268"/>
                      <a:pt x="21660" y="13333"/>
                    </a:cubicBezTo>
                    <a:cubicBezTo>
                      <a:pt x="27635" y="18438"/>
                      <a:pt x="33285" y="23906"/>
                      <a:pt x="38610" y="29699"/>
                    </a:cubicBezTo>
                    <a:cubicBezTo>
                      <a:pt x="48741" y="44311"/>
                      <a:pt x="50365" y="67301"/>
                      <a:pt x="45104" y="85030"/>
                    </a:cubicBezTo>
                    <a:cubicBezTo>
                      <a:pt x="39649" y="103799"/>
                      <a:pt x="29973" y="121139"/>
                      <a:pt x="27570" y="140232"/>
                    </a:cubicBezTo>
                    <a:cubicBezTo>
                      <a:pt x="25167" y="159325"/>
                      <a:pt x="22828" y="179977"/>
                      <a:pt x="18608" y="199720"/>
                    </a:cubicBezTo>
                    <a:cubicBezTo>
                      <a:pt x="17893" y="203292"/>
                      <a:pt x="12113" y="203682"/>
                      <a:pt x="12113" y="200110"/>
                    </a:cubicBezTo>
                    <a:cubicBezTo>
                      <a:pt x="10879" y="182575"/>
                      <a:pt x="11269" y="164651"/>
                      <a:pt x="11528" y="146922"/>
                    </a:cubicBezTo>
                    <a:cubicBezTo>
                      <a:pt x="11074" y="128984"/>
                      <a:pt x="8216" y="111190"/>
                      <a:pt x="3086" y="93993"/>
                    </a:cubicBezTo>
                    <a:cubicBezTo>
                      <a:pt x="-291" y="77906"/>
                      <a:pt x="-810" y="61359"/>
                      <a:pt x="1528" y="45091"/>
                    </a:cubicBezTo>
                    <a:cubicBezTo>
                      <a:pt x="2501" y="36648"/>
                      <a:pt x="6658" y="28076"/>
                      <a:pt x="5424" y="19893"/>
                    </a:cubicBezTo>
                    <a:cubicBezTo>
                      <a:pt x="4450" y="13398"/>
                      <a:pt x="98" y="7359"/>
                      <a:pt x="2242" y="410"/>
                    </a:cubicBezTo>
                    <a:cubicBezTo>
                      <a:pt x="2307" y="111"/>
                      <a:pt x="2631" y="-64"/>
                      <a:pt x="2956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3729222" y="5272053"/>
                <a:ext cx="60704" cy="337432"/>
              </a:xfrm>
              <a:custGeom>
                <a:avLst/>
                <a:gdLst/>
                <a:ahLst/>
                <a:cxnLst/>
                <a:rect l="l" t="t" r="r" b="b"/>
                <a:pathLst>
                  <a:path w="44800" h="249027" extrusionOk="0">
                    <a:moveTo>
                      <a:pt x="15647" y="38"/>
                    </a:moveTo>
                    <a:cubicBezTo>
                      <a:pt x="23245" y="19521"/>
                      <a:pt x="23959" y="41277"/>
                      <a:pt x="30064" y="61345"/>
                    </a:cubicBezTo>
                    <a:cubicBezTo>
                      <a:pt x="33247" y="71930"/>
                      <a:pt x="38247" y="82062"/>
                      <a:pt x="41169" y="92647"/>
                    </a:cubicBezTo>
                    <a:cubicBezTo>
                      <a:pt x="43377" y="102317"/>
                      <a:pt x="44547" y="112208"/>
                      <a:pt x="44547" y="122131"/>
                    </a:cubicBezTo>
                    <a:cubicBezTo>
                      <a:pt x="45261" y="132081"/>
                      <a:pt x="44872" y="142075"/>
                      <a:pt x="43377" y="151940"/>
                    </a:cubicBezTo>
                    <a:cubicBezTo>
                      <a:pt x="41234" y="163695"/>
                      <a:pt x="33961" y="173696"/>
                      <a:pt x="30389" y="184802"/>
                    </a:cubicBezTo>
                    <a:cubicBezTo>
                      <a:pt x="24284" y="205519"/>
                      <a:pt x="21427" y="226495"/>
                      <a:pt x="15776" y="247342"/>
                    </a:cubicBezTo>
                    <a:cubicBezTo>
                      <a:pt x="15127" y="249810"/>
                      <a:pt x="10971" y="249355"/>
                      <a:pt x="10971" y="247342"/>
                    </a:cubicBezTo>
                    <a:cubicBezTo>
                      <a:pt x="10971" y="236756"/>
                      <a:pt x="10971" y="226235"/>
                      <a:pt x="10971" y="215650"/>
                    </a:cubicBezTo>
                    <a:cubicBezTo>
                      <a:pt x="10971" y="205064"/>
                      <a:pt x="12724" y="191361"/>
                      <a:pt x="8633" y="181165"/>
                    </a:cubicBezTo>
                    <a:cubicBezTo>
                      <a:pt x="4541" y="172865"/>
                      <a:pt x="1814" y="163962"/>
                      <a:pt x="580" y="154798"/>
                    </a:cubicBezTo>
                    <a:cubicBezTo>
                      <a:pt x="-69" y="144894"/>
                      <a:pt x="-69" y="134958"/>
                      <a:pt x="580" y="125054"/>
                    </a:cubicBezTo>
                    <a:cubicBezTo>
                      <a:pt x="1489" y="104597"/>
                      <a:pt x="8179" y="85049"/>
                      <a:pt x="11491" y="64722"/>
                    </a:cubicBezTo>
                    <a:cubicBezTo>
                      <a:pt x="15062" y="43226"/>
                      <a:pt x="11491" y="21989"/>
                      <a:pt x="13699" y="558"/>
                    </a:cubicBezTo>
                    <a:cubicBezTo>
                      <a:pt x="13829" y="142"/>
                      <a:pt x="14283" y="-92"/>
                      <a:pt x="14673" y="32"/>
                    </a:cubicBezTo>
                    <a:cubicBezTo>
                      <a:pt x="14933" y="110"/>
                      <a:pt x="15127" y="305"/>
                      <a:pt x="15192" y="5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3599904" y="5326989"/>
                <a:ext cx="52147" cy="403186"/>
              </a:xfrm>
              <a:custGeom>
                <a:avLst/>
                <a:gdLst/>
                <a:ahLst/>
                <a:cxnLst/>
                <a:rect l="l" t="t" r="r" b="b"/>
                <a:pathLst>
                  <a:path w="38485" h="297554" extrusionOk="0">
                    <a:moveTo>
                      <a:pt x="11951" y="747"/>
                    </a:moveTo>
                    <a:cubicBezTo>
                      <a:pt x="25978" y="49455"/>
                      <a:pt x="43902" y="98162"/>
                      <a:pt x="37084" y="150831"/>
                    </a:cubicBezTo>
                    <a:cubicBezTo>
                      <a:pt x="30590" y="199214"/>
                      <a:pt x="40526" y="246558"/>
                      <a:pt x="27667" y="295395"/>
                    </a:cubicBezTo>
                    <a:cubicBezTo>
                      <a:pt x="26822" y="298512"/>
                      <a:pt x="21172" y="298122"/>
                      <a:pt x="21172" y="295070"/>
                    </a:cubicBezTo>
                    <a:cubicBezTo>
                      <a:pt x="25914" y="246746"/>
                      <a:pt x="21237" y="197960"/>
                      <a:pt x="7404" y="151416"/>
                    </a:cubicBezTo>
                    <a:cubicBezTo>
                      <a:pt x="-7143" y="104137"/>
                      <a:pt x="3573" y="51143"/>
                      <a:pt x="9158" y="1202"/>
                    </a:cubicBezTo>
                    <a:cubicBezTo>
                      <a:pt x="9158" y="-97"/>
                      <a:pt x="11431" y="-487"/>
                      <a:pt x="11756" y="7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3505756" y="5385139"/>
                <a:ext cx="60325" cy="454815"/>
              </a:xfrm>
              <a:custGeom>
                <a:avLst/>
                <a:gdLst/>
                <a:ahLst/>
                <a:cxnLst/>
                <a:rect l="l" t="t" r="r" b="b"/>
                <a:pathLst>
                  <a:path w="44520" h="335657" extrusionOk="0">
                    <a:moveTo>
                      <a:pt x="10557" y="1358"/>
                    </a:moveTo>
                    <a:cubicBezTo>
                      <a:pt x="16207" y="28180"/>
                      <a:pt x="24974" y="53963"/>
                      <a:pt x="30884" y="80654"/>
                    </a:cubicBezTo>
                    <a:cubicBezTo>
                      <a:pt x="36534" y="108346"/>
                      <a:pt x="40626" y="136336"/>
                      <a:pt x="43093" y="164496"/>
                    </a:cubicBezTo>
                    <a:cubicBezTo>
                      <a:pt x="45626" y="192207"/>
                      <a:pt x="44977" y="220113"/>
                      <a:pt x="41275" y="247688"/>
                    </a:cubicBezTo>
                    <a:cubicBezTo>
                      <a:pt x="37963" y="276523"/>
                      <a:pt x="41665" y="304708"/>
                      <a:pt x="41275" y="333283"/>
                    </a:cubicBezTo>
                    <a:cubicBezTo>
                      <a:pt x="41275" y="335816"/>
                      <a:pt x="36469" y="336660"/>
                      <a:pt x="36015" y="334127"/>
                    </a:cubicBezTo>
                    <a:cubicBezTo>
                      <a:pt x="30624" y="307371"/>
                      <a:pt x="29521" y="279315"/>
                      <a:pt x="21208" y="253338"/>
                    </a:cubicBezTo>
                    <a:cubicBezTo>
                      <a:pt x="12180" y="226724"/>
                      <a:pt x="6335" y="199156"/>
                      <a:pt x="3673" y="171185"/>
                    </a:cubicBezTo>
                    <a:cubicBezTo>
                      <a:pt x="945" y="143584"/>
                      <a:pt x="-224" y="115853"/>
                      <a:pt x="166" y="88122"/>
                    </a:cubicBezTo>
                    <a:cubicBezTo>
                      <a:pt x="1075" y="59483"/>
                      <a:pt x="4907" y="30778"/>
                      <a:pt x="5491" y="2203"/>
                    </a:cubicBezTo>
                    <a:cubicBezTo>
                      <a:pt x="5491" y="-135"/>
                      <a:pt x="9908" y="-915"/>
                      <a:pt x="10427" y="13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>
                <a:off x="3397359" y="5475919"/>
                <a:ext cx="104145" cy="441750"/>
              </a:xfrm>
              <a:custGeom>
                <a:avLst/>
                <a:gdLst/>
                <a:ahLst/>
                <a:cxnLst/>
                <a:rect l="l" t="t" r="r" b="b"/>
                <a:pathLst>
                  <a:path w="76860" h="326015" extrusionOk="0">
                    <a:moveTo>
                      <a:pt x="4804" y="756"/>
                    </a:moveTo>
                    <a:cubicBezTo>
                      <a:pt x="9804" y="55113"/>
                      <a:pt x="31690" y="105834"/>
                      <a:pt x="40198" y="159477"/>
                    </a:cubicBezTo>
                    <a:cubicBezTo>
                      <a:pt x="44224" y="186246"/>
                      <a:pt x="49744" y="212762"/>
                      <a:pt x="56759" y="238902"/>
                    </a:cubicBezTo>
                    <a:cubicBezTo>
                      <a:pt x="64356" y="266698"/>
                      <a:pt x="70267" y="294688"/>
                      <a:pt x="76891" y="322809"/>
                    </a:cubicBezTo>
                    <a:cubicBezTo>
                      <a:pt x="77540" y="325406"/>
                      <a:pt x="72929" y="327290"/>
                      <a:pt x="71565" y="324952"/>
                    </a:cubicBezTo>
                    <a:cubicBezTo>
                      <a:pt x="57018" y="301007"/>
                      <a:pt x="44939" y="275686"/>
                      <a:pt x="35392" y="249358"/>
                    </a:cubicBezTo>
                    <a:cubicBezTo>
                      <a:pt x="26235" y="222536"/>
                      <a:pt x="17208" y="195390"/>
                      <a:pt x="9415" y="168114"/>
                    </a:cubicBezTo>
                    <a:cubicBezTo>
                      <a:pt x="-5782" y="114146"/>
                      <a:pt x="2206" y="57710"/>
                      <a:pt x="2076" y="1210"/>
                    </a:cubicBezTo>
                    <a:cubicBezTo>
                      <a:pt x="2076" y="-24"/>
                      <a:pt x="4609" y="-543"/>
                      <a:pt x="4739" y="7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>
                <a:off x="3320294" y="5654962"/>
                <a:ext cx="142015" cy="446364"/>
              </a:xfrm>
              <a:custGeom>
                <a:avLst/>
                <a:gdLst/>
                <a:ahLst/>
                <a:cxnLst/>
                <a:rect l="l" t="t" r="r" b="b"/>
                <a:pathLst>
                  <a:path w="104808" h="329420" extrusionOk="0">
                    <a:moveTo>
                      <a:pt x="2691" y="822"/>
                    </a:moveTo>
                    <a:cubicBezTo>
                      <a:pt x="10550" y="13129"/>
                      <a:pt x="17823" y="25832"/>
                      <a:pt x="24382" y="38879"/>
                    </a:cubicBezTo>
                    <a:cubicBezTo>
                      <a:pt x="31396" y="51634"/>
                      <a:pt x="39189" y="63973"/>
                      <a:pt x="47632" y="75832"/>
                    </a:cubicBezTo>
                    <a:cubicBezTo>
                      <a:pt x="64322" y="99991"/>
                      <a:pt x="73154" y="126617"/>
                      <a:pt x="82441" y="153763"/>
                    </a:cubicBezTo>
                    <a:cubicBezTo>
                      <a:pt x="92637" y="180481"/>
                      <a:pt x="98872" y="208517"/>
                      <a:pt x="101080" y="237021"/>
                    </a:cubicBezTo>
                    <a:cubicBezTo>
                      <a:pt x="101664" y="251243"/>
                      <a:pt x="99391" y="265466"/>
                      <a:pt x="99261" y="279753"/>
                    </a:cubicBezTo>
                    <a:cubicBezTo>
                      <a:pt x="99521" y="295190"/>
                      <a:pt x="101405" y="310556"/>
                      <a:pt x="104846" y="325603"/>
                    </a:cubicBezTo>
                    <a:cubicBezTo>
                      <a:pt x="105561" y="329240"/>
                      <a:pt x="99067" y="331058"/>
                      <a:pt x="98352" y="327486"/>
                    </a:cubicBezTo>
                    <a:cubicBezTo>
                      <a:pt x="94846" y="312588"/>
                      <a:pt x="89455" y="298191"/>
                      <a:pt x="82376" y="284624"/>
                    </a:cubicBezTo>
                    <a:cubicBezTo>
                      <a:pt x="75882" y="272934"/>
                      <a:pt x="67245" y="262349"/>
                      <a:pt x="60750" y="250594"/>
                    </a:cubicBezTo>
                    <a:cubicBezTo>
                      <a:pt x="46918" y="225526"/>
                      <a:pt x="39319" y="197795"/>
                      <a:pt x="31720" y="170389"/>
                    </a:cubicBezTo>
                    <a:cubicBezTo>
                      <a:pt x="24122" y="142983"/>
                      <a:pt x="15809" y="117720"/>
                      <a:pt x="14056" y="89405"/>
                    </a:cubicBezTo>
                    <a:cubicBezTo>
                      <a:pt x="12237" y="59271"/>
                      <a:pt x="4249" y="31281"/>
                      <a:pt x="93" y="1732"/>
                    </a:cubicBezTo>
                    <a:cubicBezTo>
                      <a:pt x="93" y="303"/>
                      <a:pt x="2107" y="-671"/>
                      <a:pt x="2951" y="5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3257790" y="5888074"/>
                <a:ext cx="217221" cy="336448"/>
              </a:xfrm>
              <a:custGeom>
                <a:avLst/>
                <a:gdLst/>
                <a:ahLst/>
                <a:cxnLst/>
                <a:rect l="l" t="t" r="r" b="b"/>
                <a:pathLst>
                  <a:path w="160311" h="248301" extrusionOk="0">
                    <a:moveTo>
                      <a:pt x="3474" y="875"/>
                    </a:moveTo>
                    <a:cubicBezTo>
                      <a:pt x="16463" y="20358"/>
                      <a:pt x="32633" y="37503"/>
                      <a:pt x="44388" y="57376"/>
                    </a:cubicBezTo>
                    <a:cubicBezTo>
                      <a:pt x="56857" y="78417"/>
                      <a:pt x="69456" y="99329"/>
                      <a:pt x="83354" y="119721"/>
                    </a:cubicBezTo>
                    <a:cubicBezTo>
                      <a:pt x="97252" y="140113"/>
                      <a:pt x="111085" y="159726"/>
                      <a:pt x="125112" y="179599"/>
                    </a:cubicBezTo>
                    <a:cubicBezTo>
                      <a:pt x="138101" y="198238"/>
                      <a:pt x="155571" y="217656"/>
                      <a:pt x="160312" y="240126"/>
                    </a:cubicBezTo>
                    <a:cubicBezTo>
                      <a:pt x="161416" y="245451"/>
                      <a:pt x="152389" y="251231"/>
                      <a:pt x="148103" y="246620"/>
                    </a:cubicBezTo>
                    <a:cubicBezTo>
                      <a:pt x="131412" y="228761"/>
                      <a:pt x="117450" y="208823"/>
                      <a:pt x="100694" y="190899"/>
                    </a:cubicBezTo>
                    <a:cubicBezTo>
                      <a:pt x="83744" y="172656"/>
                      <a:pt x="68222" y="153115"/>
                      <a:pt x="54324" y="132450"/>
                    </a:cubicBezTo>
                    <a:cubicBezTo>
                      <a:pt x="40816" y="112922"/>
                      <a:pt x="28737" y="92432"/>
                      <a:pt x="18216" y="71144"/>
                    </a:cubicBezTo>
                    <a:cubicBezTo>
                      <a:pt x="7825" y="49778"/>
                      <a:pt x="4513" y="25359"/>
                      <a:pt x="97" y="2174"/>
                    </a:cubicBezTo>
                    <a:cubicBezTo>
                      <a:pt x="32" y="1063"/>
                      <a:pt x="811" y="96"/>
                      <a:pt x="1915" y="5"/>
                    </a:cubicBezTo>
                    <a:cubicBezTo>
                      <a:pt x="2630" y="-47"/>
                      <a:pt x="3279" y="226"/>
                      <a:pt x="3669" y="7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3278358" y="6078345"/>
                <a:ext cx="192803" cy="239595"/>
              </a:xfrm>
              <a:custGeom>
                <a:avLst/>
                <a:gdLst/>
                <a:ahLst/>
                <a:cxnLst/>
                <a:rect l="l" t="t" r="r" b="b"/>
                <a:pathLst>
                  <a:path w="142290" h="176823" extrusionOk="0">
                    <a:moveTo>
                      <a:pt x="6678" y="841"/>
                    </a:moveTo>
                    <a:cubicBezTo>
                      <a:pt x="30123" y="29546"/>
                      <a:pt x="55646" y="56952"/>
                      <a:pt x="79999" y="85267"/>
                    </a:cubicBezTo>
                    <a:cubicBezTo>
                      <a:pt x="91040" y="98678"/>
                      <a:pt x="101431" y="112641"/>
                      <a:pt x="111107" y="127091"/>
                    </a:cubicBezTo>
                    <a:cubicBezTo>
                      <a:pt x="121303" y="141573"/>
                      <a:pt x="135850" y="155211"/>
                      <a:pt x="142215" y="171577"/>
                    </a:cubicBezTo>
                    <a:cubicBezTo>
                      <a:pt x="143384" y="174564"/>
                      <a:pt x="138188" y="178071"/>
                      <a:pt x="135266" y="176383"/>
                    </a:cubicBezTo>
                    <a:cubicBezTo>
                      <a:pt x="119095" y="166576"/>
                      <a:pt x="108055" y="150405"/>
                      <a:pt x="95002" y="137936"/>
                    </a:cubicBezTo>
                    <a:cubicBezTo>
                      <a:pt x="80909" y="125123"/>
                      <a:pt x="67660" y="111433"/>
                      <a:pt x="55321" y="96957"/>
                    </a:cubicBezTo>
                    <a:cubicBezTo>
                      <a:pt x="31876" y="69181"/>
                      <a:pt x="13238" y="37651"/>
                      <a:pt x="249" y="3699"/>
                    </a:cubicBezTo>
                    <a:cubicBezTo>
                      <a:pt x="-920" y="387"/>
                      <a:pt x="4795" y="-1237"/>
                      <a:pt x="6743" y="11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3289227" y="6229386"/>
                <a:ext cx="226939" cy="243279"/>
              </a:xfrm>
              <a:custGeom>
                <a:avLst/>
                <a:gdLst/>
                <a:ahLst/>
                <a:cxnLst/>
                <a:rect l="l" t="t" r="r" b="b"/>
                <a:pathLst>
                  <a:path w="167483" h="179542" extrusionOk="0">
                    <a:moveTo>
                      <a:pt x="3076" y="850"/>
                    </a:moveTo>
                    <a:cubicBezTo>
                      <a:pt x="26520" y="37673"/>
                      <a:pt x="68538" y="59689"/>
                      <a:pt x="105166" y="85277"/>
                    </a:cubicBezTo>
                    <a:cubicBezTo>
                      <a:pt x="137638" y="108331"/>
                      <a:pt x="166862" y="136127"/>
                      <a:pt x="167576" y="176197"/>
                    </a:cubicBezTo>
                    <a:cubicBezTo>
                      <a:pt x="167576" y="180158"/>
                      <a:pt x="161082" y="180613"/>
                      <a:pt x="160044" y="177496"/>
                    </a:cubicBezTo>
                    <a:cubicBezTo>
                      <a:pt x="152899" y="159052"/>
                      <a:pt x="138028" y="144310"/>
                      <a:pt x="123935" y="129892"/>
                    </a:cubicBezTo>
                    <a:cubicBezTo>
                      <a:pt x="109842" y="115475"/>
                      <a:pt x="94191" y="101707"/>
                      <a:pt x="78475" y="88394"/>
                    </a:cubicBezTo>
                    <a:cubicBezTo>
                      <a:pt x="48926" y="63001"/>
                      <a:pt x="16714" y="36439"/>
                      <a:pt x="218" y="2019"/>
                    </a:cubicBezTo>
                    <a:cubicBezTo>
                      <a:pt x="-497" y="591"/>
                      <a:pt x="2036" y="-838"/>
                      <a:pt x="2946" y="5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3654735" y="5580394"/>
                <a:ext cx="343272" cy="150503"/>
              </a:xfrm>
              <a:custGeom>
                <a:avLst/>
                <a:gdLst/>
                <a:ahLst/>
                <a:cxnLst/>
                <a:rect l="l" t="t" r="r" b="b"/>
                <a:pathLst>
                  <a:path w="253337" h="111072" extrusionOk="0">
                    <a:moveTo>
                      <a:pt x="253352" y="1544"/>
                    </a:moveTo>
                    <a:cubicBezTo>
                      <a:pt x="242701" y="20014"/>
                      <a:pt x="228154" y="35925"/>
                      <a:pt x="210748" y="48173"/>
                    </a:cubicBezTo>
                    <a:cubicBezTo>
                      <a:pt x="191266" y="59954"/>
                      <a:pt x="169834" y="68136"/>
                      <a:pt x="147429" y="72332"/>
                    </a:cubicBezTo>
                    <a:cubicBezTo>
                      <a:pt x="124504" y="77670"/>
                      <a:pt x="101254" y="81489"/>
                      <a:pt x="77810" y="83762"/>
                    </a:cubicBezTo>
                    <a:cubicBezTo>
                      <a:pt x="52157" y="86457"/>
                      <a:pt x="27544" y="95594"/>
                      <a:pt x="6372" y="110324"/>
                    </a:cubicBezTo>
                    <a:cubicBezTo>
                      <a:pt x="2281" y="113051"/>
                      <a:pt x="-2330" y="107661"/>
                      <a:pt x="1567" y="104674"/>
                    </a:cubicBezTo>
                    <a:cubicBezTo>
                      <a:pt x="36960" y="77274"/>
                      <a:pt x="77940" y="58005"/>
                      <a:pt x="121582" y="48238"/>
                    </a:cubicBezTo>
                    <a:cubicBezTo>
                      <a:pt x="144636" y="43757"/>
                      <a:pt x="167042" y="39535"/>
                      <a:pt x="189772" y="32781"/>
                    </a:cubicBezTo>
                    <a:cubicBezTo>
                      <a:pt x="211788" y="25170"/>
                      <a:pt x="232504" y="14220"/>
                      <a:pt x="251208" y="310"/>
                    </a:cubicBezTo>
                    <a:cubicBezTo>
                      <a:pt x="252442" y="-470"/>
                      <a:pt x="254001" y="310"/>
                      <a:pt x="253222" y="1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3565355" y="5691035"/>
                <a:ext cx="343432" cy="137829"/>
              </a:xfrm>
              <a:custGeom>
                <a:avLst/>
                <a:gdLst/>
                <a:ahLst/>
                <a:cxnLst/>
                <a:rect l="l" t="t" r="r" b="b"/>
                <a:pathLst>
                  <a:path w="253455" h="101719" extrusionOk="0">
                    <a:moveTo>
                      <a:pt x="253506" y="1161"/>
                    </a:moveTo>
                    <a:cubicBezTo>
                      <a:pt x="241816" y="18488"/>
                      <a:pt x="226229" y="32866"/>
                      <a:pt x="208046" y="43179"/>
                    </a:cubicBezTo>
                    <a:cubicBezTo>
                      <a:pt x="187459" y="52765"/>
                      <a:pt x="165833" y="59909"/>
                      <a:pt x="143557" y="64481"/>
                    </a:cubicBezTo>
                    <a:cubicBezTo>
                      <a:pt x="132452" y="67579"/>
                      <a:pt x="121022" y="69254"/>
                      <a:pt x="109527" y="69481"/>
                    </a:cubicBezTo>
                    <a:cubicBezTo>
                      <a:pt x="97642" y="69260"/>
                      <a:pt x="85757" y="70456"/>
                      <a:pt x="74133" y="73053"/>
                    </a:cubicBezTo>
                    <a:cubicBezTo>
                      <a:pt x="50494" y="77534"/>
                      <a:pt x="27958" y="86860"/>
                      <a:pt x="8085" y="100459"/>
                    </a:cubicBezTo>
                    <a:cubicBezTo>
                      <a:pt x="3280" y="104096"/>
                      <a:pt x="-2760" y="99095"/>
                      <a:pt x="1591" y="95069"/>
                    </a:cubicBezTo>
                    <a:cubicBezTo>
                      <a:pt x="16788" y="82574"/>
                      <a:pt x="34128" y="72833"/>
                      <a:pt x="52701" y="66299"/>
                    </a:cubicBezTo>
                    <a:cubicBezTo>
                      <a:pt x="63222" y="62208"/>
                      <a:pt x="73938" y="59025"/>
                      <a:pt x="84459" y="55194"/>
                    </a:cubicBezTo>
                    <a:cubicBezTo>
                      <a:pt x="96278" y="50908"/>
                      <a:pt x="107124" y="44478"/>
                      <a:pt x="119138" y="40582"/>
                    </a:cubicBezTo>
                    <a:cubicBezTo>
                      <a:pt x="141868" y="33243"/>
                      <a:pt x="166092" y="30061"/>
                      <a:pt x="189082" y="22787"/>
                    </a:cubicBezTo>
                    <a:cubicBezTo>
                      <a:pt x="210708" y="15968"/>
                      <a:pt x="231230" y="7850"/>
                      <a:pt x="252467" y="57"/>
                    </a:cubicBezTo>
                    <a:cubicBezTo>
                      <a:pt x="252856" y="-105"/>
                      <a:pt x="253311" y="83"/>
                      <a:pt x="253506" y="486"/>
                    </a:cubicBezTo>
                    <a:cubicBezTo>
                      <a:pt x="253570" y="707"/>
                      <a:pt x="253570" y="953"/>
                      <a:pt x="253441" y="11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3515498" y="5780247"/>
                <a:ext cx="317804" cy="140451"/>
              </a:xfrm>
              <a:custGeom>
                <a:avLst/>
                <a:gdLst/>
                <a:ahLst/>
                <a:cxnLst/>
                <a:rect l="l" t="t" r="r" b="b"/>
                <a:pathLst>
                  <a:path w="234542" h="103654" extrusionOk="0">
                    <a:moveTo>
                      <a:pt x="234177" y="4117"/>
                    </a:moveTo>
                    <a:cubicBezTo>
                      <a:pt x="220799" y="18093"/>
                      <a:pt x="206056" y="30634"/>
                      <a:pt x="190081" y="41525"/>
                    </a:cubicBezTo>
                    <a:cubicBezTo>
                      <a:pt x="171572" y="53818"/>
                      <a:pt x="150920" y="62625"/>
                      <a:pt x="129229" y="67502"/>
                    </a:cubicBezTo>
                    <a:cubicBezTo>
                      <a:pt x="118838" y="70308"/>
                      <a:pt x="108252" y="72477"/>
                      <a:pt x="97602" y="73996"/>
                    </a:cubicBezTo>
                    <a:cubicBezTo>
                      <a:pt x="85652" y="75360"/>
                      <a:pt x="74677" y="72048"/>
                      <a:pt x="62792" y="73996"/>
                    </a:cubicBezTo>
                    <a:cubicBezTo>
                      <a:pt x="41686" y="77341"/>
                      <a:pt x="22138" y="87251"/>
                      <a:pt x="6941" y="102311"/>
                    </a:cubicBezTo>
                    <a:cubicBezTo>
                      <a:pt x="5512" y="103935"/>
                      <a:pt x="3044" y="104111"/>
                      <a:pt x="1420" y="102701"/>
                    </a:cubicBezTo>
                    <a:cubicBezTo>
                      <a:pt x="122" y="101571"/>
                      <a:pt x="-268" y="99720"/>
                      <a:pt x="447" y="98155"/>
                    </a:cubicBezTo>
                    <a:cubicBezTo>
                      <a:pt x="9409" y="82439"/>
                      <a:pt x="26813" y="70229"/>
                      <a:pt x="44284" y="61592"/>
                    </a:cubicBezTo>
                    <a:cubicBezTo>
                      <a:pt x="52986" y="57241"/>
                      <a:pt x="62013" y="53994"/>
                      <a:pt x="70261" y="49123"/>
                    </a:cubicBezTo>
                    <a:cubicBezTo>
                      <a:pt x="80262" y="42966"/>
                      <a:pt x="91237" y="38576"/>
                      <a:pt x="102732" y="36134"/>
                    </a:cubicBezTo>
                    <a:cubicBezTo>
                      <a:pt x="145335" y="27367"/>
                      <a:pt x="191509" y="21912"/>
                      <a:pt x="230216" y="546"/>
                    </a:cubicBezTo>
                    <a:cubicBezTo>
                      <a:pt x="233722" y="-1403"/>
                      <a:pt x="235995" y="2299"/>
                      <a:pt x="233722" y="47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4"/>
              <p:cNvSpPr/>
              <p:nvPr/>
            </p:nvSpPr>
            <p:spPr>
              <a:xfrm>
                <a:off x="3472580" y="5888085"/>
                <a:ext cx="281210" cy="175061"/>
              </a:xfrm>
              <a:custGeom>
                <a:avLst/>
                <a:gdLst/>
                <a:ahLst/>
                <a:cxnLst/>
                <a:rect l="l" t="t" r="r" b="b"/>
                <a:pathLst>
                  <a:path w="207535" h="129196" extrusionOk="0">
                    <a:moveTo>
                      <a:pt x="207002" y="2945"/>
                    </a:moveTo>
                    <a:cubicBezTo>
                      <a:pt x="195702" y="19188"/>
                      <a:pt x="181090" y="32826"/>
                      <a:pt x="164074" y="42951"/>
                    </a:cubicBezTo>
                    <a:cubicBezTo>
                      <a:pt x="144592" y="54445"/>
                      <a:pt x="118614" y="67694"/>
                      <a:pt x="96468" y="71136"/>
                    </a:cubicBezTo>
                    <a:cubicBezTo>
                      <a:pt x="87312" y="72019"/>
                      <a:pt x="78155" y="73429"/>
                      <a:pt x="69128" y="75357"/>
                    </a:cubicBezTo>
                    <a:cubicBezTo>
                      <a:pt x="59386" y="78208"/>
                      <a:pt x="50099" y="82423"/>
                      <a:pt x="41527" y="87891"/>
                    </a:cubicBezTo>
                    <a:cubicBezTo>
                      <a:pt x="26200" y="97009"/>
                      <a:pt x="13991" y="110608"/>
                      <a:pt x="6587" y="126857"/>
                    </a:cubicBezTo>
                    <a:cubicBezTo>
                      <a:pt x="5224" y="130039"/>
                      <a:pt x="93" y="129909"/>
                      <a:pt x="93" y="126857"/>
                    </a:cubicBezTo>
                    <a:cubicBezTo>
                      <a:pt x="1847" y="93022"/>
                      <a:pt x="44514" y="73799"/>
                      <a:pt x="69582" y="51004"/>
                    </a:cubicBezTo>
                    <a:cubicBezTo>
                      <a:pt x="78220" y="42762"/>
                      <a:pt x="88286" y="36164"/>
                      <a:pt x="99326" y="31521"/>
                    </a:cubicBezTo>
                    <a:cubicBezTo>
                      <a:pt x="111406" y="26585"/>
                      <a:pt x="123745" y="22234"/>
                      <a:pt x="136084" y="18012"/>
                    </a:cubicBezTo>
                    <a:cubicBezTo>
                      <a:pt x="158489" y="10414"/>
                      <a:pt x="181545" y="7557"/>
                      <a:pt x="204210" y="153"/>
                    </a:cubicBezTo>
                    <a:cubicBezTo>
                      <a:pt x="206678" y="-626"/>
                      <a:pt x="208495" y="1712"/>
                      <a:pt x="207197" y="35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>
                <a:off x="3465520" y="5978448"/>
                <a:ext cx="228549" cy="179806"/>
              </a:xfrm>
              <a:custGeom>
                <a:avLst/>
                <a:gdLst/>
                <a:ahLst/>
                <a:cxnLst/>
                <a:rect l="l" t="t" r="r" b="b"/>
                <a:pathLst>
                  <a:path w="168671" h="132698" extrusionOk="0">
                    <a:moveTo>
                      <a:pt x="168764" y="2390"/>
                    </a:moveTo>
                    <a:cubicBezTo>
                      <a:pt x="164478" y="34017"/>
                      <a:pt x="131811" y="57592"/>
                      <a:pt x="100184" y="71814"/>
                    </a:cubicBezTo>
                    <a:cubicBezTo>
                      <a:pt x="89923" y="76503"/>
                      <a:pt x="78947" y="79276"/>
                      <a:pt x="67712" y="79997"/>
                    </a:cubicBezTo>
                    <a:cubicBezTo>
                      <a:pt x="58166" y="80640"/>
                      <a:pt x="48878" y="83323"/>
                      <a:pt x="40436" y="87856"/>
                    </a:cubicBezTo>
                    <a:cubicBezTo>
                      <a:pt x="20953" y="99026"/>
                      <a:pt x="14913" y="114872"/>
                      <a:pt x="4587" y="131497"/>
                    </a:cubicBezTo>
                    <a:cubicBezTo>
                      <a:pt x="3094" y="133835"/>
                      <a:pt x="-478" y="132407"/>
                      <a:pt x="171" y="130198"/>
                    </a:cubicBezTo>
                    <a:cubicBezTo>
                      <a:pt x="4848" y="114710"/>
                      <a:pt x="12965" y="100487"/>
                      <a:pt x="24005" y="88635"/>
                    </a:cubicBezTo>
                    <a:cubicBezTo>
                      <a:pt x="29590" y="82530"/>
                      <a:pt x="36345" y="77399"/>
                      <a:pt x="42449" y="71685"/>
                    </a:cubicBezTo>
                    <a:cubicBezTo>
                      <a:pt x="49593" y="65191"/>
                      <a:pt x="56217" y="57982"/>
                      <a:pt x="63491" y="51487"/>
                    </a:cubicBezTo>
                    <a:cubicBezTo>
                      <a:pt x="72064" y="44876"/>
                      <a:pt x="81675" y="39797"/>
                      <a:pt x="92001" y="36485"/>
                    </a:cubicBezTo>
                    <a:cubicBezTo>
                      <a:pt x="101288" y="32654"/>
                      <a:pt x="110964" y="29082"/>
                      <a:pt x="120446" y="25835"/>
                    </a:cubicBezTo>
                    <a:cubicBezTo>
                      <a:pt x="136877" y="20315"/>
                      <a:pt x="153632" y="15639"/>
                      <a:pt x="162919" y="1416"/>
                    </a:cubicBezTo>
                    <a:cubicBezTo>
                      <a:pt x="164478" y="-922"/>
                      <a:pt x="168829" y="-207"/>
                      <a:pt x="168504" y="2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3480327" y="6088060"/>
                <a:ext cx="175828" cy="178525"/>
              </a:xfrm>
              <a:custGeom>
                <a:avLst/>
                <a:gdLst/>
                <a:ahLst/>
                <a:cxnLst/>
                <a:rect l="l" t="t" r="r" b="b"/>
                <a:pathLst>
                  <a:path w="129762" h="131753" extrusionOk="0">
                    <a:moveTo>
                      <a:pt x="129070" y="4650"/>
                    </a:moveTo>
                    <a:cubicBezTo>
                      <a:pt x="107249" y="30108"/>
                      <a:pt x="85298" y="56604"/>
                      <a:pt x="54190" y="72646"/>
                    </a:cubicBezTo>
                    <a:cubicBezTo>
                      <a:pt x="48086" y="75763"/>
                      <a:pt x="41592" y="77451"/>
                      <a:pt x="35487" y="80504"/>
                    </a:cubicBezTo>
                    <a:cubicBezTo>
                      <a:pt x="29252" y="83459"/>
                      <a:pt x="23537" y="87557"/>
                      <a:pt x="18797" y="92583"/>
                    </a:cubicBezTo>
                    <a:cubicBezTo>
                      <a:pt x="10224" y="103247"/>
                      <a:pt x="5159" y="116281"/>
                      <a:pt x="4249" y="129926"/>
                    </a:cubicBezTo>
                    <a:cubicBezTo>
                      <a:pt x="4249" y="132263"/>
                      <a:pt x="93" y="132458"/>
                      <a:pt x="93" y="129926"/>
                    </a:cubicBezTo>
                    <a:cubicBezTo>
                      <a:pt x="158" y="117093"/>
                      <a:pt x="3470" y="104481"/>
                      <a:pt x="9769" y="93298"/>
                    </a:cubicBezTo>
                    <a:cubicBezTo>
                      <a:pt x="15030" y="81465"/>
                      <a:pt x="19706" y="69372"/>
                      <a:pt x="23732" y="57059"/>
                    </a:cubicBezTo>
                    <a:cubicBezTo>
                      <a:pt x="30811" y="40044"/>
                      <a:pt x="51138" y="25692"/>
                      <a:pt x="69193" y="16859"/>
                    </a:cubicBezTo>
                    <a:cubicBezTo>
                      <a:pt x="87247" y="9177"/>
                      <a:pt x="106145" y="3553"/>
                      <a:pt x="125434" y="104"/>
                    </a:cubicBezTo>
                    <a:cubicBezTo>
                      <a:pt x="128226" y="-545"/>
                      <a:pt x="131278" y="1922"/>
                      <a:pt x="129135" y="4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3487054" y="6184288"/>
                <a:ext cx="156142" cy="173958"/>
              </a:xfrm>
              <a:custGeom>
                <a:avLst/>
                <a:gdLst/>
                <a:ahLst/>
                <a:cxnLst/>
                <a:rect l="l" t="t" r="r" b="b"/>
                <a:pathLst>
                  <a:path w="115234" h="128382" extrusionOk="0">
                    <a:moveTo>
                      <a:pt x="114430" y="3340"/>
                    </a:moveTo>
                    <a:cubicBezTo>
                      <a:pt x="111053" y="8555"/>
                      <a:pt x="109300" y="14660"/>
                      <a:pt x="109365" y="20875"/>
                    </a:cubicBezTo>
                    <a:cubicBezTo>
                      <a:pt x="107871" y="27915"/>
                      <a:pt x="105273" y="34669"/>
                      <a:pt x="101637" y="40877"/>
                    </a:cubicBezTo>
                    <a:cubicBezTo>
                      <a:pt x="91635" y="57464"/>
                      <a:pt x="77413" y="71108"/>
                      <a:pt x="60398" y="80428"/>
                    </a:cubicBezTo>
                    <a:cubicBezTo>
                      <a:pt x="54748" y="83636"/>
                      <a:pt x="48383" y="85519"/>
                      <a:pt x="41888" y="85948"/>
                    </a:cubicBezTo>
                    <a:cubicBezTo>
                      <a:pt x="39746" y="85948"/>
                      <a:pt x="34356" y="86922"/>
                      <a:pt x="33576" y="85558"/>
                    </a:cubicBezTo>
                    <a:lnTo>
                      <a:pt x="32537" y="85558"/>
                    </a:lnTo>
                    <a:lnTo>
                      <a:pt x="34356" y="85558"/>
                    </a:lnTo>
                    <a:lnTo>
                      <a:pt x="32277" y="85558"/>
                    </a:lnTo>
                    <a:cubicBezTo>
                      <a:pt x="30978" y="86032"/>
                      <a:pt x="29809" y="86714"/>
                      <a:pt x="28771" y="87571"/>
                    </a:cubicBezTo>
                    <a:cubicBezTo>
                      <a:pt x="26173" y="89396"/>
                      <a:pt x="23835" y="91585"/>
                      <a:pt x="21886" y="94066"/>
                    </a:cubicBezTo>
                    <a:cubicBezTo>
                      <a:pt x="17600" y="99053"/>
                      <a:pt x="14028" y="104574"/>
                      <a:pt x="11170" y="110497"/>
                    </a:cubicBezTo>
                    <a:cubicBezTo>
                      <a:pt x="8703" y="115952"/>
                      <a:pt x="7728" y="121602"/>
                      <a:pt x="5390" y="127057"/>
                    </a:cubicBezTo>
                    <a:cubicBezTo>
                      <a:pt x="4806" y="128291"/>
                      <a:pt x="2468" y="129005"/>
                      <a:pt x="1819" y="127642"/>
                    </a:cubicBezTo>
                    <a:cubicBezTo>
                      <a:pt x="-2662" y="118095"/>
                      <a:pt x="2403" y="105431"/>
                      <a:pt x="7664" y="95560"/>
                    </a:cubicBezTo>
                    <a:cubicBezTo>
                      <a:pt x="10586" y="90039"/>
                      <a:pt x="14938" y="84779"/>
                      <a:pt x="17341" y="79064"/>
                    </a:cubicBezTo>
                    <a:cubicBezTo>
                      <a:pt x="17925" y="77765"/>
                      <a:pt x="17990" y="76336"/>
                      <a:pt x="18639" y="75037"/>
                    </a:cubicBezTo>
                    <a:cubicBezTo>
                      <a:pt x="19288" y="73738"/>
                      <a:pt x="19678" y="76921"/>
                      <a:pt x="18639" y="75037"/>
                    </a:cubicBezTo>
                    <a:cubicBezTo>
                      <a:pt x="17470" y="71888"/>
                      <a:pt x="17016" y="68511"/>
                      <a:pt x="17341" y="65166"/>
                    </a:cubicBezTo>
                    <a:cubicBezTo>
                      <a:pt x="17990" y="53736"/>
                      <a:pt x="27017" y="44319"/>
                      <a:pt x="36824" y="36136"/>
                    </a:cubicBezTo>
                    <a:cubicBezTo>
                      <a:pt x="44551" y="29525"/>
                      <a:pt x="53124" y="23901"/>
                      <a:pt x="62216" y="19381"/>
                    </a:cubicBezTo>
                    <a:cubicBezTo>
                      <a:pt x="70204" y="15679"/>
                      <a:pt x="78452" y="12614"/>
                      <a:pt x="86959" y="10224"/>
                    </a:cubicBezTo>
                    <a:cubicBezTo>
                      <a:pt x="95207" y="7691"/>
                      <a:pt x="104300" y="8536"/>
                      <a:pt x="110014" y="1262"/>
                    </a:cubicBezTo>
                    <a:cubicBezTo>
                      <a:pt x="112222" y="-1465"/>
                      <a:pt x="116963" y="677"/>
                      <a:pt x="114755" y="34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3517639" y="6292212"/>
                <a:ext cx="136389" cy="139374"/>
              </a:xfrm>
              <a:custGeom>
                <a:avLst/>
                <a:gdLst/>
                <a:ahLst/>
                <a:cxnLst/>
                <a:rect l="l" t="t" r="r" b="b"/>
                <a:pathLst>
                  <a:path w="100656" h="102859" extrusionOk="0">
                    <a:moveTo>
                      <a:pt x="100374" y="3077"/>
                    </a:moveTo>
                    <a:cubicBezTo>
                      <a:pt x="98100" y="7552"/>
                      <a:pt x="96088" y="12150"/>
                      <a:pt x="94334" y="16845"/>
                    </a:cubicBezTo>
                    <a:cubicBezTo>
                      <a:pt x="92905" y="22314"/>
                      <a:pt x="90568" y="27509"/>
                      <a:pt x="87450" y="32237"/>
                    </a:cubicBezTo>
                    <a:cubicBezTo>
                      <a:pt x="79787" y="42874"/>
                      <a:pt x="70760" y="52402"/>
                      <a:pt x="60499" y="60552"/>
                    </a:cubicBezTo>
                    <a:cubicBezTo>
                      <a:pt x="55693" y="65144"/>
                      <a:pt x="50562" y="69482"/>
                      <a:pt x="45302" y="73541"/>
                    </a:cubicBezTo>
                    <a:cubicBezTo>
                      <a:pt x="40107" y="76976"/>
                      <a:pt x="34652" y="80139"/>
                      <a:pt x="29131" y="83022"/>
                    </a:cubicBezTo>
                    <a:cubicBezTo>
                      <a:pt x="24650" y="85361"/>
                      <a:pt x="20299" y="87965"/>
                      <a:pt x="16142" y="90816"/>
                    </a:cubicBezTo>
                    <a:cubicBezTo>
                      <a:pt x="12765" y="93641"/>
                      <a:pt x="9973" y="97057"/>
                      <a:pt x="7830" y="100882"/>
                    </a:cubicBezTo>
                    <a:cubicBezTo>
                      <a:pt x="6141" y="103610"/>
                      <a:pt x="491" y="103545"/>
                      <a:pt x="231" y="100492"/>
                    </a:cubicBezTo>
                    <a:cubicBezTo>
                      <a:pt x="-94" y="96044"/>
                      <a:pt x="166" y="91576"/>
                      <a:pt x="881" y="87179"/>
                    </a:cubicBezTo>
                    <a:cubicBezTo>
                      <a:pt x="1141" y="82100"/>
                      <a:pt x="1985" y="77067"/>
                      <a:pt x="3413" y="72177"/>
                    </a:cubicBezTo>
                    <a:cubicBezTo>
                      <a:pt x="5297" y="66235"/>
                      <a:pt x="8089" y="60604"/>
                      <a:pt x="11661" y="55487"/>
                    </a:cubicBezTo>
                    <a:cubicBezTo>
                      <a:pt x="16272" y="49376"/>
                      <a:pt x="21727" y="43985"/>
                      <a:pt x="27962" y="39510"/>
                    </a:cubicBezTo>
                    <a:cubicBezTo>
                      <a:pt x="38807" y="30717"/>
                      <a:pt x="50497" y="23119"/>
                      <a:pt x="62967" y="16845"/>
                    </a:cubicBezTo>
                    <a:cubicBezTo>
                      <a:pt x="68941" y="14001"/>
                      <a:pt x="75046" y="11527"/>
                      <a:pt x="81280" y="9442"/>
                    </a:cubicBezTo>
                    <a:cubicBezTo>
                      <a:pt x="86476" y="7591"/>
                      <a:pt x="91282" y="4668"/>
                      <a:pt x="95308" y="870"/>
                    </a:cubicBezTo>
                    <a:cubicBezTo>
                      <a:pt x="97646" y="-1079"/>
                      <a:pt x="101803" y="480"/>
                      <a:pt x="100503" y="32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4" name="Google Shape;174;p4"/>
          <p:cNvGrpSpPr/>
          <p:nvPr/>
        </p:nvGrpSpPr>
        <p:grpSpPr>
          <a:xfrm>
            <a:off x="406589" y="445013"/>
            <a:ext cx="8459737" cy="1301539"/>
            <a:chOff x="406589" y="445013"/>
            <a:chExt cx="8459737" cy="1301539"/>
          </a:xfrm>
        </p:grpSpPr>
        <p:sp>
          <p:nvSpPr>
            <p:cNvPr id="175" name="Google Shape;175;p4"/>
            <p:cNvSpPr/>
            <p:nvPr/>
          </p:nvSpPr>
          <p:spPr>
            <a:xfrm>
              <a:off x="8746914" y="1625888"/>
              <a:ext cx="119412" cy="120664"/>
            </a:xfrm>
            <a:custGeom>
              <a:avLst/>
              <a:gdLst/>
              <a:ahLst/>
              <a:cxnLst/>
              <a:rect l="l" t="t" r="r" b="b"/>
              <a:pathLst>
                <a:path w="83069" h="83940" extrusionOk="0">
                  <a:moveTo>
                    <a:pt x="82415" y="26799"/>
                  </a:moveTo>
                  <a:lnTo>
                    <a:pt x="70595" y="45178"/>
                  </a:lnTo>
                  <a:cubicBezTo>
                    <a:pt x="69875" y="46250"/>
                    <a:pt x="69686" y="47587"/>
                    <a:pt x="70076" y="48815"/>
                  </a:cubicBezTo>
                  <a:lnTo>
                    <a:pt x="76895" y="69597"/>
                  </a:lnTo>
                  <a:cubicBezTo>
                    <a:pt x="77609" y="71850"/>
                    <a:pt x="76362" y="74266"/>
                    <a:pt x="74109" y="74981"/>
                  </a:cubicBezTo>
                  <a:cubicBezTo>
                    <a:pt x="73349" y="75221"/>
                    <a:pt x="72537" y="75247"/>
                    <a:pt x="71764" y="75052"/>
                  </a:cubicBezTo>
                  <a:lnTo>
                    <a:pt x="50593" y="69467"/>
                  </a:lnTo>
                  <a:cubicBezTo>
                    <a:pt x="49365" y="69123"/>
                    <a:pt x="48047" y="69363"/>
                    <a:pt x="47021" y="70116"/>
                  </a:cubicBezTo>
                  <a:lnTo>
                    <a:pt x="29357" y="83105"/>
                  </a:lnTo>
                  <a:cubicBezTo>
                    <a:pt x="27447" y="84508"/>
                    <a:pt x="24765" y="84099"/>
                    <a:pt x="23362" y="82196"/>
                  </a:cubicBezTo>
                  <a:cubicBezTo>
                    <a:pt x="22875" y="81533"/>
                    <a:pt x="22589" y="80741"/>
                    <a:pt x="22538" y="79923"/>
                  </a:cubicBezTo>
                  <a:lnTo>
                    <a:pt x="21304" y="58102"/>
                  </a:lnTo>
                  <a:cubicBezTo>
                    <a:pt x="21232" y="56816"/>
                    <a:pt x="20589" y="55621"/>
                    <a:pt x="19550" y="54855"/>
                  </a:cubicBezTo>
                  <a:lnTo>
                    <a:pt x="1885" y="41866"/>
                  </a:lnTo>
                  <a:cubicBezTo>
                    <a:pt x="-37" y="40489"/>
                    <a:pt x="-485" y="37813"/>
                    <a:pt x="892" y="35885"/>
                  </a:cubicBezTo>
                  <a:cubicBezTo>
                    <a:pt x="1373" y="35216"/>
                    <a:pt x="2028" y="34703"/>
                    <a:pt x="2795" y="34398"/>
                  </a:cubicBezTo>
                  <a:lnTo>
                    <a:pt x="23187" y="26539"/>
                  </a:lnTo>
                  <a:cubicBezTo>
                    <a:pt x="24408" y="26033"/>
                    <a:pt x="25337" y="25007"/>
                    <a:pt x="25720" y="23747"/>
                  </a:cubicBezTo>
                  <a:lnTo>
                    <a:pt x="32214" y="2965"/>
                  </a:lnTo>
                  <a:cubicBezTo>
                    <a:pt x="32909" y="737"/>
                    <a:pt x="35273" y="-503"/>
                    <a:pt x="37500" y="192"/>
                  </a:cubicBezTo>
                  <a:cubicBezTo>
                    <a:pt x="38312" y="445"/>
                    <a:pt x="39027" y="939"/>
                    <a:pt x="39553" y="1601"/>
                  </a:cubicBezTo>
                  <a:lnTo>
                    <a:pt x="53386" y="18551"/>
                  </a:lnTo>
                  <a:cubicBezTo>
                    <a:pt x="54204" y="19538"/>
                    <a:pt x="55418" y="20110"/>
                    <a:pt x="56698" y="20110"/>
                  </a:cubicBezTo>
                  <a:lnTo>
                    <a:pt x="78519" y="20110"/>
                  </a:lnTo>
                  <a:cubicBezTo>
                    <a:pt x="80876" y="19915"/>
                    <a:pt x="82948" y="21662"/>
                    <a:pt x="83149" y="24026"/>
                  </a:cubicBezTo>
                  <a:cubicBezTo>
                    <a:pt x="83227" y="25007"/>
                    <a:pt x="82974" y="25987"/>
                    <a:pt x="82415" y="267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406589" y="445013"/>
              <a:ext cx="119412" cy="120664"/>
            </a:xfrm>
            <a:custGeom>
              <a:avLst/>
              <a:gdLst/>
              <a:ahLst/>
              <a:cxnLst/>
              <a:rect l="l" t="t" r="r" b="b"/>
              <a:pathLst>
                <a:path w="83069" h="83940" extrusionOk="0">
                  <a:moveTo>
                    <a:pt x="82415" y="26799"/>
                  </a:moveTo>
                  <a:lnTo>
                    <a:pt x="70595" y="45178"/>
                  </a:lnTo>
                  <a:cubicBezTo>
                    <a:pt x="69875" y="46250"/>
                    <a:pt x="69686" y="47587"/>
                    <a:pt x="70076" y="48815"/>
                  </a:cubicBezTo>
                  <a:lnTo>
                    <a:pt x="76895" y="69597"/>
                  </a:lnTo>
                  <a:cubicBezTo>
                    <a:pt x="77609" y="71850"/>
                    <a:pt x="76362" y="74266"/>
                    <a:pt x="74109" y="74981"/>
                  </a:cubicBezTo>
                  <a:cubicBezTo>
                    <a:pt x="73349" y="75221"/>
                    <a:pt x="72537" y="75247"/>
                    <a:pt x="71764" y="75052"/>
                  </a:cubicBezTo>
                  <a:lnTo>
                    <a:pt x="50593" y="69467"/>
                  </a:lnTo>
                  <a:cubicBezTo>
                    <a:pt x="49365" y="69123"/>
                    <a:pt x="48047" y="69363"/>
                    <a:pt x="47021" y="70116"/>
                  </a:cubicBezTo>
                  <a:lnTo>
                    <a:pt x="29357" y="83105"/>
                  </a:lnTo>
                  <a:cubicBezTo>
                    <a:pt x="27447" y="84508"/>
                    <a:pt x="24765" y="84099"/>
                    <a:pt x="23362" y="82196"/>
                  </a:cubicBezTo>
                  <a:cubicBezTo>
                    <a:pt x="22875" y="81533"/>
                    <a:pt x="22589" y="80741"/>
                    <a:pt x="22538" y="79923"/>
                  </a:cubicBezTo>
                  <a:lnTo>
                    <a:pt x="21304" y="58102"/>
                  </a:lnTo>
                  <a:cubicBezTo>
                    <a:pt x="21232" y="56816"/>
                    <a:pt x="20589" y="55621"/>
                    <a:pt x="19550" y="54855"/>
                  </a:cubicBezTo>
                  <a:lnTo>
                    <a:pt x="1885" y="41866"/>
                  </a:lnTo>
                  <a:cubicBezTo>
                    <a:pt x="-37" y="40489"/>
                    <a:pt x="-485" y="37813"/>
                    <a:pt x="892" y="35885"/>
                  </a:cubicBezTo>
                  <a:cubicBezTo>
                    <a:pt x="1373" y="35216"/>
                    <a:pt x="2028" y="34703"/>
                    <a:pt x="2795" y="34398"/>
                  </a:cubicBezTo>
                  <a:lnTo>
                    <a:pt x="23187" y="26539"/>
                  </a:lnTo>
                  <a:cubicBezTo>
                    <a:pt x="24408" y="26033"/>
                    <a:pt x="25337" y="25007"/>
                    <a:pt x="25720" y="23747"/>
                  </a:cubicBezTo>
                  <a:lnTo>
                    <a:pt x="32214" y="2965"/>
                  </a:lnTo>
                  <a:cubicBezTo>
                    <a:pt x="32909" y="737"/>
                    <a:pt x="35273" y="-503"/>
                    <a:pt x="37500" y="192"/>
                  </a:cubicBezTo>
                  <a:cubicBezTo>
                    <a:pt x="38312" y="445"/>
                    <a:pt x="39027" y="939"/>
                    <a:pt x="39553" y="1601"/>
                  </a:cubicBezTo>
                  <a:lnTo>
                    <a:pt x="53386" y="18551"/>
                  </a:lnTo>
                  <a:cubicBezTo>
                    <a:pt x="54204" y="19538"/>
                    <a:pt x="55418" y="20110"/>
                    <a:pt x="56698" y="20110"/>
                  </a:cubicBezTo>
                  <a:lnTo>
                    <a:pt x="78519" y="20110"/>
                  </a:lnTo>
                  <a:cubicBezTo>
                    <a:pt x="80876" y="19915"/>
                    <a:pt x="82948" y="21662"/>
                    <a:pt x="83149" y="24026"/>
                  </a:cubicBezTo>
                  <a:cubicBezTo>
                    <a:pt x="83227" y="25007"/>
                    <a:pt x="82974" y="25987"/>
                    <a:pt x="82415" y="267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63" name="Google Shape;263;p6"/>
          <p:cNvGrpSpPr/>
          <p:nvPr/>
        </p:nvGrpSpPr>
        <p:grpSpPr>
          <a:xfrm rot="10800000" flipH="1">
            <a:off x="-587965" y="-297494"/>
            <a:ext cx="2830220" cy="2127796"/>
            <a:chOff x="-249198" y="3171921"/>
            <a:chExt cx="2830220" cy="2127796"/>
          </a:xfrm>
        </p:grpSpPr>
        <p:sp>
          <p:nvSpPr>
            <p:cNvPr id="264" name="Google Shape;264;p6"/>
            <p:cNvSpPr/>
            <p:nvPr/>
          </p:nvSpPr>
          <p:spPr>
            <a:xfrm flipH="1">
              <a:off x="763345" y="4519466"/>
              <a:ext cx="105816" cy="115393"/>
            </a:xfrm>
            <a:custGeom>
              <a:avLst/>
              <a:gdLst/>
              <a:ahLst/>
              <a:cxnLst/>
              <a:rect l="l" t="t" r="r" b="b"/>
              <a:pathLst>
                <a:path w="71137" h="77575" extrusionOk="0">
                  <a:moveTo>
                    <a:pt x="8493" y="3929"/>
                  </a:moveTo>
                  <a:cubicBezTo>
                    <a:pt x="5180" y="17346"/>
                    <a:pt x="5635" y="31432"/>
                    <a:pt x="9921" y="44583"/>
                  </a:cubicBezTo>
                  <a:cubicBezTo>
                    <a:pt x="13753" y="56273"/>
                    <a:pt x="20702" y="67443"/>
                    <a:pt x="32262" y="70885"/>
                  </a:cubicBezTo>
                  <a:cubicBezTo>
                    <a:pt x="37587" y="72515"/>
                    <a:pt x="43237" y="72398"/>
                    <a:pt x="48498" y="70561"/>
                  </a:cubicBezTo>
                  <a:cubicBezTo>
                    <a:pt x="53628" y="68723"/>
                    <a:pt x="58174" y="65430"/>
                    <a:pt x="61486" y="61079"/>
                  </a:cubicBezTo>
                  <a:cubicBezTo>
                    <a:pt x="65448" y="56741"/>
                    <a:pt x="67266" y="50844"/>
                    <a:pt x="66357" y="45038"/>
                  </a:cubicBezTo>
                  <a:cubicBezTo>
                    <a:pt x="64929" y="39888"/>
                    <a:pt x="60772" y="35920"/>
                    <a:pt x="55576" y="34647"/>
                  </a:cubicBezTo>
                  <a:cubicBezTo>
                    <a:pt x="53043" y="34024"/>
                    <a:pt x="50381" y="34231"/>
                    <a:pt x="47978" y="35231"/>
                  </a:cubicBezTo>
                  <a:cubicBezTo>
                    <a:pt x="45770" y="36167"/>
                    <a:pt x="44016" y="37946"/>
                    <a:pt x="43107" y="40167"/>
                  </a:cubicBezTo>
                  <a:cubicBezTo>
                    <a:pt x="42263" y="42219"/>
                    <a:pt x="42003" y="44466"/>
                    <a:pt x="42328" y="46661"/>
                  </a:cubicBezTo>
                  <a:cubicBezTo>
                    <a:pt x="42328" y="46142"/>
                    <a:pt x="42328" y="47051"/>
                    <a:pt x="42328" y="47051"/>
                  </a:cubicBezTo>
                  <a:cubicBezTo>
                    <a:pt x="42263" y="47421"/>
                    <a:pt x="42263" y="47785"/>
                    <a:pt x="42328" y="48155"/>
                  </a:cubicBezTo>
                  <a:lnTo>
                    <a:pt x="42328" y="48934"/>
                  </a:lnTo>
                  <a:cubicBezTo>
                    <a:pt x="42328" y="48480"/>
                    <a:pt x="42328" y="49454"/>
                    <a:pt x="42328" y="49519"/>
                  </a:cubicBezTo>
                  <a:cubicBezTo>
                    <a:pt x="42783" y="50389"/>
                    <a:pt x="43432" y="51143"/>
                    <a:pt x="44211" y="51727"/>
                  </a:cubicBezTo>
                  <a:cubicBezTo>
                    <a:pt x="45510" y="52558"/>
                    <a:pt x="45965" y="54234"/>
                    <a:pt x="45316" y="55624"/>
                  </a:cubicBezTo>
                  <a:cubicBezTo>
                    <a:pt x="44796" y="56916"/>
                    <a:pt x="43302" y="57520"/>
                    <a:pt x="42003" y="56981"/>
                  </a:cubicBezTo>
                  <a:cubicBezTo>
                    <a:pt x="41938" y="56948"/>
                    <a:pt x="41808" y="56903"/>
                    <a:pt x="41743" y="56858"/>
                  </a:cubicBezTo>
                  <a:cubicBezTo>
                    <a:pt x="34860" y="51214"/>
                    <a:pt x="33886" y="41063"/>
                    <a:pt x="39536" y="34192"/>
                  </a:cubicBezTo>
                  <a:cubicBezTo>
                    <a:pt x="41743" y="31465"/>
                    <a:pt x="44796" y="29549"/>
                    <a:pt x="48238" y="28737"/>
                  </a:cubicBezTo>
                  <a:cubicBezTo>
                    <a:pt x="54602" y="27523"/>
                    <a:pt x="61161" y="29653"/>
                    <a:pt x="65578" y="34387"/>
                  </a:cubicBezTo>
                  <a:cubicBezTo>
                    <a:pt x="68111" y="36998"/>
                    <a:pt x="69864" y="40219"/>
                    <a:pt x="70773" y="43739"/>
                  </a:cubicBezTo>
                  <a:cubicBezTo>
                    <a:pt x="71617" y="47688"/>
                    <a:pt x="71293" y="51805"/>
                    <a:pt x="69799" y="55559"/>
                  </a:cubicBezTo>
                  <a:cubicBezTo>
                    <a:pt x="65058" y="68521"/>
                    <a:pt x="52848" y="77263"/>
                    <a:pt x="39081" y="77574"/>
                  </a:cubicBezTo>
                  <a:cubicBezTo>
                    <a:pt x="32262" y="77471"/>
                    <a:pt x="25703" y="75197"/>
                    <a:pt x="20248" y="71080"/>
                  </a:cubicBezTo>
                  <a:cubicBezTo>
                    <a:pt x="14598" y="66651"/>
                    <a:pt x="10116" y="60897"/>
                    <a:pt x="7259" y="54325"/>
                  </a:cubicBezTo>
                  <a:cubicBezTo>
                    <a:pt x="635" y="39816"/>
                    <a:pt x="-1444" y="23665"/>
                    <a:pt x="1219" y="7955"/>
                  </a:cubicBezTo>
                  <a:cubicBezTo>
                    <a:pt x="1544" y="6007"/>
                    <a:pt x="1933" y="4124"/>
                    <a:pt x="2388" y="2305"/>
                  </a:cubicBezTo>
                  <a:cubicBezTo>
                    <a:pt x="2648" y="818"/>
                    <a:pt x="4012" y="-202"/>
                    <a:pt x="5505" y="32"/>
                  </a:cubicBezTo>
                  <a:cubicBezTo>
                    <a:pt x="5505" y="32"/>
                    <a:pt x="5505" y="32"/>
                    <a:pt x="5505" y="32"/>
                  </a:cubicBezTo>
                  <a:cubicBezTo>
                    <a:pt x="6999" y="474"/>
                    <a:pt x="7908" y="1961"/>
                    <a:pt x="7583" y="3474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6"/>
            <p:cNvSpPr/>
            <p:nvPr/>
          </p:nvSpPr>
          <p:spPr>
            <a:xfrm flipH="1">
              <a:off x="589218" y="4921044"/>
              <a:ext cx="93123" cy="150645"/>
            </a:xfrm>
            <a:custGeom>
              <a:avLst/>
              <a:gdLst/>
              <a:ahLst/>
              <a:cxnLst/>
              <a:rect l="l" t="t" r="r" b="b"/>
              <a:pathLst>
                <a:path w="62604" h="101274" extrusionOk="0">
                  <a:moveTo>
                    <a:pt x="26719" y="4775"/>
                  </a:moveTo>
                  <a:cubicBezTo>
                    <a:pt x="18017" y="14049"/>
                    <a:pt x="12237" y="25719"/>
                    <a:pt x="10159" y="38286"/>
                  </a:cubicBezTo>
                  <a:cubicBezTo>
                    <a:pt x="8665" y="44780"/>
                    <a:pt x="7497" y="51794"/>
                    <a:pt x="6457" y="58613"/>
                  </a:cubicBezTo>
                  <a:cubicBezTo>
                    <a:pt x="4834" y="65965"/>
                    <a:pt x="5223" y="73634"/>
                    <a:pt x="7691" y="80759"/>
                  </a:cubicBezTo>
                  <a:cubicBezTo>
                    <a:pt x="12432" y="91617"/>
                    <a:pt x="24252" y="97540"/>
                    <a:pt x="35812" y="94851"/>
                  </a:cubicBezTo>
                  <a:cubicBezTo>
                    <a:pt x="41721" y="93280"/>
                    <a:pt x="47047" y="89948"/>
                    <a:pt x="51008" y="85305"/>
                  </a:cubicBezTo>
                  <a:cubicBezTo>
                    <a:pt x="55879" y="80720"/>
                    <a:pt x="58087" y="73953"/>
                    <a:pt x="56788" y="67380"/>
                  </a:cubicBezTo>
                  <a:cubicBezTo>
                    <a:pt x="55749" y="64218"/>
                    <a:pt x="54125" y="61295"/>
                    <a:pt x="51917" y="58808"/>
                  </a:cubicBezTo>
                  <a:cubicBezTo>
                    <a:pt x="50164" y="56106"/>
                    <a:pt x="47761" y="53879"/>
                    <a:pt x="44903" y="52313"/>
                  </a:cubicBezTo>
                  <a:cubicBezTo>
                    <a:pt x="42241" y="51339"/>
                    <a:pt x="39643" y="53677"/>
                    <a:pt x="37760" y="55626"/>
                  </a:cubicBezTo>
                  <a:cubicBezTo>
                    <a:pt x="36461" y="56762"/>
                    <a:pt x="35357" y="58048"/>
                    <a:pt x="34382" y="59457"/>
                  </a:cubicBezTo>
                  <a:cubicBezTo>
                    <a:pt x="33668" y="60379"/>
                    <a:pt x="33279" y="61490"/>
                    <a:pt x="33279" y="62639"/>
                  </a:cubicBezTo>
                  <a:cubicBezTo>
                    <a:pt x="33279" y="63159"/>
                    <a:pt x="33279" y="62964"/>
                    <a:pt x="33279" y="63289"/>
                  </a:cubicBezTo>
                  <a:cubicBezTo>
                    <a:pt x="33279" y="63614"/>
                    <a:pt x="33279" y="64068"/>
                    <a:pt x="33279" y="63808"/>
                  </a:cubicBezTo>
                  <a:cubicBezTo>
                    <a:pt x="33409" y="64179"/>
                    <a:pt x="33668" y="64484"/>
                    <a:pt x="33993" y="64653"/>
                  </a:cubicBezTo>
                  <a:cubicBezTo>
                    <a:pt x="37110" y="66471"/>
                    <a:pt x="34577" y="71537"/>
                    <a:pt x="31525" y="69783"/>
                  </a:cubicBezTo>
                  <a:cubicBezTo>
                    <a:pt x="28278" y="67621"/>
                    <a:pt x="26850" y="63568"/>
                    <a:pt x="28018" y="59847"/>
                  </a:cubicBezTo>
                  <a:cubicBezTo>
                    <a:pt x="29447" y="56028"/>
                    <a:pt x="31914" y="52677"/>
                    <a:pt x="35097" y="50170"/>
                  </a:cubicBezTo>
                  <a:cubicBezTo>
                    <a:pt x="37825" y="46995"/>
                    <a:pt x="42176" y="45676"/>
                    <a:pt x="46202" y="46793"/>
                  </a:cubicBezTo>
                  <a:cubicBezTo>
                    <a:pt x="49839" y="48456"/>
                    <a:pt x="52957" y="51054"/>
                    <a:pt x="55230" y="54327"/>
                  </a:cubicBezTo>
                  <a:cubicBezTo>
                    <a:pt x="58087" y="57444"/>
                    <a:pt x="60295" y="61081"/>
                    <a:pt x="61724" y="65042"/>
                  </a:cubicBezTo>
                  <a:cubicBezTo>
                    <a:pt x="63023" y="69101"/>
                    <a:pt x="63023" y="73453"/>
                    <a:pt x="61724" y="77511"/>
                  </a:cubicBezTo>
                  <a:cubicBezTo>
                    <a:pt x="59126" y="84993"/>
                    <a:pt x="54190" y="91403"/>
                    <a:pt x="47566" y="95760"/>
                  </a:cubicBezTo>
                  <a:cubicBezTo>
                    <a:pt x="41462" y="99891"/>
                    <a:pt x="34188" y="101794"/>
                    <a:pt x="26850" y="101151"/>
                  </a:cubicBezTo>
                  <a:cubicBezTo>
                    <a:pt x="19965" y="100287"/>
                    <a:pt x="13601" y="97072"/>
                    <a:pt x="8795" y="92059"/>
                  </a:cubicBezTo>
                  <a:cubicBezTo>
                    <a:pt x="3405" y="86298"/>
                    <a:pt x="287" y="78732"/>
                    <a:pt x="93" y="70822"/>
                  </a:cubicBezTo>
                  <a:cubicBezTo>
                    <a:pt x="158" y="62230"/>
                    <a:pt x="1196" y="53671"/>
                    <a:pt x="3145" y="45300"/>
                  </a:cubicBezTo>
                  <a:cubicBezTo>
                    <a:pt x="4899" y="30597"/>
                    <a:pt x="10354" y="16582"/>
                    <a:pt x="19056" y="4580"/>
                  </a:cubicBezTo>
                  <a:cubicBezTo>
                    <a:pt x="20225" y="3262"/>
                    <a:pt x="21394" y="2002"/>
                    <a:pt x="22693" y="813"/>
                  </a:cubicBezTo>
                  <a:cubicBezTo>
                    <a:pt x="23732" y="-245"/>
                    <a:pt x="25420" y="-278"/>
                    <a:pt x="26459" y="749"/>
                  </a:cubicBezTo>
                  <a:cubicBezTo>
                    <a:pt x="26459" y="768"/>
                    <a:pt x="26524" y="788"/>
                    <a:pt x="26524" y="813"/>
                  </a:cubicBezTo>
                  <a:cubicBezTo>
                    <a:pt x="27564" y="1976"/>
                    <a:pt x="27564" y="3742"/>
                    <a:pt x="26524" y="4905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6"/>
            <p:cNvSpPr/>
            <p:nvPr/>
          </p:nvSpPr>
          <p:spPr>
            <a:xfrm flipH="1">
              <a:off x="422331" y="4393057"/>
              <a:ext cx="72742" cy="126848"/>
            </a:xfrm>
            <a:custGeom>
              <a:avLst/>
              <a:gdLst/>
              <a:ahLst/>
              <a:cxnLst/>
              <a:rect l="l" t="t" r="r" b="b"/>
              <a:pathLst>
                <a:path w="48902" h="85276" extrusionOk="0">
                  <a:moveTo>
                    <a:pt x="48996" y="3270"/>
                  </a:moveTo>
                  <a:cubicBezTo>
                    <a:pt x="45749" y="9342"/>
                    <a:pt x="43541" y="15934"/>
                    <a:pt x="42502" y="22753"/>
                  </a:cubicBezTo>
                  <a:cubicBezTo>
                    <a:pt x="41982" y="26059"/>
                    <a:pt x="41722" y="29403"/>
                    <a:pt x="41722" y="32754"/>
                  </a:cubicBezTo>
                  <a:cubicBezTo>
                    <a:pt x="42242" y="35891"/>
                    <a:pt x="41917" y="39106"/>
                    <a:pt x="40878" y="42106"/>
                  </a:cubicBezTo>
                  <a:cubicBezTo>
                    <a:pt x="39060" y="45418"/>
                    <a:pt x="35748" y="45158"/>
                    <a:pt x="32695" y="46003"/>
                  </a:cubicBezTo>
                  <a:cubicBezTo>
                    <a:pt x="30033" y="46711"/>
                    <a:pt x="27500" y="47847"/>
                    <a:pt x="25162" y="49380"/>
                  </a:cubicBezTo>
                  <a:cubicBezTo>
                    <a:pt x="20226" y="52724"/>
                    <a:pt x="16200" y="57173"/>
                    <a:pt x="13277" y="62368"/>
                  </a:cubicBezTo>
                  <a:cubicBezTo>
                    <a:pt x="9771" y="68850"/>
                    <a:pt x="7173" y="75773"/>
                    <a:pt x="5484" y="82955"/>
                  </a:cubicBezTo>
                  <a:cubicBezTo>
                    <a:pt x="5224" y="84475"/>
                    <a:pt x="3796" y="85495"/>
                    <a:pt x="2237" y="85235"/>
                  </a:cubicBezTo>
                  <a:cubicBezTo>
                    <a:pt x="2237" y="85228"/>
                    <a:pt x="2237" y="85228"/>
                    <a:pt x="2237" y="85228"/>
                  </a:cubicBezTo>
                  <a:cubicBezTo>
                    <a:pt x="743" y="84813"/>
                    <a:pt x="-166" y="83306"/>
                    <a:pt x="158" y="81786"/>
                  </a:cubicBezTo>
                  <a:cubicBezTo>
                    <a:pt x="2626" y="68525"/>
                    <a:pt x="9186" y="56374"/>
                    <a:pt x="18927" y="47042"/>
                  </a:cubicBezTo>
                  <a:cubicBezTo>
                    <a:pt x="21395" y="45009"/>
                    <a:pt x="24058" y="43327"/>
                    <a:pt x="26980" y="42041"/>
                  </a:cubicBezTo>
                  <a:cubicBezTo>
                    <a:pt x="28149" y="41450"/>
                    <a:pt x="29383" y="40996"/>
                    <a:pt x="30682" y="40677"/>
                  </a:cubicBezTo>
                  <a:cubicBezTo>
                    <a:pt x="32306" y="40223"/>
                    <a:pt x="33994" y="40158"/>
                    <a:pt x="35553" y="39703"/>
                  </a:cubicBezTo>
                  <a:cubicBezTo>
                    <a:pt x="35553" y="39703"/>
                    <a:pt x="36267" y="39184"/>
                    <a:pt x="36007" y="39703"/>
                  </a:cubicBezTo>
                  <a:cubicBezTo>
                    <a:pt x="35748" y="40223"/>
                    <a:pt x="36007" y="39314"/>
                    <a:pt x="36007" y="38664"/>
                  </a:cubicBezTo>
                  <a:cubicBezTo>
                    <a:pt x="36072" y="38125"/>
                    <a:pt x="36072" y="37580"/>
                    <a:pt x="36007" y="37040"/>
                  </a:cubicBezTo>
                  <a:cubicBezTo>
                    <a:pt x="36007" y="36131"/>
                    <a:pt x="36007" y="35222"/>
                    <a:pt x="36007" y="34248"/>
                  </a:cubicBezTo>
                  <a:cubicBezTo>
                    <a:pt x="35942" y="30735"/>
                    <a:pt x="36137" y="27215"/>
                    <a:pt x="36592" y="23727"/>
                  </a:cubicBezTo>
                  <a:cubicBezTo>
                    <a:pt x="37631" y="15856"/>
                    <a:pt x="40034" y="8232"/>
                    <a:pt x="43736" y="1192"/>
                  </a:cubicBezTo>
                  <a:cubicBezTo>
                    <a:pt x="44645" y="-75"/>
                    <a:pt x="46334" y="-380"/>
                    <a:pt x="47632" y="503"/>
                  </a:cubicBezTo>
                  <a:cubicBezTo>
                    <a:pt x="48672" y="1257"/>
                    <a:pt x="49126" y="2647"/>
                    <a:pt x="48607" y="3855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 flipH="1">
              <a:off x="960152" y="4321657"/>
              <a:ext cx="29383" cy="123327"/>
            </a:xfrm>
            <a:custGeom>
              <a:avLst/>
              <a:gdLst/>
              <a:ahLst/>
              <a:cxnLst/>
              <a:rect l="l" t="t" r="r" b="b"/>
              <a:pathLst>
                <a:path w="19753" h="82909" extrusionOk="0">
                  <a:moveTo>
                    <a:pt x="18062" y="2508"/>
                  </a:moveTo>
                  <a:cubicBezTo>
                    <a:pt x="18062" y="9002"/>
                    <a:pt x="18646" y="15497"/>
                    <a:pt x="18971" y="21991"/>
                  </a:cubicBezTo>
                  <a:cubicBezTo>
                    <a:pt x="18971" y="25238"/>
                    <a:pt x="18971" y="28485"/>
                    <a:pt x="19425" y="31733"/>
                  </a:cubicBezTo>
                  <a:cubicBezTo>
                    <a:pt x="19880" y="34980"/>
                    <a:pt x="19880" y="38227"/>
                    <a:pt x="19815" y="40954"/>
                  </a:cubicBezTo>
                  <a:cubicBezTo>
                    <a:pt x="19815" y="42461"/>
                    <a:pt x="19360" y="43935"/>
                    <a:pt x="18387" y="45111"/>
                  </a:cubicBezTo>
                  <a:cubicBezTo>
                    <a:pt x="17543" y="46078"/>
                    <a:pt x="16568" y="46949"/>
                    <a:pt x="15529" y="47709"/>
                  </a:cubicBezTo>
                  <a:cubicBezTo>
                    <a:pt x="13970" y="49131"/>
                    <a:pt x="12542" y="50722"/>
                    <a:pt x="11307" y="52449"/>
                  </a:cubicBezTo>
                  <a:cubicBezTo>
                    <a:pt x="8840" y="55969"/>
                    <a:pt x="7022" y="59937"/>
                    <a:pt x="6047" y="64139"/>
                  </a:cubicBezTo>
                  <a:cubicBezTo>
                    <a:pt x="4878" y="69068"/>
                    <a:pt x="4878" y="74212"/>
                    <a:pt x="6047" y="79141"/>
                  </a:cubicBezTo>
                  <a:cubicBezTo>
                    <a:pt x="6502" y="80609"/>
                    <a:pt x="5787" y="82180"/>
                    <a:pt x="4359" y="82778"/>
                  </a:cubicBezTo>
                  <a:cubicBezTo>
                    <a:pt x="2995" y="83226"/>
                    <a:pt x="1501" y="82486"/>
                    <a:pt x="1047" y="81128"/>
                  </a:cubicBezTo>
                  <a:cubicBezTo>
                    <a:pt x="1047" y="81089"/>
                    <a:pt x="1047" y="81057"/>
                    <a:pt x="1047" y="81024"/>
                  </a:cubicBezTo>
                  <a:cubicBezTo>
                    <a:pt x="-1096" y="71283"/>
                    <a:pt x="397" y="61100"/>
                    <a:pt x="5268" y="52384"/>
                  </a:cubicBezTo>
                  <a:cubicBezTo>
                    <a:pt x="6437" y="50300"/>
                    <a:pt x="7801" y="48326"/>
                    <a:pt x="9360" y="46475"/>
                  </a:cubicBezTo>
                  <a:cubicBezTo>
                    <a:pt x="10983" y="44773"/>
                    <a:pt x="12672" y="43169"/>
                    <a:pt x="14490" y="41669"/>
                  </a:cubicBezTo>
                  <a:cubicBezTo>
                    <a:pt x="14490" y="41669"/>
                    <a:pt x="14945" y="40954"/>
                    <a:pt x="14490" y="41279"/>
                  </a:cubicBezTo>
                  <a:cubicBezTo>
                    <a:pt x="14490" y="40740"/>
                    <a:pt x="14490" y="40195"/>
                    <a:pt x="14490" y="39656"/>
                  </a:cubicBezTo>
                  <a:cubicBezTo>
                    <a:pt x="14490" y="37967"/>
                    <a:pt x="14490" y="36214"/>
                    <a:pt x="14490" y="34460"/>
                  </a:cubicBezTo>
                  <a:lnTo>
                    <a:pt x="14100" y="24978"/>
                  </a:lnTo>
                  <a:cubicBezTo>
                    <a:pt x="13710" y="17705"/>
                    <a:pt x="13386" y="10496"/>
                    <a:pt x="13061" y="3222"/>
                  </a:cubicBezTo>
                  <a:cubicBezTo>
                    <a:pt x="12737" y="1787"/>
                    <a:pt x="13645" y="371"/>
                    <a:pt x="15075" y="60"/>
                  </a:cubicBezTo>
                  <a:cubicBezTo>
                    <a:pt x="16568" y="-252"/>
                    <a:pt x="17932" y="664"/>
                    <a:pt x="18257" y="2105"/>
                  </a:cubicBezTo>
                  <a:cubicBezTo>
                    <a:pt x="18322" y="2346"/>
                    <a:pt x="18322" y="2586"/>
                    <a:pt x="18322" y="2833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 flipH="1">
              <a:off x="-243525" y="3171921"/>
              <a:ext cx="2824547" cy="2127796"/>
            </a:xfrm>
            <a:custGeom>
              <a:avLst/>
              <a:gdLst/>
              <a:ahLst/>
              <a:cxnLst/>
              <a:rect l="l" t="t" r="r" b="b"/>
              <a:pathLst>
                <a:path w="1898855" h="1430451" extrusionOk="0">
                  <a:moveTo>
                    <a:pt x="93" y="1390765"/>
                  </a:moveTo>
                  <a:cubicBezTo>
                    <a:pt x="202132" y="1419145"/>
                    <a:pt x="412093" y="1448369"/>
                    <a:pt x="623548" y="1416742"/>
                  </a:cubicBezTo>
                  <a:cubicBezTo>
                    <a:pt x="677905" y="1408754"/>
                    <a:pt x="732003" y="1396739"/>
                    <a:pt x="786945" y="1387777"/>
                  </a:cubicBezTo>
                  <a:cubicBezTo>
                    <a:pt x="1061525" y="1343031"/>
                    <a:pt x="1351951" y="1374789"/>
                    <a:pt x="1649391" y="1381283"/>
                  </a:cubicBezTo>
                  <a:cubicBezTo>
                    <a:pt x="1706930" y="1382647"/>
                    <a:pt x="1766288" y="1382842"/>
                    <a:pt x="1820451" y="1361215"/>
                  </a:cubicBezTo>
                  <a:cubicBezTo>
                    <a:pt x="1835193" y="1355799"/>
                    <a:pt x="1848701" y="1347519"/>
                    <a:pt x="1860196" y="1336862"/>
                  </a:cubicBezTo>
                  <a:cubicBezTo>
                    <a:pt x="1877536" y="1319652"/>
                    <a:pt x="1886627" y="1295103"/>
                    <a:pt x="1891304" y="1270555"/>
                  </a:cubicBezTo>
                  <a:cubicBezTo>
                    <a:pt x="1910462" y="1170347"/>
                    <a:pt x="1865327" y="1068192"/>
                    <a:pt x="1869028" y="966166"/>
                  </a:cubicBezTo>
                  <a:cubicBezTo>
                    <a:pt x="1871107" y="904990"/>
                    <a:pt x="1890460" y="845631"/>
                    <a:pt x="1896629" y="784650"/>
                  </a:cubicBezTo>
                  <a:cubicBezTo>
                    <a:pt x="1902604" y="725097"/>
                    <a:pt x="1895915" y="665284"/>
                    <a:pt x="1889225" y="606121"/>
                  </a:cubicBezTo>
                  <a:cubicBezTo>
                    <a:pt x="1880069" y="525678"/>
                    <a:pt x="1870977" y="445300"/>
                    <a:pt x="1861885" y="364987"/>
                  </a:cubicBezTo>
                  <a:cubicBezTo>
                    <a:pt x="1859417" y="351055"/>
                    <a:pt x="1859547" y="336787"/>
                    <a:pt x="1862274" y="322904"/>
                  </a:cubicBezTo>
                  <a:cubicBezTo>
                    <a:pt x="1866430" y="306863"/>
                    <a:pt x="1877016" y="293290"/>
                    <a:pt x="1883835" y="278158"/>
                  </a:cubicBezTo>
                  <a:cubicBezTo>
                    <a:pt x="1902409" y="237244"/>
                    <a:pt x="1883251" y="189121"/>
                    <a:pt x="1875652" y="148791"/>
                  </a:cubicBezTo>
                  <a:cubicBezTo>
                    <a:pt x="1866301" y="99239"/>
                    <a:pt x="1845844" y="58910"/>
                    <a:pt x="1808566" y="27023"/>
                  </a:cubicBezTo>
                  <a:cubicBezTo>
                    <a:pt x="1791811" y="12670"/>
                    <a:pt x="1772003" y="396"/>
                    <a:pt x="1750118" y="6"/>
                  </a:cubicBezTo>
                  <a:cubicBezTo>
                    <a:pt x="1728232" y="-383"/>
                    <a:pt x="1703748" y="14683"/>
                    <a:pt x="1698877" y="37543"/>
                  </a:cubicBezTo>
                  <a:cubicBezTo>
                    <a:pt x="1659911" y="36050"/>
                    <a:pt x="1619322" y="61118"/>
                    <a:pt x="1600618" y="98525"/>
                  </a:cubicBezTo>
                  <a:cubicBezTo>
                    <a:pt x="1590162" y="93795"/>
                    <a:pt x="1578342" y="93191"/>
                    <a:pt x="1567432" y="96837"/>
                  </a:cubicBezTo>
                  <a:cubicBezTo>
                    <a:pt x="1550157" y="102487"/>
                    <a:pt x="1535870" y="115540"/>
                    <a:pt x="1521972" y="128269"/>
                  </a:cubicBezTo>
                  <a:cubicBezTo>
                    <a:pt x="1517491" y="119632"/>
                    <a:pt x="1505671" y="119761"/>
                    <a:pt x="1496514" y="122879"/>
                  </a:cubicBezTo>
                  <a:cubicBezTo>
                    <a:pt x="1458262" y="135867"/>
                    <a:pt x="1434299" y="186198"/>
                    <a:pt x="1447612" y="225099"/>
                  </a:cubicBezTo>
                  <a:cubicBezTo>
                    <a:pt x="1432155" y="239409"/>
                    <a:pt x="1422479" y="258846"/>
                    <a:pt x="1420336" y="279781"/>
                  </a:cubicBezTo>
                  <a:lnTo>
                    <a:pt x="1417868" y="280821"/>
                  </a:lnTo>
                  <a:cubicBezTo>
                    <a:pt x="1407152" y="286192"/>
                    <a:pt x="1397930" y="294245"/>
                    <a:pt x="1391241" y="304200"/>
                  </a:cubicBezTo>
                  <a:cubicBezTo>
                    <a:pt x="1389877" y="298420"/>
                    <a:pt x="1387474" y="292925"/>
                    <a:pt x="1384227" y="287964"/>
                  </a:cubicBezTo>
                  <a:cubicBezTo>
                    <a:pt x="1366563" y="261403"/>
                    <a:pt x="1325778" y="258220"/>
                    <a:pt x="1302594" y="281470"/>
                  </a:cubicBezTo>
                  <a:cubicBezTo>
                    <a:pt x="1299672" y="284880"/>
                    <a:pt x="1296425" y="287932"/>
                    <a:pt x="1292787" y="290562"/>
                  </a:cubicBezTo>
                  <a:cubicBezTo>
                    <a:pt x="1288956" y="292409"/>
                    <a:pt x="1284865" y="293804"/>
                    <a:pt x="1280708" y="294718"/>
                  </a:cubicBezTo>
                  <a:cubicBezTo>
                    <a:pt x="1264407" y="300950"/>
                    <a:pt x="1251614" y="313999"/>
                    <a:pt x="1245769" y="330437"/>
                  </a:cubicBezTo>
                  <a:cubicBezTo>
                    <a:pt x="1239729" y="347046"/>
                    <a:pt x="1237196" y="364754"/>
                    <a:pt x="1238495" y="382392"/>
                  </a:cubicBezTo>
                  <a:cubicBezTo>
                    <a:pt x="1239534" y="389477"/>
                    <a:pt x="1238495" y="396710"/>
                    <a:pt x="1235572" y="403238"/>
                  </a:cubicBezTo>
                  <a:cubicBezTo>
                    <a:pt x="1231221" y="410577"/>
                    <a:pt x="1222583" y="412980"/>
                    <a:pt x="1214856" y="415318"/>
                  </a:cubicBezTo>
                  <a:cubicBezTo>
                    <a:pt x="1205504" y="417584"/>
                    <a:pt x="1196866" y="422036"/>
                    <a:pt x="1189593" y="428307"/>
                  </a:cubicBezTo>
                  <a:cubicBezTo>
                    <a:pt x="1182059" y="435172"/>
                    <a:pt x="1178553" y="445411"/>
                    <a:pt x="1180306" y="455453"/>
                  </a:cubicBezTo>
                  <a:cubicBezTo>
                    <a:pt x="1161797" y="467472"/>
                    <a:pt x="1150822" y="488248"/>
                    <a:pt x="1151341" y="510330"/>
                  </a:cubicBezTo>
                  <a:cubicBezTo>
                    <a:pt x="1151796" y="522585"/>
                    <a:pt x="1155887" y="534424"/>
                    <a:pt x="1163161" y="544295"/>
                  </a:cubicBezTo>
                  <a:cubicBezTo>
                    <a:pt x="1160823" y="546840"/>
                    <a:pt x="1158615" y="549553"/>
                    <a:pt x="1156667" y="552413"/>
                  </a:cubicBezTo>
                  <a:cubicBezTo>
                    <a:pt x="1146535" y="568610"/>
                    <a:pt x="1139911" y="586750"/>
                    <a:pt x="1137184" y="605666"/>
                  </a:cubicBezTo>
                  <a:cubicBezTo>
                    <a:pt x="1134196" y="618748"/>
                    <a:pt x="1133677" y="632268"/>
                    <a:pt x="1135625" y="645541"/>
                  </a:cubicBezTo>
                  <a:cubicBezTo>
                    <a:pt x="1136794" y="652224"/>
                    <a:pt x="1139262" y="658621"/>
                    <a:pt x="1142899" y="664375"/>
                  </a:cubicBezTo>
                  <a:lnTo>
                    <a:pt x="1140041" y="665674"/>
                  </a:lnTo>
                  <a:cubicBezTo>
                    <a:pt x="1124195" y="673402"/>
                    <a:pt x="1110816" y="686521"/>
                    <a:pt x="1095036" y="694249"/>
                  </a:cubicBezTo>
                  <a:cubicBezTo>
                    <a:pt x="1088606" y="696723"/>
                    <a:pt x="1082501" y="700042"/>
                    <a:pt x="1076916" y="704120"/>
                  </a:cubicBezTo>
                  <a:cubicBezTo>
                    <a:pt x="1067954" y="711978"/>
                    <a:pt x="1064772" y="724577"/>
                    <a:pt x="1063213" y="737241"/>
                  </a:cubicBezTo>
                  <a:cubicBezTo>
                    <a:pt x="1059576" y="733916"/>
                    <a:pt x="1055096" y="731669"/>
                    <a:pt x="1050225" y="730747"/>
                  </a:cubicBezTo>
                  <a:cubicBezTo>
                    <a:pt x="1036781" y="729649"/>
                    <a:pt x="1023663" y="735118"/>
                    <a:pt x="1015025" y="745424"/>
                  </a:cubicBezTo>
                  <a:cubicBezTo>
                    <a:pt x="1005998" y="755977"/>
                    <a:pt x="998594" y="767791"/>
                    <a:pt x="993009" y="780493"/>
                  </a:cubicBezTo>
                  <a:lnTo>
                    <a:pt x="958784" y="848944"/>
                  </a:lnTo>
                  <a:cubicBezTo>
                    <a:pt x="941250" y="842423"/>
                    <a:pt x="921507" y="846826"/>
                    <a:pt x="908453" y="860179"/>
                  </a:cubicBezTo>
                  <a:cubicBezTo>
                    <a:pt x="894945" y="874596"/>
                    <a:pt x="889490" y="894826"/>
                    <a:pt x="893971" y="914082"/>
                  </a:cubicBezTo>
                  <a:cubicBezTo>
                    <a:pt x="887477" y="913627"/>
                    <a:pt x="882736" y="923109"/>
                    <a:pt x="884620" y="930317"/>
                  </a:cubicBezTo>
                  <a:cubicBezTo>
                    <a:pt x="885918" y="934617"/>
                    <a:pt x="888386" y="938474"/>
                    <a:pt x="891763" y="941488"/>
                  </a:cubicBezTo>
                  <a:cubicBezTo>
                    <a:pt x="870917" y="944767"/>
                    <a:pt x="852278" y="956165"/>
                    <a:pt x="839809" y="973180"/>
                  </a:cubicBezTo>
                  <a:cubicBezTo>
                    <a:pt x="836042" y="964835"/>
                    <a:pt x="830067" y="957704"/>
                    <a:pt x="822469" y="952593"/>
                  </a:cubicBezTo>
                  <a:cubicBezTo>
                    <a:pt x="804155" y="941728"/>
                    <a:pt x="781165" y="942851"/>
                    <a:pt x="764020" y="955450"/>
                  </a:cubicBezTo>
                  <a:cubicBezTo>
                    <a:pt x="763110" y="956054"/>
                    <a:pt x="762267" y="956775"/>
                    <a:pt x="761487" y="957593"/>
                  </a:cubicBezTo>
                  <a:cubicBezTo>
                    <a:pt x="753369" y="938163"/>
                    <a:pt x="739861" y="921466"/>
                    <a:pt x="722521" y="909471"/>
                  </a:cubicBezTo>
                  <a:cubicBezTo>
                    <a:pt x="708559" y="899989"/>
                    <a:pt x="691544" y="894339"/>
                    <a:pt x="675632" y="898950"/>
                  </a:cubicBezTo>
                  <a:cubicBezTo>
                    <a:pt x="658422" y="904353"/>
                    <a:pt x="647122" y="920881"/>
                    <a:pt x="648421" y="938890"/>
                  </a:cubicBezTo>
                  <a:cubicBezTo>
                    <a:pt x="638615" y="929337"/>
                    <a:pt x="623548" y="927804"/>
                    <a:pt x="612053" y="935188"/>
                  </a:cubicBezTo>
                  <a:cubicBezTo>
                    <a:pt x="600493" y="942988"/>
                    <a:pt x="591466" y="954009"/>
                    <a:pt x="586076" y="966880"/>
                  </a:cubicBezTo>
                  <a:cubicBezTo>
                    <a:pt x="579387" y="980525"/>
                    <a:pt x="574516" y="994975"/>
                    <a:pt x="571593" y="1009873"/>
                  </a:cubicBezTo>
                  <a:cubicBezTo>
                    <a:pt x="569515" y="1020199"/>
                    <a:pt x="568931" y="1032603"/>
                    <a:pt x="575879" y="1039876"/>
                  </a:cubicBezTo>
                  <a:cubicBezTo>
                    <a:pt x="564709" y="1042292"/>
                    <a:pt x="555617" y="1050332"/>
                    <a:pt x="551786" y="1061113"/>
                  </a:cubicBezTo>
                  <a:cubicBezTo>
                    <a:pt x="544966" y="1061230"/>
                    <a:pt x="538277" y="1062964"/>
                    <a:pt x="532303" y="1066178"/>
                  </a:cubicBezTo>
                  <a:cubicBezTo>
                    <a:pt x="512171" y="1078102"/>
                    <a:pt x="499117" y="1099137"/>
                    <a:pt x="497428" y="1122484"/>
                  </a:cubicBezTo>
                  <a:cubicBezTo>
                    <a:pt x="496779" y="1122484"/>
                    <a:pt x="496129" y="1121900"/>
                    <a:pt x="495480" y="1121705"/>
                  </a:cubicBezTo>
                  <a:cubicBezTo>
                    <a:pt x="481128" y="1117419"/>
                    <a:pt x="466190" y="1124757"/>
                    <a:pt x="453527" y="1133395"/>
                  </a:cubicBezTo>
                  <a:cubicBezTo>
                    <a:pt x="438914" y="1143266"/>
                    <a:pt x="423653" y="1159762"/>
                    <a:pt x="427549" y="1178855"/>
                  </a:cubicBezTo>
                  <a:cubicBezTo>
                    <a:pt x="425926" y="1179264"/>
                    <a:pt x="424302" y="1179829"/>
                    <a:pt x="422744" y="1180543"/>
                  </a:cubicBezTo>
                  <a:cubicBezTo>
                    <a:pt x="422679" y="1169925"/>
                    <a:pt x="417288" y="1160041"/>
                    <a:pt x="408456" y="1154177"/>
                  </a:cubicBezTo>
                  <a:cubicBezTo>
                    <a:pt x="396376" y="1147033"/>
                    <a:pt x="381569" y="1149371"/>
                    <a:pt x="368906" y="1154826"/>
                  </a:cubicBezTo>
                  <a:cubicBezTo>
                    <a:pt x="353384" y="1161535"/>
                    <a:pt x="339746" y="1171977"/>
                    <a:pt x="329225" y="1185219"/>
                  </a:cubicBezTo>
                  <a:cubicBezTo>
                    <a:pt x="321107" y="1195286"/>
                    <a:pt x="314548" y="1206975"/>
                    <a:pt x="305781" y="1216392"/>
                  </a:cubicBezTo>
                  <a:cubicBezTo>
                    <a:pt x="296884" y="1226211"/>
                    <a:pt x="285389" y="1233342"/>
                    <a:pt x="272660" y="1236979"/>
                  </a:cubicBezTo>
                  <a:cubicBezTo>
                    <a:pt x="259671" y="1240486"/>
                    <a:pt x="246683" y="1240096"/>
                    <a:pt x="233694" y="1242954"/>
                  </a:cubicBezTo>
                  <a:cubicBezTo>
                    <a:pt x="223953" y="1244883"/>
                    <a:pt x="215056" y="1249831"/>
                    <a:pt x="208236" y="1257111"/>
                  </a:cubicBezTo>
                  <a:cubicBezTo>
                    <a:pt x="206418" y="1254709"/>
                    <a:pt x="204210" y="1252624"/>
                    <a:pt x="201742" y="1250942"/>
                  </a:cubicBezTo>
                  <a:cubicBezTo>
                    <a:pt x="191416" y="1244447"/>
                    <a:pt x="178947" y="1244447"/>
                    <a:pt x="167192" y="1244772"/>
                  </a:cubicBezTo>
                  <a:cubicBezTo>
                    <a:pt x="168037" y="1237310"/>
                    <a:pt x="164335" y="1230076"/>
                    <a:pt x="157840" y="1226328"/>
                  </a:cubicBezTo>
                  <a:cubicBezTo>
                    <a:pt x="151801" y="1223296"/>
                    <a:pt x="144917" y="1222536"/>
                    <a:pt x="138357" y="1224185"/>
                  </a:cubicBezTo>
                  <a:cubicBezTo>
                    <a:pt x="93611" y="1232498"/>
                    <a:pt x="66400" y="1287960"/>
                    <a:pt x="23473" y="1302767"/>
                  </a:cubicBezTo>
                  <a:close/>
                  <a:moveTo>
                    <a:pt x="1072630" y="758997"/>
                  </a:moveTo>
                  <a:lnTo>
                    <a:pt x="1073864" y="760491"/>
                  </a:lnTo>
                  <a:lnTo>
                    <a:pt x="1072500" y="760491"/>
                  </a:lnTo>
                  <a:cubicBezTo>
                    <a:pt x="1072565" y="760101"/>
                    <a:pt x="1072565" y="759452"/>
                    <a:pt x="1072630" y="758997"/>
                  </a:cubicBezTo>
                  <a:close/>
                </a:path>
              </a:pathLst>
            </a:custGeom>
            <a:solidFill>
              <a:srgbClr val="FFFFFF">
                <a:alpha val="6391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6"/>
            <p:cNvSpPr/>
            <p:nvPr/>
          </p:nvSpPr>
          <p:spPr>
            <a:xfrm flipH="1">
              <a:off x="-89296" y="3797537"/>
              <a:ext cx="654652" cy="541306"/>
            </a:xfrm>
            <a:custGeom>
              <a:avLst/>
              <a:gdLst/>
              <a:ahLst/>
              <a:cxnLst/>
              <a:rect l="l" t="t" r="r" b="b"/>
              <a:pathLst>
                <a:path w="440102" h="363903" extrusionOk="0">
                  <a:moveTo>
                    <a:pt x="440196" y="31783"/>
                  </a:moveTo>
                  <a:cubicBezTo>
                    <a:pt x="410516" y="19978"/>
                    <a:pt x="376876" y="24168"/>
                    <a:pt x="351028" y="42888"/>
                  </a:cubicBezTo>
                  <a:cubicBezTo>
                    <a:pt x="318232" y="-755"/>
                    <a:pt x="257900" y="-12852"/>
                    <a:pt x="210816" y="14768"/>
                  </a:cubicBezTo>
                  <a:cubicBezTo>
                    <a:pt x="181917" y="1065"/>
                    <a:pt x="144964" y="14054"/>
                    <a:pt x="124377" y="40031"/>
                  </a:cubicBezTo>
                  <a:cubicBezTo>
                    <a:pt x="104374" y="67848"/>
                    <a:pt x="98270" y="103321"/>
                    <a:pt x="107881" y="136212"/>
                  </a:cubicBezTo>
                  <a:cubicBezTo>
                    <a:pt x="88788" y="138739"/>
                    <a:pt x="72357" y="151044"/>
                    <a:pt x="64564" y="168683"/>
                  </a:cubicBezTo>
                  <a:cubicBezTo>
                    <a:pt x="56641" y="186704"/>
                    <a:pt x="58070" y="207473"/>
                    <a:pt x="68461" y="224210"/>
                  </a:cubicBezTo>
                  <a:cubicBezTo>
                    <a:pt x="45731" y="220313"/>
                    <a:pt x="24754" y="240381"/>
                    <a:pt x="13909" y="262266"/>
                  </a:cubicBezTo>
                  <a:cubicBezTo>
                    <a:pt x="-1613" y="293933"/>
                    <a:pt x="-4146" y="330385"/>
                    <a:pt x="6765" y="363902"/>
                  </a:cubicBezTo>
                  <a:cubicBezTo>
                    <a:pt x="11376" y="337925"/>
                    <a:pt x="16311" y="311298"/>
                    <a:pt x="30144" y="289218"/>
                  </a:cubicBezTo>
                  <a:cubicBezTo>
                    <a:pt x="43977" y="267137"/>
                    <a:pt x="69110" y="250836"/>
                    <a:pt x="93269" y="256746"/>
                  </a:cubicBezTo>
                  <a:cubicBezTo>
                    <a:pt x="89827" y="236666"/>
                    <a:pt x="92750" y="216025"/>
                    <a:pt x="101517" y="197648"/>
                  </a:cubicBezTo>
                  <a:cubicBezTo>
                    <a:pt x="110803" y="179789"/>
                    <a:pt x="128663" y="166021"/>
                    <a:pt x="147756" y="165826"/>
                  </a:cubicBezTo>
                  <a:cubicBezTo>
                    <a:pt x="150614" y="133354"/>
                    <a:pt x="166784" y="100298"/>
                    <a:pt x="194321" y="84842"/>
                  </a:cubicBezTo>
                  <a:cubicBezTo>
                    <a:pt x="221857" y="69385"/>
                    <a:pt x="260823" y="76789"/>
                    <a:pt x="275500" y="105234"/>
                  </a:cubicBezTo>
                  <a:cubicBezTo>
                    <a:pt x="301087" y="85184"/>
                    <a:pt x="337715" y="88004"/>
                    <a:pt x="359926" y="111728"/>
                  </a:cubicBezTo>
                  <a:cubicBezTo>
                    <a:pt x="376486" y="93145"/>
                    <a:pt x="399021" y="80962"/>
                    <a:pt x="423635" y="77308"/>
                  </a:cubicBezTo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6"/>
            <p:cNvSpPr/>
            <p:nvPr/>
          </p:nvSpPr>
          <p:spPr>
            <a:xfrm flipH="1">
              <a:off x="349405" y="4279606"/>
              <a:ext cx="519079" cy="288652"/>
            </a:xfrm>
            <a:custGeom>
              <a:avLst/>
              <a:gdLst/>
              <a:ahLst/>
              <a:cxnLst/>
              <a:rect l="l" t="t" r="r" b="b"/>
              <a:pathLst>
                <a:path w="348961" h="194052" extrusionOk="0">
                  <a:moveTo>
                    <a:pt x="8428" y="138655"/>
                  </a:moveTo>
                  <a:cubicBezTo>
                    <a:pt x="17390" y="122302"/>
                    <a:pt x="33690" y="111223"/>
                    <a:pt x="52199" y="108846"/>
                  </a:cubicBezTo>
                  <a:cubicBezTo>
                    <a:pt x="48497" y="89870"/>
                    <a:pt x="52134" y="70198"/>
                    <a:pt x="62330" y="53774"/>
                  </a:cubicBezTo>
                  <a:cubicBezTo>
                    <a:pt x="73046" y="38253"/>
                    <a:pt x="93178" y="29550"/>
                    <a:pt x="109739" y="36694"/>
                  </a:cubicBezTo>
                  <a:cubicBezTo>
                    <a:pt x="108439" y="26518"/>
                    <a:pt x="112726" y="16432"/>
                    <a:pt x="120974" y="10327"/>
                  </a:cubicBezTo>
                  <a:cubicBezTo>
                    <a:pt x="128897" y="4833"/>
                    <a:pt x="138249" y="1599"/>
                    <a:pt x="147860" y="975"/>
                  </a:cubicBezTo>
                  <a:cubicBezTo>
                    <a:pt x="164875" y="-1077"/>
                    <a:pt x="182151" y="112"/>
                    <a:pt x="198776" y="4482"/>
                  </a:cubicBezTo>
                  <a:cubicBezTo>
                    <a:pt x="204686" y="6041"/>
                    <a:pt x="211764" y="10977"/>
                    <a:pt x="209426" y="17081"/>
                  </a:cubicBezTo>
                  <a:cubicBezTo>
                    <a:pt x="241898" y="17127"/>
                    <a:pt x="272032" y="34109"/>
                    <a:pt x="288917" y="61892"/>
                  </a:cubicBezTo>
                  <a:cubicBezTo>
                    <a:pt x="290151" y="61275"/>
                    <a:pt x="291515" y="60730"/>
                    <a:pt x="292813" y="60269"/>
                  </a:cubicBezTo>
                  <a:cubicBezTo>
                    <a:pt x="310608" y="51034"/>
                    <a:pt x="331909" y="51696"/>
                    <a:pt x="349054" y="62022"/>
                  </a:cubicBezTo>
                  <a:cubicBezTo>
                    <a:pt x="325220" y="57320"/>
                    <a:pt x="301191" y="69302"/>
                    <a:pt x="290605" y="91181"/>
                  </a:cubicBezTo>
                  <a:cubicBezTo>
                    <a:pt x="280994" y="80550"/>
                    <a:pt x="264563" y="79732"/>
                    <a:pt x="253912" y="89363"/>
                  </a:cubicBezTo>
                  <a:cubicBezTo>
                    <a:pt x="253133" y="90097"/>
                    <a:pt x="252354" y="90876"/>
                    <a:pt x="251639" y="91701"/>
                  </a:cubicBezTo>
                  <a:cubicBezTo>
                    <a:pt x="244171" y="76777"/>
                    <a:pt x="231962" y="64743"/>
                    <a:pt x="216960" y="57476"/>
                  </a:cubicBezTo>
                  <a:cubicBezTo>
                    <a:pt x="201504" y="50826"/>
                    <a:pt x="183514" y="55443"/>
                    <a:pt x="173188" y="68711"/>
                  </a:cubicBezTo>
                  <a:cubicBezTo>
                    <a:pt x="138898" y="46111"/>
                    <a:pt x="87333" y="64230"/>
                    <a:pt x="71487" y="104170"/>
                  </a:cubicBezTo>
                  <a:cubicBezTo>
                    <a:pt x="66551" y="116574"/>
                    <a:pt x="63824" y="131576"/>
                    <a:pt x="53109" y="138460"/>
                  </a:cubicBezTo>
                  <a:cubicBezTo>
                    <a:pt x="48043" y="141025"/>
                    <a:pt x="42717" y="142967"/>
                    <a:pt x="37197" y="144240"/>
                  </a:cubicBezTo>
                  <a:cubicBezTo>
                    <a:pt x="16935" y="152390"/>
                    <a:pt x="3751" y="172205"/>
                    <a:pt x="4141" y="194052"/>
                  </a:cubicBezTo>
                  <a:cubicBezTo>
                    <a:pt x="-2483" y="175835"/>
                    <a:pt x="-925" y="155638"/>
                    <a:pt x="8428" y="138655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6"/>
            <p:cNvSpPr/>
            <p:nvPr/>
          </p:nvSpPr>
          <p:spPr>
            <a:xfrm flipH="1">
              <a:off x="1003245" y="4784438"/>
              <a:ext cx="563707" cy="310480"/>
            </a:xfrm>
            <a:custGeom>
              <a:avLst/>
              <a:gdLst/>
              <a:ahLst/>
              <a:cxnLst/>
              <a:rect l="l" t="t" r="r" b="b"/>
              <a:pathLst>
                <a:path w="378963" h="208726" extrusionOk="0">
                  <a:moveTo>
                    <a:pt x="4788" y="155082"/>
                  </a:moveTo>
                  <a:cubicBezTo>
                    <a:pt x="10504" y="138132"/>
                    <a:pt x="24726" y="123325"/>
                    <a:pt x="41092" y="124169"/>
                  </a:cubicBezTo>
                  <a:cubicBezTo>
                    <a:pt x="48690" y="101179"/>
                    <a:pt x="71745" y="85787"/>
                    <a:pt x="93825" y="89165"/>
                  </a:cubicBezTo>
                  <a:cubicBezTo>
                    <a:pt x="94995" y="79131"/>
                    <a:pt x="99085" y="69669"/>
                    <a:pt x="105580" y="61953"/>
                  </a:cubicBezTo>
                  <a:cubicBezTo>
                    <a:pt x="100190" y="47276"/>
                    <a:pt x="101943" y="30930"/>
                    <a:pt x="110321" y="17727"/>
                  </a:cubicBezTo>
                  <a:cubicBezTo>
                    <a:pt x="119478" y="4134"/>
                    <a:pt x="136038" y="-2464"/>
                    <a:pt x="152014" y="1102"/>
                  </a:cubicBezTo>
                  <a:cubicBezTo>
                    <a:pt x="171043" y="-2211"/>
                    <a:pt x="190591" y="2004"/>
                    <a:pt x="206567" y="12856"/>
                  </a:cubicBezTo>
                  <a:cubicBezTo>
                    <a:pt x="217217" y="20130"/>
                    <a:pt x="226894" y="30456"/>
                    <a:pt x="239038" y="32339"/>
                  </a:cubicBezTo>
                  <a:cubicBezTo>
                    <a:pt x="245078" y="32826"/>
                    <a:pt x="251183" y="32696"/>
                    <a:pt x="257223" y="31950"/>
                  </a:cubicBezTo>
                  <a:cubicBezTo>
                    <a:pt x="282875" y="31352"/>
                    <a:pt x="307034" y="43925"/>
                    <a:pt x="321257" y="65266"/>
                  </a:cubicBezTo>
                  <a:cubicBezTo>
                    <a:pt x="340739" y="52277"/>
                    <a:pt x="369250" y="61564"/>
                    <a:pt x="379056" y="83839"/>
                  </a:cubicBezTo>
                  <a:cubicBezTo>
                    <a:pt x="357560" y="73585"/>
                    <a:pt x="332881" y="72227"/>
                    <a:pt x="310346" y="80073"/>
                  </a:cubicBezTo>
                  <a:cubicBezTo>
                    <a:pt x="297357" y="60590"/>
                    <a:pt x="273523" y="55069"/>
                    <a:pt x="251897" y="50783"/>
                  </a:cubicBezTo>
                  <a:cubicBezTo>
                    <a:pt x="228907" y="46237"/>
                    <a:pt x="200852" y="43639"/>
                    <a:pt x="186954" y="63772"/>
                  </a:cubicBezTo>
                  <a:cubicBezTo>
                    <a:pt x="164873" y="58187"/>
                    <a:pt x="140909" y="79878"/>
                    <a:pt x="141493" y="104751"/>
                  </a:cubicBezTo>
                  <a:cubicBezTo>
                    <a:pt x="147988" y="98257"/>
                    <a:pt x="158314" y="100465"/>
                    <a:pt x="166042" y="104751"/>
                  </a:cubicBezTo>
                  <a:cubicBezTo>
                    <a:pt x="173770" y="109037"/>
                    <a:pt x="181109" y="115596"/>
                    <a:pt x="189812" y="116765"/>
                  </a:cubicBezTo>
                  <a:cubicBezTo>
                    <a:pt x="195721" y="116993"/>
                    <a:pt x="201631" y="116532"/>
                    <a:pt x="207476" y="115402"/>
                  </a:cubicBezTo>
                  <a:cubicBezTo>
                    <a:pt x="224166" y="114609"/>
                    <a:pt x="240078" y="122838"/>
                    <a:pt x="249040" y="136963"/>
                  </a:cubicBezTo>
                  <a:cubicBezTo>
                    <a:pt x="228257" y="129689"/>
                    <a:pt x="205203" y="122545"/>
                    <a:pt x="185525" y="132352"/>
                  </a:cubicBezTo>
                  <a:cubicBezTo>
                    <a:pt x="180914" y="135248"/>
                    <a:pt x="176044" y="137749"/>
                    <a:pt x="171043" y="139820"/>
                  </a:cubicBezTo>
                  <a:cubicBezTo>
                    <a:pt x="159353" y="143457"/>
                    <a:pt x="144156" y="138197"/>
                    <a:pt x="136688" y="148653"/>
                  </a:cubicBezTo>
                  <a:cubicBezTo>
                    <a:pt x="127271" y="131527"/>
                    <a:pt x="105710" y="125292"/>
                    <a:pt x="88630" y="134722"/>
                  </a:cubicBezTo>
                  <a:cubicBezTo>
                    <a:pt x="86487" y="135885"/>
                    <a:pt x="84473" y="137268"/>
                    <a:pt x="82655" y="138846"/>
                  </a:cubicBezTo>
                  <a:cubicBezTo>
                    <a:pt x="79083" y="143334"/>
                    <a:pt x="74667" y="147068"/>
                    <a:pt x="69667" y="149821"/>
                  </a:cubicBezTo>
                  <a:cubicBezTo>
                    <a:pt x="64990" y="150854"/>
                    <a:pt x="60119" y="151010"/>
                    <a:pt x="55379" y="150276"/>
                  </a:cubicBezTo>
                  <a:cubicBezTo>
                    <a:pt x="28298" y="149821"/>
                    <a:pt x="11477" y="181319"/>
                    <a:pt x="437" y="208725"/>
                  </a:cubicBezTo>
                  <a:cubicBezTo>
                    <a:pt x="-17" y="190736"/>
                    <a:pt x="-927" y="171967"/>
                    <a:pt x="4788" y="155082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6"/>
            <p:cNvSpPr/>
            <p:nvPr/>
          </p:nvSpPr>
          <p:spPr>
            <a:xfrm flipH="1">
              <a:off x="1749184" y="4930529"/>
              <a:ext cx="370057" cy="208597"/>
            </a:xfrm>
            <a:custGeom>
              <a:avLst/>
              <a:gdLst/>
              <a:ahLst/>
              <a:cxnLst/>
              <a:rect l="l" t="t" r="r" b="b"/>
              <a:pathLst>
                <a:path w="248778" h="140233" extrusionOk="0">
                  <a:moveTo>
                    <a:pt x="108919" y="8398"/>
                  </a:moveTo>
                  <a:cubicBezTo>
                    <a:pt x="131324" y="2689"/>
                    <a:pt x="154768" y="13002"/>
                    <a:pt x="165744" y="33401"/>
                  </a:cubicBezTo>
                  <a:cubicBezTo>
                    <a:pt x="170745" y="28076"/>
                    <a:pt x="179187" y="31647"/>
                    <a:pt x="184448" y="36713"/>
                  </a:cubicBezTo>
                  <a:cubicBezTo>
                    <a:pt x="189708" y="41779"/>
                    <a:pt x="194709" y="48533"/>
                    <a:pt x="201593" y="49702"/>
                  </a:cubicBezTo>
                  <a:cubicBezTo>
                    <a:pt x="205555" y="49741"/>
                    <a:pt x="209516" y="49195"/>
                    <a:pt x="213282" y="48078"/>
                  </a:cubicBezTo>
                  <a:cubicBezTo>
                    <a:pt x="229843" y="46500"/>
                    <a:pt x="245040" y="57397"/>
                    <a:pt x="248871" y="73601"/>
                  </a:cubicBezTo>
                  <a:cubicBezTo>
                    <a:pt x="231986" y="63898"/>
                    <a:pt x="211854" y="61547"/>
                    <a:pt x="193215" y="67106"/>
                  </a:cubicBezTo>
                  <a:cubicBezTo>
                    <a:pt x="179707" y="56040"/>
                    <a:pt x="164316" y="47481"/>
                    <a:pt x="147755" y="41844"/>
                  </a:cubicBezTo>
                  <a:cubicBezTo>
                    <a:pt x="143338" y="39973"/>
                    <a:pt x="138468" y="39454"/>
                    <a:pt x="133727" y="40350"/>
                  </a:cubicBezTo>
                  <a:cubicBezTo>
                    <a:pt x="127233" y="42103"/>
                    <a:pt x="122752" y="48338"/>
                    <a:pt x="116453" y="49961"/>
                  </a:cubicBezTo>
                  <a:cubicBezTo>
                    <a:pt x="112166" y="50539"/>
                    <a:pt x="107750" y="50539"/>
                    <a:pt x="103464" y="49961"/>
                  </a:cubicBezTo>
                  <a:cubicBezTo>
                    <a:pt x="87357" y="49961"/>
                    <a:pt x="73070" y="67431"/>
                    <a:pt x="74694" y="85550"/>
                  </a:cubicBezTo>
                  <a:cubicBezTo>
                    <a:pt x="80279" y="81160"/>
                    <a:pt x="88072" y="80667"/>
                    <a:pt x="94177" y="84316"/>
                  </a:cubicBezTo>
                  <a:cubicBezTo>
                    <a:pt x="99697" y="87693"/>
                    <a:pt x="103723" y="94123"/>
                    <a:pt x="109763" y="96201"/>
                  </a:cubicBezTo>
                  <a:cubicBezTo>
                    <a:pt x="114050" y="97039"/>
                    <a:pt x="118400" y="97234"/>
                    <a:pt x="122752" y="96785"/>
                  </a:cubicBezTo>
                  <a:cubicBezTo>
                    <a:pt x="136065" y="97760"/>
                    <a:pt x="147430" y="106774"/>
                    <a:pt x="151392" y="119516"/>
                  </a:cubicBezTo>
                  <a:cubicBezTo>
                    <a:pt x="137494" y="110170"/>
                    <a:pt x="120284" y="107170"/>
                    <a:pt x="104048" y="111268"/>
                  </a:cubicBezTo>
                  <a:cubicBezTo>
                    <a:pt x="88397" y="104773"/>
                    <a:pt x="71577" y="99773"/>
                    <a:pt x="55536" y="104773"/>
                  </a:cubicBezTo>
                  <a:cubicBezTo>
                    <a:pt x="39624" y="110664"/>
                    <a:pt x="27545" y="123867"/>
                    <a:pt x="23064" y="140232"/>
                  </a:cubicBezTo>
                  <a:cubicBezTo>
                    <a:pt x="21765" y="129699"/>
                    <a:pt x="22479" y="119016"/>
                    <a:pt x="25077" y="108735"/>
                  </a:cubicBezTo>
                  <a:cubicBezTo>
                    <a:pt x="28324" y="98799"/>
                    <a:pt x="36507" y="90161"/>
                    <a:pt x="45859" y="90876"/>
                  </a:cubicBezTo>
                  <a:cubicBezTo>
                    <a:pt x="27091" y="88408"/>
                    <a:pt x="7997" y="103280"/>
                    <a:pt x="3191" y="123932"/>
                  </a:cubicBezTo>
                  <a:cubicBezTo>
                    <a:pt x="-4017" y="110943"/>
                    <a:pt x="2347" y="93798"/>
                    <a:pt x="12088" y="83732"/>
                  </a:cubicBezTo>
                  <a:cubicBezTo>
                    <a:pt x="21830" y="73666"/>
                    <a:pt x="34559" y="67691"/>
                    <a:pt x="44560" y="57755"/>
                  </a:cubicBezTo>
                  <a:cubicBezTo>
                    <a:pt x="58393" y="43662"/>
                    <a:pt x="65862" y="22361"/>
                    <a:pt x="80993" y="10021"/>
                  </a:cubicBezTo>
                  <a:cubicBezTo>
                    <a:pt x="89825" y="2741"/>
                    <a:pt x="101125" y="-798"/>
                    <a:pt x="112555" y="150"/>
                  </a:cubicBezTo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 flipH="1">
              <a:off x="-249198" y="3274498"/>
              <a:ext cx="86941" cy="65303"/>
            </a:xfrm>
            <a:custGeom>
              <a:avLst/>
              <a:gdLst/>
              <a:ahLst/>
              <a:cxnLst/>
              <a:rect l="l" t="t" r="r" b="b"/>
              <a:pathLst>
                <a:path w="58448" h="43901" extrusionOk="0">
                  <a:moveTo>
                    <a:pt x="21264" y="43900"/>
                  </a:moveTo>
                  <a:cubicBezTo>
                    <a:pt x="16004" y="28469"/>
                    <a:pt x="8860" y="13729"/>
                    <a:pt x="93" y="-1"/>
                  </a:cubicBezTo>
                  <a:cubicBezTo>
                    <a:pt x="20939" y="1410"/>
                    <a:pt x="41007" y="8116"/>
                    <a:pt x="58542" y="19482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 flipH="1">
              <a:off x="-162943" y="3172789"/>
              <a:ext cx="2564518" cy="1962886"/>
            </a:xfrm>
            <a:custGeom>
              <a:avLst/>
              <a:gdLst/>
              <a:ahLst/>
              <a:cxnLst/>
              <a:rect l="l" t="t" r="r" b="b"/>
              <a:pathLst>
                <a:path w="1724046" h="1319587" extrusionOk="0">
                  <a:moveTo>
                    <a:pt x="93" y="1230290"/>
                  </a:moveTo>
                  <a:cubicBezTo>
                    <a:pt x="6327" y="1230647"/>
                    <a:pt x="11458" y="1235395"/>
                    <a:pt x="12237" y="1241590"/>
                  </a:cubicBezTo>
                  <a:cubicBezTo>
                    <a:pt x="25226" y="1237116"/>
                    <a:pt x="39448" y="1243551"/>
                    <a:pt x="44709" y="1256267"/>
                  </a:cubicBezTo>
                  <a:cubicBezTo>
                    <a:pt x="55425" y="1251845"/>
                    <a:pt x="67763" y="1255046"/>
                    <a:pt x="74973" y="1264125"/>
                  </a:cubicBezTo>
                  <a:cubicBezTo>
                    <a:pt x="65750" y="1269860"/>
                    <a:pt x="61010" y="1280744"/>
                    <a:pt x="63218" y="1291401"/>
                  </a:cubicBezTo>
                  <a:cubicBezTo>
                    <a:pt x="49775" y="1294064"/>
                    <a:pt x="40033" y="1305851"/>
                    <a:pt x="39968" y="1319587"/>
                  </a:cubicBezTo>
                  <a:cubicBezTo>
                    <a:pt x="47047" y="1309650"/>
                    <a:pt x="60815" y="1307326"/>
                    <a:pt x="70751" y="1314391"/>
                  </a:cubicBezTo>
                  <a:cubicBezTo>
                    <a:pt x="71140" y="1314638"/>
                    <a:pt x="71465" y="1314898"/>
                    <a:pt x="71790" y="1315171"/>
                  </a:cubicBezTo>
                  <a:cubicBezTo>
                    <a:pt x="74063" y="1307378"/>
                    <a:pt x="83285" y="1306728"/>
                    <a:pt x="90493" y="1307442"/>
                  </a:cubicBezTo>
                  <a:lnTo>
                    <a:pt x="123809" y="1310884"/>
                  </a:lnTo>
                  <a:cubicBezTo>
                    <a:pt x="112055" y="1298610"/>
                    <a:pt x="96923" y="1285362"/>
                    <a:pt x="81986" y="1291012"/>
                  </a:cubicBezTo>
                  <a:cubicBezTo>
                    <a:pt x="101664" y="1262190"/>
                    <a:pt x="134915" y="1245668"/>
                    <a:pt x="169790" y="1247370"/>
                  </a:cubicBezTo>
                  <a:cubicBezTo>
                    <a:pt x="173621" y="1236161"/>
                    <a:pt x="182518" y="1227419"/>
                    <a:pt x="193818" y="1223796"/>
                  </a:cubicBezTo>
                  <a:cubicBezTo>
                    <a:pt x="196870" y="1226056"/>
                    <a:pt x="200768" y="1226861"/>
                    <a:pt x="204469" y="1226004"/>
                  </a:cubicBezTo>
                  <a:cubicBezTo>
                    <a:pt x="206807" y="1224711"/>
                    <a:pt x="208755" y="1222776"/>
                    <a:pt x="209989" y="1220419"/>
                  </a:cubicBezTo>
                  <a:cubicBezTo>
                    <a:pt x="216873" y="1208638"/>
                    <a:pt x="224406" y="1197260"/>
                    <a:pt x="232589" y="1186323"/>
                  </a:cubicBezTo>
                  <a:cubicBezTo>
                    <a:pt x="241357" y="1176062"/>
                    <a:pt x="253306" y="1168139"/>
                    <a:pt x="265905" y="1169243"/>
                  </a:cubicBezTo>
                  <a:cubicBezTo>
                    <a:pt x="279868" y="1171036"/>
                    <a:pt x="290064" y="1183420"/>
                    <a:pt x="289090" y="1197494"/>
                  </a:cubicBezTo>
                  <a:cubicBezTo>
                    <a:pt x="296753" y="1202098"/>
                    <a:pt x="306624" y="1200864"/>
                    <a:pt x="312924" y="1194506"/>
                  </a:cubicBezTo>
                  <a:cubicBezTo>
                    <a:pt x="319483" y="1188129"/>
                    <a:pt x="325263" y="1181076"/>
                    <a:pt x="330329" y="1173465"/>
                  </a:cubicBezTo>
                  <a:cubicBezTo>
                    <a:pt x="342343" y="1158073"/>
                    <a:pt x="363840" y="1146773"/>
                    <a:pt x="378387" y="1159502"/>
                  </a:cubicBezTo>
                  <a:cubicBezTo>
                    <a:pt x="385336" y="1133525"/>
                    <a:pt x="405209" y="1114366"/>
                    <a:pt x="425601" y="1099429"/>
                  </a:cubicBezTo>
                  <a:cubicBezTo>
                    <a:pt x="435212" y="1092416"/>
                    <a:pt x="447487" y="1085791"/>
                    <a:pt x="457682" y="1091766"/>
                  </a:cubicBezTo>
                  <a:cubicBezTo>
                    <a:pt x="460995" y="1069088"/>
                    <a:pt x="474632" y="1049222"/>
                    <a:pt x="494570" y="1037928"/>
                  </a:cubicBezTo>
                  <a:cubicBezTo>
                    <a:pt x="485998" y="1018114"/>
                    <a:pt x="490803" y="995066"/>
                    <a:pt x="506585" y="980324"/>
                  </a:cubicBezTo>
                  <a:cubicBezTo>
                    <a:pt x="519183" y="969803"/>
                    <a:pt x="533406" y="970712"/>
                    <a:pt x="547629" y="975193"/>
                  </a:cubicBezTo>
                  <a:cubicBezTo>
                    <a:pt x="557695" y="978440"/>
                    <a:pt x="556071" y="979739"/>
                    <a:pt x="565618" y="977531"/>
                  </a:cubicBezTo>
                  <a:cubicBezTo>
                    <a:pt x="571398" y="976232"/>
                    <a:pt x="577178" y="971037"/>
                    <a:pt x="583607" y="969348"/>
                  </a:cubicBezTo>
                  <a:cubicBezTo>
                    <a:pt x="619066" y="962432"/>
                    <a:pt x="655564" y="974635"/>
                    <a:pt x="679788" y="1001495"/>
                  </a:cubicBezTo>
                  <a:cubicBezTo>
                    <a:pt x="684724" y="993085"/>
                    <a:pt x="694660" y="988955"/>
                    <a:pt x="704077" y="991364"/>
                  </a:cubicBezTo>
                  <a:cubicBezTo>
                    <a:pt x="713559" y="994689"/>
                    <a:pt x="720118" y="1003456"/>
                    <a:pt x="720572" y="1013510"/>
                  </a:cubicBezTo>
                  <a:cubicBezTo>
                    <a:pt x="739341" y="984350"/>
                    <a:pt x="769540" y="964432"/>
                    <a:pt x="803700" y="958633"/>
                  </a:cubicBezTo>
                  <a:cubicBezTo>
                    <a:pt x="801492" y="943319"/>
                    <a:pt x="803116" y="927707"/>
                    <a:pt x="808441" y="913172"/>
                  </a:cubicBezTo>
                  <a:cubicBezTo>
                    <a:pt x="811038" y="905964"/>
                    <a:pt x="818766" y="898106"/>
                    <a:pt x="823962" y="903301"/>
                  </a:cubicBezTo>
                  <a:cubicBezTo>
                    <a:pt x="830456" y="875051"/>
                    <a:pt x="865526" y="860049"/>
                    <a:pt x="887412" y="876479"/>
                  </a:cubicBezTo>
                  <a:cubicBezTo>
                    <a:pt x="889945" y="852385"/>
                    <a:pt x="892932" y="826993"/>
                    <a:pt x="906310" y="807380"/>
                  </a:cubicBezTo>
                  <a:cubicBezTo>
                    <a:pt x="919688" y="787767"/>
                    <a:pt x="947224" y="777246"/>
                    <a:pt x="964758" y="791858"/>
                  </a:cubicBezTo>
                  <a:cubicBezTo>
                    <a:pt x="965798" y="772473"/>
                    <a:pt x="978007" y="755471"/>
                    <a:pt x="996062" y="748347"/>
                  </a:cubicBezTo>
                  <a:cubicBezTo>
                    <a:pt x="1003140" y="745749"/>
                    <a:pt x="1014051" y="748801"/>
                    <a:pt x="1019831" y="745164"/>
                  </a:cubicBezTo>
                  <a:cubicBezTo>
                    <a:pt x="1025610" y="741528"/>
                    <a:pt x="1030222" y="726591"/>
                    <a:pt x="1034767" y="721200"/>
                  </a:cubicBezTo>
                  <a:cubicBezTo>
                    <a:pt x="1046912" y="706640"/>
                    <a:pt x="1063083" y="695937"/>
                    <a:pt x="1081202" y="690417"/>
                  </a:cubicBezTo>
                  <a:cubicBezTo>
                    <a:pt x="1089710" y="687884"/>
                    <a:pt x="1123805" y="680676"/>
                    <a:pt x="1129974" y="690417"/>
                  </a:cubicBezTo>
                  <a:cubicBezTo>
                    <a:pt x="1116076" y="668304"/>
                    <a:pt x="1089385" y="657783"/>
                    <a:pt x="1064122" y="664440"/>
                  </a:cubicBezTo>
                  <a:cubicBezTo>
                    <a:pt x="1062693" y="664992"/>
                    <a:pt x="1061135" y="664992"/>
                    <a:pt x="1059705" y="664440"/>
                  </a:cubicBezTo>
                  <a:cubicBezTo>
                    <a:pt x="1057953" y="663531"/>
                    <a:pt x="1057563" y="661128"/>
                    <a:pt x="1057368" y="659050"/>
                  </a:cubicBezTo>
                  <a:cubicBezTo>
                    <a:pt x="1056199" y="648529"/>
                    <a:pt x="1055095" y="638073"/>
                    <a:pt x="1053991" y="627552"/>
                  </a:cubicBezTo>
                  <a:cubicBezTo>
                    <a:pt x="1052238" y="617756"/>
                    <a:pt x="1052627" y="607693"/>
                    <a:pt x="1055160" y="598068"/>
                  </a:cubicBezTo>
                  <a:cubicBezTo>
                    <a:pt x="1058407" y="588651"/>
                    <a:pt x="1067369" y="580598"/>
                    <a:pt x="1076331" y="582482"/>
                  </a:cubicBezTo>
                  <a:cubicBezTo>
                    <a:pt x="1073279" y="572780"/>
                    <a:pt x="1073279" y="562374"/>
                    <a:pt x="1076331" y="552673"/>
                  </a:cubicBezTo>
                  <a:cubicBezTo>
                    <a:pt x="1079708" y="540155"/>
                    <a:pt x="1087956" y="529513"/>
                    <a:pt x="1099256" y="523124"/>
                  </a:cubicBezTo>
                  <a:cubicBezTo>
                    <a:pt x="1095619" y="507732"/>
                    <a:pt x="1094581" y="483119"/>
                    <a:pt x="1107439" y="472078"/>
                  </a:cubicBezTo>
                  <a:cubicBezTo>
                    <a:pt x="1112959" y="467402"/>
                    <a:pt x="1145755" y="458440"/>
                    <a:pt x="1145171" y="474416"/>
                  </a:cubicBezTo>
                  <a:cubicBezTo>
                    <a:pt x="1146664" y="436165"/>
                    <a:pt x="1187774" y="415318"/>
                    <a:pt x="1222193" y="403563"/>
                  </a:cubicBezTo>
                  <a:cubicBezTo>
                    <a:pt x="1236091" y="398757"/>
                    <a:pt x="1251159" y="394017"/>
                    <a:pt x="1264731" y="398822"/>
                  </a:cubicBezTo>
                  <a:cubicBezTo>
                    <a:pt x="1272914" y="402169"/>
                    <a:pt x="1279084" y="409164"/>
                    <a:pt x="1281357" y="417721"/>
                  </a:cubicBezTo>
                  <a:cubicBezTo>
                    <a:pt x="1282851" y="422716"/>
                    <a:pt x="1282396" y="428080"/>
                    <a:pt x="1280188" y="432788"/>
                  </a:cubicBezTo>
                  <a:cubicBezTo>
                    <a:pt x="1292592" y="413305"/>
                    <a:pt x="1320908" y="407330"/>
                    <a:pt x="1338118" y="421293"/>
                  </a:cubicBezTo>
                  <a:cubicBezTo>
                    <a:pt x="1359029" y="401810"/>
                    <a:pt x="1389357" y="397978"/>
                    <a:pt x="1416049" y="404018"/>
                  </a:cubicBezTo>
                  <a:cubicBezTo>
                    <a:pt x="1442741" y="410058"/>
                    <a:pt x="1466575" y="424994"/>
                    <a:pt x="1490019" y="439737"/>
                  </a:cubicBezTo>
                  <a:cubicBezTo>
                    <a:pt x="1483590" y="405571"/>
                    <a:pt x="1455600" y="379602"/>
                    <a:pt x="1421049" y="375703"/>
                  </a:cubicBezTo>
                  <a:cubicBezTo>
                    <a:pt x="1406957" y="374534"/>
                    <a:pt x="1392020" y="377391"/>
                    <a:pt x="1379161" y="371676"/>
                  </a:cubicBezTo>
                  <a:cubicBezTo>
                    <a:pt x="1374096" y="369248"/>
                    <a:pt x="1369420" y="366097"/>
                    <a:pt x="1365263" y="362324"/>
                  </a:cubicBezTo>
                  <a:cubicBezTo>
                    <a:pt x="1361886" y="359597"/>
                    <a:pt x="1358769" y="356674"/>
                    <a:pt x="1355133" y="354141"/>
                  </a:cubicBezTo>
                  <a:cubicBezTo>
                    <a:pt x="1338247" y="341972"/>
                    <a:pt x="1316686" y="338260"/>
                    <a:pt x="1296684" y="344075"/>
                  </a:cubicBezTo>
                  <a:cubicBezTo>
                    <a:pt x="1317205" y="306460"/>
                    <a:pt x="1349223" y="276383"/>
                    <a:pt x="1388059" y="258220"/>
                  </a:cubicBezTo>
                  <a:cubicBezTo>
                    <a:pt x="1395137" y="216174"/>
                    <a:pt x="1417413" y="178190"/>
                    <a:pt x="1450664" y="151454"/>
                  </a:cubicBezTo>
                  <a:cubicBezTo>
                    <a:pt x="1485148" y="124178"/>
                    <a:pt x="1538012" y="114566"/>
                    <a:pt x="1566522" y="146063"/>
                  </a:cubicBezTo>
                  <a:cubicBezTo>
                    <a:pt x="1561197" y="111644"/>
                    <a:pt x="1604320" y="78652"/>
                    <a:pt x="1633219" y="95213"/>
                  </a:cubicBezTo>
                  <a:cubicBezTo>
                    <a:pt x="1659326" y="75631"/>
                    <a:pt x="1691603" y="66109"/>
                    <a:pt x="1724140" y="68391"/>
                  </a:cubicBezTo>
                  <a:cubicBezTo>
                    <a:pt x="1714073" y="52929"/>
                    <a:pt x="1701799" y="38997"/>
                    <a:pt x="1687771" y="27023"/>
                  </a:cubicBezTo>
                  <a:cubicBezTo>
                    <a:pt x="1671016" y="12670"/>
                    <a:pt x="1651208" y="396"/>
                    <a:pt x="1629323" y="6"/>
                  </a:cubicBezTo>
                  <a:cubicBezTo>
                    <a:pt x="1607437" y="-383"/>
                    <a:pt x="1582953" y="14683"/>
                    <a:pt x="1578082" y="37543"/>
                  </a:cubicBezTo>
                  <a:cubicBezTo>
                    <a:pt x="1539116" y="36050"/>
                    <a:pt x="1498527" y="61118"/>
                    <a:pt x="1479823" y="98525"/>
                  </a:cubicBezTo>
                  <a:cubicBezTo>
                    <a:pt x="1469368" y="93795"/>
                    <a:pt x="1457547" y="93191"/>
                    <a:pt x="1446637" y="96837"/>
                  </a:cubicBezTo>
                  <a:cubicBezTo>
                    <a:pt x="1429362" y="102487"/>
                    <a:pt x="1415075" y="115540"/>
                    <a:pt x="1401177" y="128269"/>
                  </a:cubicBezTo>
                  <a:cubicBezTo>
                    <a:pt x="1396696" y="119632"/>
                    <a:pt x="1384876" y="119761"/>
                    <a:pt x="1375719" y="122879"/>
                  </a:cubicBezTo>
                  <a:cubicBezTo>
                    <a:pt x="1337468" y="135867"/>
                    <a:pt x="1313504" y="186198"/>
                    <a:pt x="1326817" y="225099"/>
                  </a:cubicBezTo>
                  <a:cubicBezTo>
                    <a:pt x="1311360" y="239409"/>
                    <a:pt x="1301684" y="258846"/>
                    <a:pt x="1299541" y="279781"/>
                  </a:cubicBezTo>
                  <a:lnTo>
                    <a:pt x="1297073" y="280821"/>
                  </a:lnTo>
                  <a:cubicBezTo>
                    <a:pt x="1286357" y="286192"/>
                    <a:pt x="1277136" y="294245"/>
                    <a:pt x="1270447" y="304200"/>
                  </a:cubicBezTo>
                  <a:cubicBezTo>
                    <a:pt x="1269083" y="298420"/>
                    <a:pt x="1266680" y="292925"/>
                    <a:pt x="1263433" y="287964"/>
                  </a:cubicBezTo>
                  <a:cubicBezTo>
                    <a:pt x="1245768" y="261403"/>
                    <a:pt x="1204984" y="258220"/>
                    <a:pt x="1181799" y="281470"/>
                  </a:cubicBezTo>
                  <a:cubicBezTo>
                    <a:pt x="1178877" y="284880"/>
                    <a:pt x="1175630" y="287932"/>
                    <a:pt x="1171992" y="290562"/>
                  </a:cubicBezTo>
                  <a:cubicBezTo>
                    <a:pt x="1168161" y="292409"/>
                    <a:pt x="1164070" y="293804"/>
                    <a:pt x="1159913" y="294718"/>
                  </a:cubicBezTo>
                  <a:cubicBezTo>
                    <a:pt x="1143612" y="300950"/>
                    <a:pt x="1130819" y="313999"/>
                    <a:pt x="1124974" y="330437"/>
                  </a:cubicBezTo>
                  <a:cubicBezTo>
                    <a:pt x="1118934" y="347046"/>
                    <a:pt x="1116401" y="364754"/>
                    <a:pt x="1117700" y="382392"/>
                  </a:cubicBezTo>
                  <a:cubicBezTo>
                    <a:pt x="1118739" y="389477"/>
                    <a:pt x="1117700" y="396710"/>
                    <a:pt x="1114778" y="403238"/>
                  </a:cubicBezTo>
                  <a:cubicBezTo>
                    <a:pt x="1110426" y="410577"/>
                    <a:pt x="1101789" y="412980"/>
                    <a:pt x="1094061" y="415318"/>
                  </a:cubicBezTo>
                  <a:cubicBezTo>
                    <a:pt x="1084709" y="417584"/>
                    <a:pt x="1076071" y="422036"/>
                    <a:pt x="1068798" y="428307"/>
                  </a:cubicBezTo>
                  <a:cubicBezTo>
                    <a:pt x="1061265" y="435172"/>
                    <a:pt x="1057758" y="445411"/>
                    <a:pt x="1059511" y="455453"/>
                  </a:cubicBezTo>
                  <a:cubicBezTo>
                    <a:pt x="1041003" y="467472"/>
                    <a:pt x="1030027" y="488248"/>
                    <a:pt x="1030546" y="510330"/>
                  </a:cubicBezTo>
                  <a:cubicBezTo>
                    <a:pt x="1031001" y="522585"/>
                    <a:pt x="1035092" y="534424"/>
                    <a:pt x="1042366" y="544295"/>
                  </a:cubicBezTo>
                  <a:cubicBezTo>
                    <a:pt x="1040028" y="546840"/>
                    <a:pt x="1037820" y="549553"/>
                    <a:pt x="1035872" y="552413"/>
                  </a:cubicBezTo>
                  <a:cubicBezTo>
                    <a:pt x="1028403" y="563877"/>
                    <a:pt x="1023013" y="576559"/>
                    <a:pt x="1019896" y="589885"/>
                  </a:cubicBezTo>
                  <a:cubicBezTo>
                    <a:pt x="1018532" y="595081"/>
                    <a:pt x="1017363" y="600341"/>
                    <a:pt x="1016454" y="605666"/>
                  </a:cubicBezTo>
                  <a:cubicBezTo>
                    <a:pt x="1013466" y="618748"/>
                    <a:pt x="1012947" y="632268"/>
                    <a:pt x="1014895" y="645542"/>
                  </a:cubicBezTo>
                  <a:cubicBezTo>
                    <a:pt x="1016064" y="652224"/>
                    <a:pt x="1018532" y="658621"/>
                    <a:pt x="1022169" y="664375"/>
                  </a:cubicBezTo>
                  <a:lnTo>
                    <a:pt x="1019311" y="665674"/>
                  </a:lnTo>
                  <a:cubicBezTo>
                    <a:pt x="1003465" y="673402"/>
                    <a:pt x="990086" y="686521"/>
                    <a:pt x="974306" y="694249"/>
                  </a:cubicBezTo>
                  <a:cubicBezTo>
                    <a:pt x="967876" y="696723"/>
                    <a:pt x="961771" y="700042"/>
                    <a:pt x="956186" y="704120"/>
                  </a:cubicBezTo>
                  <a:cubicBezTo>
                    <a:pt x="947224" y="711978"/>
                    <a:pt x="944042" y="724577"/>
                    <a:pt x="942483" y="737241"/>
                  </a:cubicBezTo>
                  <a:cubicBezTo>
                    <a:pt x="938846" y="733916"/>
                    <a:pt x="934366" y="731669"/>
                    <a:pt x="929495" y="730747"/>
                  </a:cubicBezTo>
                  <a:cubicBezTo>
                    <a:pt x="916051" y="729649"/>
                    <a:pt x="902933" y="735118"/>
                    <a:pt x="894295" y="745424"/>
                  </a:cubicBezTo>
                  <a:cubicBezTo>
                    <a:pt x="885268" y="755977"/>
                    <a:pt x="877864" y="767791"/>
                    <a:pt x="872279" y="780493"/>
                  </a:cubicBezTo>
                  <a:lnTo>
                    <a:pt x="838055" y="848944"/>
                  </a:lnTo>
                  <a:cubicBezTo>
                    <a:pt x="820520" y="842423"/>
                    <a:pt x="800842" y="846826"/>
                    <a:pt x="787724" y="860179"/>
                  </a:cubicBezTo>
                  <a:cubicBezTo>
                    <a:pt x="774215" y="874596"/>
                    <a:pt x="768760" y="894826"/>
                    <a:pt x="773241" y="914082"/>
                  </a:cubicBezTo>
                  <a:cubicBezTo>
                    <a:pt x="766747" y="913627"/>
                    <a:pt x="762006" y="923109"/>
                    <a:pt x="763890" y="930317"/>
                  </a:cubicBezTo>
                  <a:cubicBezTo>
                    <a:pt x="765188" y="934617"/>
                    <a:pt x="767656" y="938474"/>
                    <a:pt x="771033" y="941488"/>
                  </a:cubicBezTo>
                  <a:cubicBezTo>
                    <a:pt x="750187" y="944767"/>
                    <a:pt x="731548" y="956165"/>
                    <a:pt x="719079" y="973180"/>
                  </a:cubicBezTo>
                  <a:cubicBezTo>
                    <a:pt x="715312" y="964835"/>
                    <a:pt x="709337" y="957704"/>
                    <a:pt x="701739" y="952593"/>
                  </a:cubicBezTo>
                  <a:cubicBezTo>
                    <a:pt x="683425" y="941728"/>
                    <a:pt x="660435" y="942851"/>
                    <a:pt x="643290" y="955450"/>
                  </a:cubicBezTo>
                  <a:cubicBezTo>
                    <a:pt x="642381" y="956054"/>
                    <a:pt x="641537" y="956775"/>
                    <a:pt x="640758" y="957594"/>
                  </a:cubicBezTo>
                  <a:cubicBezTo>
                    <a:pt x="632640" y="938162"/>
                    <a:pt x="619131" y="921466"/>
                    <a:pt x="601792" y="909471"/>
                  </a:cubicBezTo>
                  <a:cubicBezTo>
                    <a:pt x="587829" y="899989"/>
                    <a:pt x="570814" y="894339"/>
                    <a:pt x="554902" y="898950"/>
                  </a:cubicBezTo>
                  <a:cubicBezTo>
                    <a:pt x="537693" y="904353"/>
                    <a:pt x="526392" y="920881"/>
                    <a:pt x="527691" y="938890"/>
                  </a:cubicBezTo>
                  <a:cubicBezTo>
                    <a:pt x="520742" y="931707"/>
                    <a:pt x="510416" y="928869"/>
                    <a:pt x="500805" y="931486"/>
                  </a:cubicBezTo>
                  <a:cubicBezTo>
                    <a:pt x="497493" y="932233"/>
                    <a:pt x="494310" y="933480"/>
                    <a:pt x="491323" y="935188"/>
                  </a:cubicBezTo>
                  <a:cubicBezTo>
                    <a:pt x="486388" y="938046"/>
                    <a:pt x="482036" y="941715"/>
                    <a:pt x="478335" y="946034"/>
                  </a:cubicBezTo>
                  <a:cubicBezTo>
                    <a:pt x="473139" y="952404"/>
                    <a:pt x="468787" y="959412"/>
                    <a:pt x="465346" y="966880"/>
                  </a:cubicBezTo>
                  <a:cubicBezTo>
                    <a:pt x="458657" y="980525"/>
                    <a:pt x="453786" y="994975"/>
                    <a:pt x="450863" y="1009873"/>
                  </a:cubicBezTo>
                  <a:cubicBezTo>
                    <a:pt x="448785" y="1020199"/>
                    <a:pt x="448201" y="1032603"/>
                    <a:pt x="455150" y="1039877"/>
                  </a:cubicBezTo>
                  <a:cubicBezTo>
                    <a:pt x="443979" y="1042292"/>
                    <a:pt x="434887" y="1050332"/>
                    <a:pt x="431056" y="1061113"/>
                  </a:cubicBezTo>
                  <a:cubicBezTo>
                    <a:pt x="424236" y="1061230"/>
                    <a:pt x="417548" y="1062964"/>
                    <a:pt x="411573" y="1066179"/>
                  </a:cubicBezTo>
                  <a:cubicBezTo>
                    <a:pt x="391441" y="1078102"/>
                    <a:pt x="378387" y="1099137"/>
                    <a:pt x="376698" y="1122484"/>
                  </a:cubicBezTo>
                  <a:cubicBezTo>
                    <a:pt x="376049" y="1122484"/>
                    <a:pt x="375399" y="1121900"/>
                    <a:pt x="374750" y="1121705"/>
                  </a:cubicBezTo>
                  <a:cubicBezTo>
                    <a:pt x="360398" y="1117419"/>
                    <a:pt x="345460" y="1124757"/>
                    <a:pt x="332797" y="1133395"/>
                  </a:cubicBezTo>
                  <a:cubicBezTo>
                    <a:pt x="318185" y="1143266"/>
                    <a:pt x="302923" y="1159762"/>
                    <a:pt x="306819" y="1178855"/>
                  </a:cubicBezTo>
                  <a:cubicBezTo>
                    <a:pt x="305196" y="1179264"/>
                    <a:pt x="303572" y="1179829"/>
                    <a:pt x="302014" y="1180543"/>
                  </a:cubicBezTo>
                  <a:cubicBezTo>
                    <a:pt x="301949" y="1169925"/>
                    <a:pt x="296559" y="1160041"/>
                    <a:pt x="287726" y="1154176"/>
                  </a:cubicBezTo>
                  <a:cubicBezTo>
                    <a:pt x="275646" y="1147033"/>
                    <a:pt x="260840" y="1149371"/>
                    <a:pt x="248176" y="1154826"/>
                  </a:cubicBezTo>
                  <a:cubicBezTo>
                    <a:pt x="232654" y="1161535"/>
                    <a:pt x="219016" y="1171977"/>
                    <a:pt x="208495" y="1185219"/>
                  </a:cubicBezTo>
                  <a:cubicBezTo>
                    <a:pt x="200378" y="1195286"/>
                    <a:pt x="193818" y="1206975"/>
                    <a:pt x="185051" y="1216392"/>
                  </a:cubicBezTo>
                  <a:cubicBezTo>
                    <a:pt x="184272" y="1217282"/>
                    <a:pt x="183427" y="1218133"/>
                    <a:pt x="182518" y="1218925"/>
                  </a:cubicBezTo>
                  <a:cubicBezTo>
                    <a:pt x="181999" y="1219496"/>
                    <a:pt x="181414" y="1220042"/>
                    <a:pt x="180830" y="1220548"/>
                  </a:cubicBezTo>
                  <a:cubicBezTo>
                    <a:pt x="171218" y="1220055"/>
                    <a:pt x="161866" y="1224120"/>
                    <a:pt x="155697" y="1231524"/>
                  </a:cubicBezTo>
                  <a:cubicBezTo>
                    <a:pt x="154073" y="1233706"/>
                    <a:pt x="152189" y="1235687"/>
                    <a:pt x="150112" y="1237434"/>
                  </a:cubicBezTo>
                  <a:lnTo>
                    <a:pt x="151930" y="1236979"/>
                  </a:lnTo>
                  <a:lnTo>
                    <a:pt x="150112" y="1237434"/>
                  </a:lnTo>
                  <a:lnTo>
                    <a:pt x="150112" y="1237434"/>
                  </a:lnTo>
                  <a:cubicBezTo>
                    <a:pt x="147644" y="1238018"/>
                    <a:pt x="145176" y="1238538"/>
                    <a:pt x="142643" y="1238927"/>
                  </a:cubicBezTo>
                  <a:lnTo>
                    <a:pt x="142643" y="1238927"/>
                  </a:lnTo>
                  <a:cubicBezTo>
                    <a:pt x="132836" y="1240486"/>
                    <a:pt x="123160" y="1240746"/>
                    <a:pt x="113094" y="1242954"/>
                  </a:cubicBezTo>
                  <a:cubicBezTo>
                    <a:pt x="103353" y="1244883"/>
                    <a:pt x="94456" y="1249831"/>
                    <a:pt x="87636" y="1257111"/>
                  </a:cubicBezTo>
                  <a:cubicBezTo>
                    <a:pt x="85818" y="1254709"/>
                    <a:pt x="83610" y="1252624"/>
                    <a:pt x="81142" y="1250942"/>
                  </a:cubicBezTo>
                  <a:cubicBezTo>
                    <a:pt x="70816" y="1244448"/>
                    <a:pt x="58347" y="1244448"/>
                    <a:pt x="46592" y="1244772"/>
                  </a:cubicBezTo>
                  <a:cubicBezTo>
                    <a:pt x="47436" y="1237310"/>
                    <a:pt x="43735" y="1230076"/>
                    <a:pt x="37240" y="1226328"/>
                  </a:cubicBezTo>
                  <a:cubicBezTo>
                    <a:pt x="31200" y="1223296"/>
                    <a:pt x="24317" y="1222536"/>
                    <a:pt x="17757" y="1224185"/>
                  </a:cubicBezTo>
                  <a:cubicBezTo>
                    <a:pt x="11588" y="1225406"/>
                    <a:pt x="5678" y="1227465"/>
                    <a:pt x="93" y="1230290"/>
                  </a:cubicBezTo>
                  <a:close/>
                  <a:moveTo>
                    <a:pt x="180635" y="1221198"/>
                  </a:moveTo>
                  <a:lnTo>
                    <a:pt x="180180" y="1221588"/>
                  </a:lnTo>
                  <a:close/>
                  <a:moveTo>
                    <a:pt x="176414" y="1224705"/>
                  </a:moveTo>
                  <a:lnTo>
                    <a:pt x="177193" y="1224120"/>
                  </a:lnTo>
                  <a:close/>
                  <a:moveTo>
                    <a:pt x="168685" y="1229900"/>
                  </a:moveTo>
                  <a:lnTo>
                    <a:pt x="169920" y="1229186"/>
                  </a:lnTo>
                  <a:close/>
                  <a:moveTo>
                    <a:pt x="172582" y="1227497"/>
                  </a:moveTo>
                  <a:lnTo>
                    <a:pt x="173621" y="1226783"/>
                  </a:lnTo>
                  <a:close/>
                  <a:moveTo>
                    <a:pt x="156606" y="1235550"/>
                  </a:moveTo>
                  <a:lnTo>
                    <a:pt x="157839" y="1235096"/>
                  </a:lnTo>
                  <a:close/>
                  <a:moveTo>
                    <a:pt x="164724" y="1232108"/>
                  </a:moveTo>
                  <a:lnTo>
                    <a:pt x="166087" y="1231394"/>
                  </a:lnTo>
                  <a:close/>
                  <a:moveTo>
                    <a:pt x="160697" y="1233992"/>
                  </a:moveTo>
                  <a:lnTo>
                    <a:pt x="162061" y="1233342"/>
                  </a:ln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 flipH="1">
              <a:off x="-226594" y="4468974"/>
              <a:ext cx="900436" cy="668811"/>
            </a:xfrm>
            <a:custGeom>
              <a:avLst/>
              <a:gdLst/>
              <a:ahLst/>
              <a:cxnLst/>
              <a:rect l="l" t="t" r="r" b="b"/>
              <a:pathLst>
                <a:path w="605335" h="449621" extrusionOk="0">
                  <a:moveTo>
                    <a:pt x="605428" y="67300"/>
                  </a:moveTo>
                  <a:cubicBezTo>
                    <a:pt x="573801" y="64014"/>
                    <a:pt x="541914" y="69242"/>
                    <a:pt x="513014" y="82432"/>
                  </a:cubicBezTo>
                  <a:cubicBezTo>
                    <a:pt x="505285" y="70483"/>
                    <a:pt x="488076" y="71392"/>
                    <a:pt x="476321" y="63793"/>
                  </a:cubicBezTo>
                  <a:cubicBezTo>
                    <a:pt x="470087" y="58884"/>
                    <a:pt x="464437" y="53286"/>
                    <a:pt x="459501" y="47103"/>
                  </a:cubicBezTo>
                  <a:cubicBezTo>
                    <a:pt x="432224" y="19502"/>
                    <a:pt x="388713" y="23658"/>
                    <a:pt x="351565" y="30932"/>
                  </a:cubicBezTo>
                  <a:cubicBezTo>
                    <a:pt x="334550" y="8981"/>
                    <a:pt x="307274" y="-2546"/>
                    <a:pt x="279673" y="474"/>
                  </a:cubicBezTo>
                  <a:cubicBezTo>
                    <a:pt x="252007" y="4630"/>
                    <a:pt x="228238" y="22347"/>
                    <a:pt x="216353" y="47687"/>
                  </a:cubicBezTo>
                  <a:cubicBezTo>
                    <a:pt x="193623" y="34699"/>
                    <a:pt x="167322" y="60676"/>
                    <a:pt x="158554" y="86653"/>
                  </a:cubicBezTo>
                  <a:cubicBezTo>
                    <a:pt x="150436" y="111247"/>
                    <a:pt x="148618" y="137504"/>
                    <a:pt x="153424" y="162962"/>
                  </a:cubicBezTo>
                  <a:cubicBezTo>
                    <a:pt x="120367" y="160948"/>
                    <a:pt x="89000" y="192576"/>
                    <a:pt x="89065" y="227905"/>
                  </a:cubicBezTo>
                  <a:cubicBezTo>
                    <a:pt x="63088" y="228619"/>
                    <a:pt x="39513" y="248037"/>
                    <a:pt x="25745" y="271806"/>
                  </a:cubicBezTo>
                  <a:cubicBezTo>
                    <a:pt x="11977" y="295576"/>
                    <a:pt x="6262" y="323371"/>
                    <a:pt x="93" y="350647"/>
                  </a:cubicBezTo>
                  <a:cubicBezTo>
                    <a:pt x="9120" y="322852"/>
                    <a:pt x="31135" y="301193"/>
                    <a:pt x="59061" y="292588"/>
                  </a:cubicBezTo>
                  <a:cubicBezTo>
                    <a:pt x="71010" y="289146"/>
                    <a:pt x="84519" y="288042"/>
                    <a:pt x="93286" y="278690"/>
                  </a:cubicBezTo>
                  <a:cubicBezTo>
                    <a:pt x="99781" y="271482"/>
                    <a:pt x="102313" y="260961"/>
                    <a:pt x="106275" y="251674"/>
                  </a:cubicBezTo>
                  <a:cubicBezTo>
                    <a:pt x="120497" y="217254"/>
                    <a:pt x="160827" y="197901"/>
                    <a:pt x="194662" y="209461"/>
                  </a:cubicBezTo>
                  <a:cubicBezTo>
                    <a:pt x="211873" y="175171"/>
                    <a:pt x="244279" y="151071"/>
                    <a:pt x="282076" y="144518"/>
                  </a:cubicBezTo>
                  <a:cubicBezTo>
                    <a:pt x="289544" y="143894"/>
                    <a:pt x="296948" y="142368"/>
                    <a:pt x="304027" y="139972"/>
                  </a:cubicBezTo>
                  <a:cubicBezTo>
                    <a:pt x="311170" y="136984"/>
                    <a:pt x="317015" y="131594"/>
                    <a:pt x="323965" y="127957"/>
                  </a:cubicBezTo>
                  <a:cubicBezTo>
                    <a:pt x="353708" y="112371"/>
                    <a:pt x="388193" y="133802"/>
                    <a:pt x="414885" y="154389"/>
                  </a:cubicBezTo>
                  <a:cubicBezTo>
                    <a:pt x="390271" y="153785"/>
                    <a:pt x="366502" y="163540"/>
                    <a:pt x="349422" y="181276"/>
                  </a:cubicBezTo>
                  <a:cubicBezTo>
                    <a:pt x="332147" y="200252"/>
                    <a:pt x="327406" y="227554"/>
                    <a:pt x="337407" y="251219"/>
                  </a:cubicBezTo>
                  <a:cubicBezTo>
                    <a:pt x="305455" y="265442"/>
                    <a:pt x="294934" y="315578"/>
                    <a:pt x="317925" y="342984"/>
                  </a:cubicBezTo>
                  <a:cubicBezTo>
                    <a:pt x="288505" y="336633"/>
                    <a:pt x="257852" y="345270"/>
                    <a:pt x="236031" y="366039"/>
                  </a:cubicBezTo>
                  <a:cubicBezTo>
                    <a:pt x="214080" y="388009"/>
                    <a:pt x="203365" y="418773"/>
                    <a:pt x="206872" y="449621"/>
                  </a:cubicBezTo>
                  <a:cubicBezTo>
                    <a:pt x="218302" y="430722"/>
                    <a:pt x="230121" y="411369"/>
                    <a:pt x="246747" y="397666"/>
                  </a:cubicBezTo>
                  <a:cubicBezTo>
                    <a:pt x="263372" y="383963"/>
                    <a:pt x="286232" y="375586"/>
                    <a:pt x="306819" y="382470"/>
                  </a:cubicBezTo>
                  <a:cubicBezTo>
                    <a:pt x="311755" y="384093"/>
                    <a:pt x="317145" y="386496"/>
                    <a:pt x="321691" y="384028"/>
                  </a:cubicBezTo>
                  <a:cubicBezTo>
                    <a:pt x="325263" y="381255"/>
                    <a:pt x="327796" y="377333"/>
                    <a:pt x="328835" y="372923"/>
                  </a:cubicBezTo>
                  <a:cubicBezTo>
                    <a:pt x="338771" y="347621"/>
                    <a:pt x="362605" y="330444"/>
                    <a:pt x="389752" y="328956"/>
                  </a:cubicBezTo>
                  <a:cubicBezTo>
                    <a:pt x="393388" y="302330"/>
                    <a:pt x="397740" y="273885"/>
                    <a:pt x="415015" y="253947"/>
                  </a:cubicBezTo>
                  <a:cubicBezTo>
                    <a:pt x="428847" y="238036"/>
                    <a:pt x="448915" y="229918"/>
                    <a:pt x="468333" y="222644"/>
                  </a:cubicBezTo>
                  <a:cubicBezTo>
                    <a:pt x="495674" y="212383"/>
                    <a:pt x="527106" y="203161"/>
                    <a:pt x="553084" y="217124"/>
                  </a:cubicBezTo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 flipH="1">
              <a:off x="134828" y="3935427"/>
              <a:ext cx="95063" cy="189992"/>
            </a:xfrm>
            <a:custGeom>
              <a:avLst/>
              <a:gdLst/>
              <a:ahLst/>
              <a:cxnLst/>
              <a:rect l="l" t="t" r="r" b="b"/>
              <a:pathLst>
                <a:path w="63908" h="127726" extrusionOk="0">
                  <a:moveTo>
                    <a:pt x="63043" y="3810"/>
                  </a:moveTo>
                  <a:cubicBezTo>
                    <a:pt x="49341" y="16678"/>
                    <a:pt x="42197" y="35021"/>
                    <a:pt x="43560" y="53752"/>
                  </a:cubicBezTo>
                  <a:cubicBezTo>
                    <a:pt x="44211" y="56364"/>
                    <a:pt x="43886" y="59139"/>
                    <a:pt x="42522" y="61480"/>
                  </a:cubicBezTo>
                  <a:cubicBezTo>
                    <a:pt x="40703" y="63818"/>
                    <a:pt x="37975" y="63363"/>
                    <a:pt x="35508" y="63493"/>
                  </a:cubicBezTo>
                  <a:cubicBezTo>
                    <a:pt x="31481" y="63678"/>
                    <a:pt x="27520" y="64958"/>
                    <a:pt x="24143" y="67195"/>
                  </a:cubicBezTo>
                  <a:cubicBezTo>
                    <a:pt x="16739" y="72321"/>
                    <a:pt x="11349" y="79847"/>
                    <a:pt x="8881" y="88496"/>
                  </a:cubicBezTo>
                  <a:cubicBezTo>
                    <a:pt x="6024" y="100301"/>
                    <a:pt x="4985" y="112490"/>
                    <a:pt x="5959" y="124605"/>
                  </a:cubicBezTo>
                  <a:cubicBezTo>
                    <a:pt x="5959" y="128436"/>
                    <a:pt x="503" y="128891"/>
                    <a:pt x="374" y="125124"/>
                  </a:cubicBezTo>
                  <a:cubicBezTo>
                    <a:pt x="-341" y="113895"/>
                    <a:pt x="309" y="102620"/>
                    <a:pt x="2322" y="91549"/>
                  </a:cubicBezTo>
                  <a:cubicBezTo>
                    <a:pt x="4335" y="81574"/>
                    <a:pt x="9465" y="72488"/>
                    <a:pt x="16934" y="65571"/>
                  </a:cubicBezTo>
                  <a:cubicBezTo>
                    <a:pt x="20311" y="62590"/>
                    <a:pt x="24338" y="60375"/>
                    <a:pt x="28624" y="59077"/>
                  </a:cubicBezTo>
                  <a:cubicBezTo>
                    <a:pt x="30702" y="58422"/>
                    <a:pt x="32910" y="58029"/>
                    <a:pt x="35118" y="57908"/>
                  </a:cubicBezTo>
                  <a:cubicBezTo>
                    <a:pt x="36157" y="57978"/>
                    <a:pt x="37261" y="57978"/>
                    <a:pt x="38301" y="57908"/>
                  </a:cubicBezTo>
                  <a:lnTo>
                    <a:pt x="38301" y="57908"/>
                  </a:lnTo>
                  <a:cubicBezTo>
                    <a:pt x="38301" y="58058"/>
                    <a:pt x="38301" y="58213"/>
                    <a:pt x="38301" y="58363"/>
                  </a:cubicBezTo>
                  <a:cubicBezTo>
                    <a:pt x="38301" y="58363"/>
                    <a:pt x="38301" y="58752"/>
                    <a:pt x="38301" y="58363"/>
                  </a:cubicBezTo>
                  <a:cubicBezTo>
                    <a:pt x="38301" y="57973"/>
                    <a:pt x="38301" y="58363"/>
                    <a:pt x="38301" y="58363"/>
                  </a:cubicBezTo>
                  <a:cubicBezTo>
                    <a:pt x="38366" y="58017"/>
                    <a:pt x="38366" y="57669"/>
                    <a:pt x="38301" y="57324"/>
                  </a:cubicBezTo>
                  <a:cubicBezTo>
                    <a:pt x="37391" y="47612"/>
                    <a:pt x="38496" y="37811"/>
                    <a:pt x="41548" y="28554"/>
                  </a:cubicBezTo>
                  <a:cubicBezTo>
                    <a:pt x="44990" y="17969"/>
                    <a:pt x="51094" y="8430"/>
                    <a:pt x="59212" y="823"/>
                  </a:cubicBezTo>
                  <a:cubicBezTo>
                    <a:pt x="60316" y="-271"/>
                    <a:pt x="62070" y="-276"/>
                    <a:pt x="63173" y="811"/>
                  </a:cubicBezTo>
                  <a:cubicBezTo>
                    <a:pt x="63173" y="815"/>
                    <a:pt x="63173" y="819"/>
                    <a:pt x="63173" y="823"/>
                  </a:cubicBezTo>
                  <a:cubicBezTo>
                    <a:pt x="64278" y="1995"/>
                    <a:pt x="64278" y="3808"/>
                    <a:pt x="63173" y="4979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 flipH="1">
              <a:off x="807808" y="4885845"/>
              <a:ext cx="225517" cy="116300"/>
            </a:xfrm>
            <a:custGeom>
              <a:avLst/>
              <a:gdLst/>
              <a:ahLst/>
              <a:cxnLst/>
              <a:rect l="l" t="t" r="r" b="b"/>
              <a:pathLst>
                <a:path w="151608" h="78185" extrusionOk="0">
                  <a:moveTo>
                    <a:pt x="3866" y="-1"/>
                  </a:moveTo>
                  <a:cubicBezTo>
                    <a:pt x="14062" y="5941"/>
                    <a:pt x="23608" y="13020"/>
                    <a:pt x="32246" y="21105"/>
                  </a:cubicBezTo>
                  <a:cubicBezTo>
                    <a:pt x="36662" y="25210"/>
                    <a:pt x="40818" y="29548"/>
                    <a:pt x="44715" y="34094"/>
                  </a:cubicBezTo>
                  <a:cubicBezTo>
                    <a:pt x="48287" y="38315"/>
                    <a:pt x="51209" y="42861"/>
                    <a:pt x="55171" y="47083"/>
                  </a:cubicBezTo>
                  <a:cubicBezTo>
                    <a:pt x="58158" y="50973"/>
                    <a:pt x="62834" y="53194"/>
                    <a:pt x="67705" y="53057"/>
                  </a:cubicBezTo>
                  <a:cubicBezTo>
                    <a:pt x="70757" y="52603"/>
                    <a:pt x="73810" y="51888"/>
                    <a:pt x="76732" y="50914"/>
                  </a:cubicBezTo>
                  <a:cubicBezTo>
                    <a:pt x="79979" y="50070"/>
                    <a:pt x="83226" y="49356"/>
                    <a:pt x="86408" y="48836"/>
                  </a:cubicBezTo>
                  <a:cubicBezTo>
                    <a:pt x="98553" y="46531"/>
                    <a:pt x="111022" y="47381"/>
                    <a:pt x="122711" y="51304"/>
                  </a:cubicBezTo>
                  <a:cubicBezTo>
                    <a:pt x="134466" y="55376"/>
                    <a:pt x="144532" y="63318"/>
                    <a:pt x="151222" y="73839"/>
                  </a:cubicBezTo>
                  <a:cubicBezTo>
                    <a:pt x="153170" y="76892"/>
                    <a:pt x="148689" y="80009"/>
                    <a:pt x="146741" y="76892"/>
                  </a:cubicBezTo>
                  <a:cubicBezTo>
                    <a:pt x="141091" y="68066"/>
                    <a:pt x="132778" y="61247"/>
                    <a:pt x="123036" y="57409"/>
                  </a:cubicBezTo>
                  <a:cubicBezTo>
                    <a:pt x="111996" y="53369"/>
                    <a:pt x="100111" y="52291"/>
                    <a:pt x="88551" y="54291"/>
                  </a:cubicBezTo>
                  <a:cubicBezTo>
                    <a:pt x="85564" y="54726"/>
                    <a:pt x="82577" y="55311"/>
                    <a:pt x="79589" y="56045"/>
                  </a:cubicBezTo>
                  <a:cubicBezTo>
                    <a:pt x="76407" y="56889"/>
                    <a:pt x="73095" y="57928"/>
                    <a:pt x="70108" y="58513"/>
                  </a:cubicBezTo>
                  <a:cubicBezTo>
                    <a:pt x="67185" y="59110"/>
                    <a:pt x="64198" y="58954"/>
                    <a:pt x="61340" y="58058"/>
                  </a:cubicBezTo>
                  <a:cubicBezTo>
                    <a:pt x="58742" y="57097"/>
                    <a:pt x="56405" y="55668"/>
                    <a:pt x="54327" y="53837"/>
                  </a:cubicBezTo>
                  <a:cubicBezTo>
                    <a:pt x="50495" y="50213"/>
                    <a:pt x="46988" y="46238"/>
                    <a:pt x="43935" y="41952"/>
                  </a:cubicBezTo>
                  <a:cubicBezTo>
                    <a:pt x="40234" y="37413"/>
                    <a:pt x="36272" y="33081"/>
                    <a:pt x="32051" y="28963"/>
                  </a:cubicBezTo>
                  <a:cubicBezTo>
                    <a:pt x="22894" y="19839"/>
                    <a:pt x="12633" y="11935"/>
                    <a:pt x="1463" y="5454"/>
                  </a:cubicBezTo>
                  <a:cubicBezTo>
                    <a:pt x="-1525" y="3701"/>
                    <a:pt x="878" y="-1365"/>
                    <a:pt x="3866" y="388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 flipH="1">
              <a:off x="999532" y="4590918"/>
              <a:ext cx="233767" cy="65355"/>
            </a:xfrm>
            <a:custGeom>
              <a:avLst/>
              <a:gdLst/>
              <a:ahLst/>
              <a:cxnLst/>
              <a:rect l="l" t="t" r="r" b="b"/>
              <a:pathLst>
                <a:path w="157154" h="43936" extrusionOk="0">
                  <a:moveTo>
                    <a:pt x="1887" y="2902"/>
                  </a:moveTo>
                  <a:cubicBezTo>
                    <a:pt x="23968" y="-3722"/>
                    <a:pt x="47932" y="1148"/>
                    <a:pt x="65726" y="15891"/>
                  </a:cubicBezTo>
                  <a:cubicBezTo>
                    <a:pt x="67999" y="17677"/>
                    <a:pt x="70208" y="19605"/>
                    <a:pt x="72221" y="21671"/>
                  </a:cubicBezTo>
                  <a:cubicBezTo>
                    <a:pt x="72935" y="22606"/>
                    <a:pt x="73844" y="23378"/>
                    <a:pt x="74884" y="23944"/>
                  </a:cubicBezTo>
                  <a:cubicBezTo>
                    <a:pt x="76312" y="24398"/>
                    <a:pt x="77936" y="23294"/>
                    <a:pt x="79170" y="22710"/>
                  </a:cubicBezTo>
                  <a:cubicBezTo>
                    <a:pt x="84041" y="20287"/>
                    <a:pt x="89171" y="18540"/>
                    <a:pt x="94496" y="17514"/>
                  </a:cubicBezTo>
                  <a:cubicBezTo>
                    <a:pt x="104952" y="15436"/>
                    <a:pt x="115798" y="16020"/>
                    <a:pt x="125994" y="19203"/>
                  </a:cubicBezTo>
                  <a:cubicBezTo>
                    <a:pt x="137813" y="22885"/>
                    <a:pt x="148399" y="29762"/>
                    <a:pt x="156517" y="39075"/>
                  </a:cubicBezTo>
                  <a:cubicBezTo>
                    <a:pt x="157491" y="40238"/>
                    <a:pt x="157491" y="41939"/>
                    <a:pt x="156517" y="43102"/>
                  </a:cubicBezTo>
                  <a:cubicBezTo>
                    <a:pt x="155607" y="44121"/>
                    <a:pt x="154049" y="44219"/>
                    <a:pt x="153010" y="43323"/>
                  </a:cubicBezTo>
                  <a:cubicBezTo>
                    <a:pt x="152945" y="43251"/>
                    <a:pt x="152880" y="43180"/>
                    <a:pt x="152815" y="43102"/>
                  </a:cubicBezTo>
                  <a:cubicBezTo>
                    <a:pt x="139112" y="27165"/>
                    <a:pt x="118136" y="19391"/>
                    <a:pt x="97354" y="22515"/>
                  </a:cubicBezTo>
                  <a:cubicBezTo>
                    <a:pt x="92353" y="23281"/>
                    <a:pt x="87547" y="24723"/>
                    <a:pt x="82936" y="26801"/>
                  </a:cubicBezTo>
                  <a:cubicBezTo>
                    <a:pt x="79949" y="28100"/>
                    <a:pt x="76961" y="30243"/>
                    <a:pt x="73585" y="29334"/>
                  </a:cubicBezTo>
                  <a:cubicBezTo>
                    <a:pt x="70857" y="28074"/>
                    <a:pt x="68389" y="26158"/>
                    <a:pt x="66571" y="23749"/>
                  </a:cubicBezTo>
                  <a:cubicBezTo>
                    <a:pt x="58778" y="16261"/>
                    <a:pt x="49231" y="10819"/>
                    <a:pt x="38840" y="7903"/>
                  </a:cubicBezTo>
                  <a:cubicBezTo>
                    <a:pt x="27280" y="4461"/>
                    <a:pt x="15006" y="4461"/>
                    <a:pt x="3446" y="7903"/>
                  </a:cubicBezTo>
                  <a:cubicBezTo>
                    <a:pt x="2082" y="8312"/>
                    <a:pt x="653" y="7526"/>
                    <a:pt x="199" y="6149"/>
                  </a:cubicBezTo>
                  <a:cubicBezTo>
                    <a:pt x="199" y="6130"/>
                    <a:pt x="199" y="6104"/>
                    <a:pt x="199" y="6084"/>
                  </a:cubicBezTo>
                  <a:cubicBezTo>
                    <a:pt x="-191" y="4636"/>
                    <a:pt x="524" y="3110"/>
                    <a:pt x="1887" y="2512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 flipH="1">
              <a:off x="48442" y="3345085"/>
              <a:ext cx="110094" cy="286240"/>
            </a:xfrm>
            <a:custGeom>
              <a:avLst/>
              <a:gdLst/>
              <a:ahLst/>
              <a:cxnLst/>
              <a:rect l="l" t="t" r="r" b="b"/>
              <a:pathLst>
                <a:path w="74013" h="192430" extrusionOk="0">
                  <a:moveTo>
                    <a:pt x="60653" y="2931"/>
                  </a:moveTo>
                  <a:cubicBezTo>
                    <a:pt x="60848" y="19257"/>
                    <a:pt x="63641" y="35448"/>
                    <a:pt x="68836" y="50924"/>
                  </a:cubicBezTo>
                  <a:cubicBezTo>
                    <a:pt x="70394" y="55340"/>
                    <a:pt x="72083" y="59626"/>
                    <a:pt x="73966" y="63912"/>
                  </a:cubicBezTo>
                  <a:cubicBezTo>
                    <a:pt x="74486" y="65600"/>
                    <a:pt x="73511" y="67365"/>
                    <a:pt x="71823" y="67856"/>
                  </a:cubicBezTo>
                  <a:cubicBezTo>
                    <a:pt x="71694" y="67891"/>
                    <a:pt x="71564" y="67918"/>
                    <a:pt x="71434" y="67939"/>
                  </a:cubicBezTo>
                  <a:cubicBezTo>
                    <a:pt x="67082" y="68469"/>
                    <a:pt x="63056" y="70436"/>
                    <a:pt x="60004" y="73524"/>
                  </a:cubicBezTo>
                  <a:cubicBezTo>
                    <a:pt x="56496" y="76945"/>
                    <a:pt x="53834" y="81151"/>
                    <a:pt x="52211" y="85798"/>
                  </a:cubicBezTo>
                  <a:cubicBezTo>
                    <a:pt x="51496" y="88042"/>
                    <a:pt x="50911" y="90345"/>
                    <a:pt x="50587" y="92682"/>
                  </a:cubicBezTo>
                  <a:cubicBezTo>
                    <a:pt x="50327" y="95165"/>
                    <a:pt x="50327" y="97668"/>
                    <a:pt x="50587" y="100151"/>
                  </a:cubicBezTo>
                  <a:cubicBezTo>
                    <a:pt x="50976" y="103379"/>
                    <a:pt x="50781" y="106647"/>
                    <a:pt x="50132" y="109827"/>
                  </a:cubicBezTo>
                  <a:cubicBezTo>
                    <a:pt x="49483" y="112616"/>
                    <a:pt x="48054" y="115173"/>
                    <a:pt x="46041" y="117231"/>
                  </a:cubicBezTo>
                  <a:cubicBezTo>
                    <a:pt x="42209" y="120744"/>
                    <a:pt x="37858" y="123577"/>
                    <a:pt x="33052" y="125608"/>
                  </a:cubicBezTo>
                  <a:cubicBezTo>
                    <a:pt x="29156" y="127729"/>
                    <a:pt x="25518" y="130372"/>
                    <a:pt x="22336" y="133466"/>
                  </a:cubicBezTo>
                  <a:cubicBezTo>
                    <a:pt x="18960" y="136795"/>
                    <a:pt x="15972" y="140549"/>
                    <a:pt x="13569" y="144637"/>
                  </a:cubicBezTo>
                  <a:cubicBezTo>
                    <a:pt x="12335" y="146728"/>
                    <a:pt x="11231" y="148897"/>
                    <a:pt x="10257" y="151131"/>
                  </a:cubicBezTo>
                  <a:cubicBezTo>
                    <a:pt x="9283" y="153238"/>
                    <a:pt x="8503" y="155408"/>
                    <a:pt x="7854" y="157625"/>
                  </a:cubicBezTo>
                  <a:cubicBezTo>
                    <a:pt x="7140" y="160223"/>
                    <a:pt x="6555" y="162821"/>
                    <a:pt x="6100" y="165483"/>
                  </a:cubicBezTo>
                  <a:cubicBezTo>
                    <a:pt x="5711" y="168085"/>
                    <a:pt x="5516" y="170711"/>
                    <a:pt x="5516" y="173341"/>
                  </a:cubicBezTo>
                  <a:cubicBezTo>
                    <a:pt x="5516" y="178595"/>
                    <a:pt x="6360" y="183813"/>
                    <a:pt x="8049" y="188798"/>
                  </a:cubicBezTo>
                  <a:cubicBezTo>
                    <a:pt x="8503" y="190317"/>
                    <a:pt x="7595" y="191895"/>
                    <a:pt x="6100" y="192322"/>
                  </a:cubicBezTo>
                  <a:cubicBezTo>
                    <a:pt x="4737" y="192697"/>
                    <a:pt x="3308" y="192060"/>
                    <a:pt x="2724" y="190811"/>
                  </a:cubicBezTo>
                  <a:cubicBezTo>
                    <a:pt x="-3381" y="170612"/>
                    <a:pt x="1295" y="148690"/>
                    <a:pt x="15128" y="132752"/>
                  </a:cubicBezTo>
                  <a:cubicBezTo>
                    <a:pt x="18440" y="128877"/>
                    <a:pt x="22271" y="125488"/>
                    <a:pt x="26558" y="122686"/>
                  </a:cubicBezTo>
                  <a:cubicBezTo>
                    <a:pt x="30909" y="119893"/>
                    <a:pt x="35715" y="118140"/>
                    <a:pt x="39546" y="115152"/>
                  </a:cubicBezTo>
                  <a:cubicBezTo>
                    <a:pt x="41365" y="113972"/>
                    <a:pt x="42793" y="112366"/>
                    <a:pt x="43833" y="110476"/>
                  </a:cubicBezTo>
                  <a:cubicBezTo>
                    <a:pt x="44937" y="107759"/>
                    <a:pt x="45261" y="104803"/>
                    <a:pt x="44872" y="101904"/>
                  </a:cubicBezTo>
                  <a:cubicBezTo>
                    <a:pt x="44352" y="96314"/>
                    <a:pt x="44937" y="90681"/>
                    <a:pt x="46431" y="85279"/>
                  </a:cubicBezTo>
                  <a:cubicBezTo>
                    <a:pt x="49418" y="73386"/>
                    <a:pt x="59029" y="64285"/>
                    <a:pt x="71044" y="61899"/>
                  </a:cubicBezTo>
                  <a:lnTo>
                    <a:pt x="68511" y="65925"/>
                  </a:lnTo>
                  <a:cubicBezTo>
                    <a:pt x="61627" y="50639"/>
                    <a:pt x="57276" y="34348"/>
                    <a:pt x="55523" y="17673"/>
                  </a:cubicBezTo>
                  <a:cubicBezTo>
                    <a:pt x="55003" y="12997"/>
                    <a:pt x="54743" y="8256"/>
                    <a:pt x="54679" y="3515"/>
                  </a:cubicBezTo>
                  <a:cubicBezTo>
                    <a:pt x="54614" y="-1226"/>
                    <a:pt x="60264" y="-901"/>
                    <a:pt x="60329" y="2866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6"/>
          <p:cNvGrpSpPr/>
          <p:nvPr/>
        </p:nvGrpSpPr>
        <p:grpSpPr>
          <a:xfrm>
            <a:off x="315180" y="4184476"/>
            <a:ext cx="526825" cy="505258"/>
            <a:chOff x="5596878" y="6155134"/>
            <a:chExt cx="576584" cy="552981"/>
          </a:xfrm>
        </p:grpSpPr>
        <p:sp>
          <p:nvSpPr>
            <p:cNvPr id="281" name="Google Shape;281;p6"/>
            <p:cNvSpPr/>
            <p:nvPr/>
          </p:nvSpPr>
          <p:spPr>
            <a:xfrm>
              <a:off x="5596878" y="6207156"/>
              <a:ext cx="246569" cy="227355"/>
            </a:xfrm>
            <a:custGeom>
              <a:avLst/>
              <a:gdLst/>
              <a:ahLst/>
              <a:cxnLst/>
              <a:rect l="l" t="t" r="r" b="b"/>
              <a:pathLst>
                <a:path w="181970" h="167790" extrusionOk="0">
                  <a:moveTo>
                    <a:pt x="148553" y="18768"/>
                  </a:moveTo>
                  <a:cubicBezTo>
                    <a:pt x="126018" y="26788"/>
                    <a:pt x="109133" y="45732"/>
                    <a:pt x="103677" y="69033"/>
                  </a:cubicBezTo>
                  <a:cubicBezTo>
                    <a:pt x="104391" y="48161"/>
                    <a:pt x="97443" y="27743"/>
                    <a:pt x="84194" y="11624"/>
                  </a:cubicBezTo>
                  <a:cubicBezTo>
                    <a:pt x="83350" y="10396"/>
                    <a:pt x="82051" y="9539"/>
                    <a:pt x="80623" y="9221"/>
                  </a:cubicBezTo>
                  <a:cubicBezTo>
                    <a:pt x="79518" y="9227"/>
                    <a:pt x="78414" y="9617"/>
                    <a:pt x="77570" y="10325"/>
                  </a:cubicBezTo>
                  <a:cubicBezTo>
                    <a:pt x="68023" y="16852"/>
                    <a:pt x="61010" y="26489"/>
                    <a:pt x="57763" y="37601"/>
                  </a:cubicBezTo>
                  <a:cubicBezTo>
                    <a:pt x="54580" y="48629"/>
                    <a:pt x="52697" y="59981"/>
                    <a:pt x="52113" y="71436"/>
                  </a:cubicBezTo>
                  <a:cubicBezTo>
                    <a:pt x="45877" y="42037"/>
                    <a:pt x="28148" y="16339"/>
                    <a:pt x="2950" y="-1"/>
                  </a:cubicBezTo>
                  <a:cubicBezTo>
                    <a:pt x="1977" y="-1"/>
                    <a:pt x="1002" y="-1"/>
                    <a:pt x="93" y="388"/>
                  </a:cubicBezTo>
                  <a:cubicBezTo>
                    <a:pt x="16783" y="22534"/>
                    <a:pt x="32565" y="50265"/>
                    <a:pt x="28018" y="77606"/>
                  </a:cubicBezTo>
                  <a:cubicBezTo>
                    <a:pt x="16134" y="146056"/>
                    <a:pt x="59451" y="157161"/>
                    <a:pt x="61984" y="158850"/>
                  </a:cubicBezTo>
                  <a:cubicBezTo>
                    <a:pt x="72505" y="166059"/>
                    <a:pt x="85363" y="169066"/>
                    <a:pt x="98027" y="167293"/>
                  </a:cubicBezTo>
                  <a:lnTo>
                    <a:pt x="100885" y="167682"/>
                  </a:lnTo>
                  <a:lnTo>
                    <a:pt x="99586" y="166968"/>
                  </a:lnTo>
                  <a:lnTo>
                    <a:pt x="102248" y="166319"/>
                  </a:lnTo>
                  <a:cubicBezTo>
                    <a:pt x="115821" y="161155"/>
                    <a:pt x="126602" y="150492"/>
                    <a:pt x="131927" y="136964"/>
                  </a:cubicBezTo>
                  <a:cubicBezTo>
                    <a:pt x="137123" y="123580"/>
                    <a:pt x="141149" y="109785"/>
                    <a:pt x="144007" y="95725"/>
                  </a:cubicBezTo>
                  <a:cubicBezTo>
                    <a:pt x="151735" y="66442"/>
                    <a:pt x="164594" y="38770"/>
                    <a:pt x="182064" y="14027"/>
                  </a:cubicBezTo>
                  <a:lnTo>
                    <a:pt x="179336" y="13442"/>
                  </a:lnTo>
                  <a:cubicBezTo>
                    <a:pt x="158619" y="31107"/>
                    <a:pt x="145825" y="56954"/>
                    <a:pt x="136474" y="82801"/>
                  </a:cubicBezTo>
                  <a:cubicBezTo>
                    <a:pt x="142643" y="61916"/>
                    <a:pt x="146669" y="40465"/>
                    <a:pt x="148553" y="187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5600399" y="6157929"/>
              <a:ext cx="238649" cy="160878"/>
            </a:xfrm>
            <a:custGeom>
              <a:avLst/>
              <a:gdLst/>
              <a:ahLst/>
              <a:cxnLst/>
              <a:rect l="l" t="t" r="r" b="b"/>
              <a:pathLst>
                <a:path w="176125" h="118729" extrusionOk="0">
                  <a:moveTo>
                    <a:pt x="116536" y="71840"/>
                  </a:moveTo>
                  <a:cubicBezTo>
                    <a:pt x="119718" y="48818"/>
                    <a:pt x="115561" y="25386"/>
                    <a:pt x="104781" y="4819"/>
                  </a:cubicBezTo>
                  <a:cubicBezTo>
                    <a:pt x="104002" y="2968"/>
                    <a:pt x="102703" y="1416"/>
                    <a:pt x="100949" y="403"/>
                  </a:cubicBezTo>
                  <a:cubicBezTo>
                    <a:pt x="98027" y="-896"/>
                    <a:pt x="94455" y="1182"/>
                    <a:pt x="92182" y="3195"/>
                  </a:cubicBezTo>
                  <a:cubicBezTo>
                    <a:pt x="72375" y="19574"/>
                    <a:pt x="58866" y="42362"/>
                    <a:pt x="54060" y="67619"/>
                  </a:cubicBezTo>
                  <a:cubicBezTo>
                    <a:pt x="44449" y="46850"/>
                    <a:pt x="22888" y="34277"/>
                    <a:pt x="93" y="36121"/>
                  </a:cubicBezTo>
                  <a:cubicBezTo>
                    <a:pt x="25291" y="52461"/>
                    <a:pt x="43020" y="78159"/>
                    <a:pt x="49255" y="107559"/>
                  </a:cubicBezTo>
                  <a:cubicBezTo>
                    <a:pt x="49839" y="96103"/>
                    <a:pt x="51722" y="84751"/>
                    <a:pt x="54905" y="73723"/>
                  </a:cubicBezTo>
                  <a:cubicBezTo>
                    <a:pt x="58152" y="62612"/>
                    <a:pt x="65165" y="52974"/>
                    <a:pt x="74713" y="46447"/>
                  </a:cubicBezTo>
                  <a:cubicBezTo>
                    <a:pt x="75557" y="45740"/>
                    <a:pt x="76660" y="45350"/>
                    <a:pt x="77765" y="45343"/>
                  </a:cubicBezTo>
                  <a:cubicBezTo>
                    <a:pt x="79193" y="45661"/>
                    <a:pt x="80493" y="46519"/>
                    <a:pt x="81337" y="47746"/>
                  </a:cubicBezTo>
                  <a:cubicBezTo>
                    <a:pt x="94585" y="63865"/>
                    <a:pt x="101534" y="84283"/>
                    <a:pt x="100820" y="105156"/>
                  </a:cubicBezTo>
                  <a:cubicBezTo>
                    <a:pt x="106275" y="81854"/>
                    <a:pt x="123160" y="62910"/>
                    <a:pt x="145695" y="54890"/>
                  </a:cubicBezTo>
                  <a:cubicBezTo>
                    <a:pt x="143747" y="76529"/>
                    <a:pt x="139591" y="97921"/>
                    <a:pt x="133356" y="118729"/>
                  </a:cubicBezTo>
                  <a:cubicBezTo>
                    <a:pt x="142708" y="92752"/>
                    <a:pt x="155502" y="66774"/>
                    <a:pt x="176219" y="49370"/>
                  </a:cubicBezTo>
                  <a:cubicBezTo>
                    <a:pt x="153683" y="45363"/>
                    <a:pt x="130824" y="53981"/>
                    <a:pt x="116536" y="71840"/>
                  </a:cubicBezTo>
                  <a:close/>
                </a:path>
              </a:pathLst>
            </a:custGeom>
            <a:solidFill>
              <a:srgbClr val="FF1111">
                <a:alpha val="48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5639130" y="6378488"/>
              <a:ext cx="139389" cy="74541"/>
            </a:xfrm>
            <a:custGeom>
              <a:avLst/>
              <a:gdLst/>
              <a:ahLst/>
              <a:cxnLst/>
              <a:rect l="l" t="t" r="r" b="b"/>
              <a:pathLst>
                <a:path w="102870" h="55012" extrusionOk="0">
                  <a:moveTo>
                    <a:pt x="80818" y="32706"/>
                  </a:moveTo>
                  <a:cubicBezTo>
                    <a:pt x="86078" y="29128"/>
                    <a:pt x="89585" y="23491"/>
                    <a:pt x="90494" y="17185"/>
                  </a:cubicBezTo>
                  <a:cubicBezTo>
                    <a:pt x="81467" y="16438"/>
                    <a:pt x="72765" y="20698"/>
                    <a:pt x="67829" y="28290"/>
                  </a:cubicBezTo>
                  <a:cubicBezTo>
                    <a:pt x="70167" y="21790"/>
                    <a:pt x="71401" y="14938"/>
                    <a:pt x="71466" y="8028"/>
                  </a:cubicBezTo>
                  <a:cubicBezTo>
                    <a:pt x="71530" y="7210"/>
                    <a:pt x="71401" y="6391"/>
                    <a:pt x="70946" y="5690"/>
                  </a:cubicBezTo>
                  <a:cubicBezTo>
                    <a:pt x="69843" y="4132"/>
                    <a:pt x="67310" y="4197"/>
                    <a:pt x="65361" y="4586"/>
                  </a:cubicBezTo>
                  <a:cubicBezTo>
                    <a:pt x="54580" y="6632"/>
                    <a:pt x="45099" y="13139"/>
                    <a:pt x="39384" y="22511"/>
                  </a:cubicBezTo>
                  <a:cubicBezTo>
                    <a:pt x="35357" y="14302"/>
                    <a:pt x="29317" y="7229"/>
                    <a:pt x="21850" y="1923"/>
                  </a:cubicBezTo>
                  <a:cubicBezTo>
                    <a:pt x="20096" y="313"/>
                    <a:pt x="17693" y="-343"/>
                    <a:pt x="15355" y="170"/>
                  </a:cubicBezTo>
                  <a:cubicBezTo>
                    <a:pt x="14316" y="761"/>
                    <a:pt x="13602" y="1748"/>
                    <a:pt x="13277" y="2898"/>
                  </a:cubicBezTo>
                  <a:cubicBezTo>
                    <a:pt x="11069" y="9438"/>
                    <a:pt x="12562" y="16679"/>
                    <a:pt x="17303" y="21731"/>
                  </a:cubicBezTo>
                  <a:cubicBezTo>
                    <a:pt x="12173" y="18296"/>
                    <a:pt x="6263" y="16172"/>
                    <a:pt x="93" y="15562"/>
                  </a:cubicBezTo>
                  <a:cubicBezTo>
                    <a:pt x="6847" y="19932"/>
                    <a:pt x="12562" y="25829"/>
                    <a:pt x="16654" y="32771"/>
                  </a:cubicBezTo>
                  <a:cubicBezTo>
                    <a:pt x="19901" y="37383"/>
                    <a:pt x="24122" y="41201"/>
                    <a:pt x="29058" y="43942"/>
                  </a:cubicBezTo>
                  <a:cubicBezTo>
                    <a:pt x="37046" y="50657"/>
                    <a:pt x="47048" y="54521"/>
                    <a:pt x="57438" y="54917"/>
                  </a:cubicBezTo>
                  <a:cubicBezTo>
                    <a:pt x="61725" y="55339"/>
                    <a:pt x="66010" y="54333"/>
                    <a:pt x="69648" y="52060"/>
                  </a:cubicBezTo>
                  <a:cubicBezTo>
                    <a:pt x="72895" y="49592"/>
                    <a:pt x="74258" y="45565"/>
                    <a:pt x="76986" y="42708"/>
                  </a:cubicBezTo>
                  <a:cubicBezTo>
                    <a:pt x="83481" y="36214"/>
                    <a:pt x="96014" y="36214"/>
                    <a:pt x="102964" y="29719"/>
                  </a:cubicBezTo>
                  <a:cubicBezTo>
                    <a:pt x="95495" y="27479"/>
                    <a:pt x="87442" y="28570"/>
                    <a:pt x="80818" y="327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5646173" y="6437257"/>
              <a:ext cx="64590" cy="270858"/>
            </a:xfrm>
            <a:custGeom>
              <a:avLst/>
              <a:gdLst/>
              <a:ahLst/>
              <a:cxnLst/>
              <a:rect l="l" t="t" r="r" b="b"/>
              <a:pathLst>
                <a:path w="47668" h="199895" extrusionOk="0">
                  <a:moveTo>
                    <a:pt x="28928" y="-1"/>
                  </a:moveTo>
                  <a:cubicBezTo>
                    <a:pt x="32240" y="10721"/>
                    <a:pt x="32825" y="22119"/>
                    <a:pt x="30552" y="33120"/>
                  </a:cubicBezTo>
                  <a:cubicBezTo>
                    <a:pt x="23667" y="87588"/>
                    <a:pt x="13472" y="141588"/>
                    <a:pt x="93" y="194828"/>
                  </a:cubicBezTo>
                  <a:lnTo>
                    <a:pt x="14965" y="199894"/>
                  </a:lnTo>
                  <a:cubicBezTo>
                    <a:pt x="18732" y="181080"/>
                    <a:pt x="21199" y="162026"/>
                    <a:pt x="22304" y="142874"/>
                  </a:cubicBezTo>
                  <a:cubicBezTo>
                    <a:pt x="22628" y="128918"/>
                    <a:pt x="23797" y="115000"/>
                    <a:pt x="25745" y="101180"/>
                  </a:cubicBezTo>
                  <a:cubicBezTo>
                    <a:pt x="27889" y="90725"/>
                    <a:pt x="30616" y="80385"/>
                    <a:pt x="33799" y="70202"/>
                  </a:cubicBezTo>
                  <a:cubicBezTo>
                    <a:pt x="39903" y="48882"/>
                    <a:pt x="44514" y="27191"/>
                    <a:pt x="47761" y="525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666771" y="6461288"/>
              <a:ext cx="132524" cy="224571"/>
            </a:xfrm>
            <a:custGeom>
              <a:avLst/>
              <a:gdLst/>
              <a:ahLst/>
              <a:cxnLst/>
              <a:rect l="l" t="t" r="r" b="b"/>
              <a:pathLst>
                <a:path w="97804" h="165735" extrusionOk="0">
                  <a:moveTo>
                    <a:pt x="93" y="159889"/>
                  </a:moveTo>
                  <a:cubicBezTo>
                    <a:pt x="1067" y="149135"/>
                    <a:pt x="3016" y="138497"/>
                    <a:pt x="6068" y="128132"/>
                  </a:cubicBezTo>
                  <a:cubicBezTo>
                    <a:pt x="12497" y="101577"/>
                    <a:pt x="22953" y="76184"/>
                    <a:pt x="37176" y="52863"/>
                  </a:cubicBezTo>
                  <a:cubicBezTo>
                    <a:pt x="51528" y="29431"/>
                    <a:pt x="72700" y="10981"/>
                    <a:pt x="97898" y="-1"/>
                  </a:cubicBezTo>
                  <a:cubicBezTo>
                    <a:pt x="96728" y="23015"/>
                    <a:pt x="89001" y="45213"/>
                    <a:pt x="75492" y="63903"/>
                  </a:cubicBezTo>
                  <a:cubicBezTo>
                    <a:pt x="61984" y="82477"/>
                    <a:pt x="45683" y="98784"/>
                    <a:pt x="27045" y="112221"/>
                  </a:cubicBezTo>
                  <a:cubicBezTo>
                    <a:pt x="42112" y="95388"/>
                    <a:pt x="61010" y="82425"/>
                    <a:pt x="82181" y="74424"/>
                  </a:cubicBezTo>
                  <a:cubicBezTo>
                    <a:pt x="64192" y="110792"/>
                    <a:pt x="33085" y="138718"/>
                    <a:pt x="2691" y="16573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5935169" y="6167191"/>
              <a:ext cx="238293" cy="254313"/>
            </a:xfrm>
            <a:custGeom>
              <a:avLst/>
              <a:gdLst/>
              <a:ahLst/>
              <a:cxnLst/>
              <a:rect l="l" t="t" r="r" b="b"/>
              <a:pathLst>
                <a:path w="175862" h="187685" extrusionOk="0">
                  <a:moveTo>
                    <a:pt x="142575" y="56630"/>
                  </a:moveTo>
                  <a:cubicBezTo>
                    <a:pt x="118740" y="58597"/>
                    <a:pt x="97569" y="72515"/>
                    <a:pt x="86269" y="93582"/>
                  </a:cubicBezTo>
                  <a:cubicBezTo>
                    <a:pt x="92309" y="73567"/>
                    <a:pt x="90815" y="52038"/>
                    <a:pt x="82047" y="33055"/>
                  </a:cubicBezTo>
                  <a:cubicBezTo>
                    <a:pt x="81593" y="31626"/>
                    <a:pt x="80554" y="30451"/>
                    <a:pt x="79190" y="29808"/>
                  </a:cubicBezTo>
                  <a:cubicBezTo>
                    <a:pt x="78151" y="29457"/>
                    <a:pt x="76982" y="29457"/>
                    <a:pt x="75943" y="29808"/>
                  </a:cubicBezTo>
                  <a:cubicBezTo>
                    <a:pt x="65097" y="33685"/>
                    <a:pt x="55941" y="41186"/>
                    <a:pt x="49966" y="51044"/>
                  </a:cubicBezTo>
                  <a:cubicBezTo>
                    <a:pt x="44056" y="60870"/>
                    <a:pt x="39250" y="71352"/>
                    <a:pt x="35743" y="82282"/>
                  </a:cubicBezTo>
                  <a:cubicBezTo>
                    <a:pt x="37366" y="52226"/>
                    <a:pt x="26910" y="22768"/>
                    <a:pt x="6713" y="453"/>
                  </a:cubicBezTo>
                  <a:lnTo>
                    <a:pt x="3856" y="-1"/>
                  </a:lnTo>
                  <a:cubicBezTo>
                    <a:pt x="14247" y="25976"/>
                    <a:pt x="22560" y="56630"/>
                    <a:pt x="10870" y="81892"/>
                  </a:cubicBezTo>
                  <a:cubicBezTo>
                    <a:pt x="-18290" y="144952"/>
                    <a:pt x="20741" y="166838"/>
                    <a:pt x="22754" y="169111"/>
                  </a:cubicBezTo>
                  <a:cubicBezTo>
                    <a:pt x="31002" y="178768"/>
                    <a:pt x="42627" y="184996"/>
                    <a:pt x="55226" y="186580"/>
                  </a:cubicBezTo>
                  <a:lnTo>
                    <a:pt x="57888" y="187685"/>
                  </a:lnTo>
                  <a:lnTo>
                    <a:pt x="56785" y="186645"/>
                  </a:lnTo>
                  <a:cubicBezTo>
                    <a:pt x="57693" y="186645"/>
                    <a:pt x="58603" y="186645"/>
                    <a:pt x="59577" y="186645"/>
                  </a:cubicBezTo>
                  <a:cubicBezTo>
                    <a:pt x="73994" y="185106"/>
                    <a:pt x="87178" y="177599"/>
                    <a:pt x="95815" y="165929"/>
                  </a:cubicBezTo>
                  <a:cubicBezTo>
                    <a:pt x="104258" y="154350"/>
                    <a:pt x="111727" y="142075"/>
                    <a:pt x="118091" y="129236"/>
                  </a:cubicBezTo>
                  <a:cubicBezTo>
                    <a:pt x="133093" y="102921"/>
                    <a:pt x="152705" y="79496"/>
                    <a:pt x="175956" y="60071"/>
                  </a:cubicBezTo>
                  <a:lnTo>
                    <a:pt x="173423" y="58837"/>
                  </a:lnTo>
                  <a:cubicBezTo>
                    <a:pt x="148874" y="70592"/>
                    <a:pt x="129846" y="92218"/>
                    <a:pt x="114129" y="114818"/>
                  </a:cubicBezTo>
                  <a:cubicBezTo>
                    <a:pt x="125560" y="96427"/>
                    <a:pt x="135041" y="76931"/>
                    <a:pt x="142575" y="566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5943967" y="6155134"/>
              <a:ext cx="225979" cy="168338"/>
            </a:xfrm>
            <a:custGeom>
              <a:avLst/>
              <a:gdLst/>
              <a:ahLst/>
              <a:cxnLst/>
              <a:rect l="l" t="t" r="r" b="b"/>
              <a:pathLst>
                <a:path w="166774" h="124235" extrusionOk="0">
                  <a:moveTo>
                    <a:pt x="103418" y="74163"/>
                  </a:moveTo>
                  <a:cubicBezTo>
                    <a:pt x="112380" y="52706"/>
                    <a:pt x="114459" y="28982"/>
                    <a:pt x="109328" y="6297"/>
                  </a:cubicBezTo>
                  <a:cubicBezTo>
                    <a:pt x="109068" y="4323"/>
                    <a:pt x="108159" y="2491"/>
                    <a:pt x="106730" y="1102"/>
                  </a:cubicBezTo>
                  <a:cubicBezTo>
                    <a:pt x="104262" y="-912"/>
                    <a:pt x="100236" y="192"/>
                    <a:pt x="97573" y="1556"/>
                  </a:cubicBezTo>
                  <a:cubicBezTo>
                    <a:pt x="74193" y="12239"/>
                    <a:pt x="55230" y="30755"/>
                    <a:pt x="44060" y="53900"/>
                  </a:cubicBezTo>
                  <a:cubicBezTo>
                    <a:pt x="40163" y="31365"/>
                    <a:pt x="22629" y="13668"/>
                    <a:pt x="93" y="9609"/>
                  </a:cubicBezTo>
                  <a:cubicBezTo>
                    <a:pt x="20291" y="31924"/>
                    <a:pt x="30747" y="61382"/>
                    <a:pt x="29123" y="91438"/>
                  </a:cubicBezTo>
                  <a:cubicBezTo>
                    <a:pt x="32630" y="80508"/>
                    <a:pt x="37435" y="70026"/>
                    <a:pt x="43345" y="60200"/>
                  </a:cubicBezTo>
                  <a:cubicBezTo>
                    <a:pt x="49320" y="50342"/>
                    <a:pt x="58477" y="42841"/>
                    <a:pt x="69323" y="38964"/>
                  </a:cubicBezTo>
                  <a:cubicBezTo>
                    <a:pt x="70362" y="38613"/>
                    <a:pt x="71530" y="38613"/>
                    <a:pt x="72570" y="38964"/>
                  </a:cubicBezTo>
                  <a:cubicBezTo>
                    <a:pt x="73933" y="39606"/>
                    <a:pt x="74973" y="40782"/>
                    <a:pt x="75428" y="42211"/>
                  </a:cubicBezTo>
                  <a:cubicBezTo>
                    <a:pt x="84195" y="61193"/>
                    <a:pt x="85688" y="82722"/>
                    <a:pt x="79648" y="102738"/>
                  </a:cubicBezTo>
                  <a:cubicBezTo>
                    <a:pt x="90948" y="81670"/>
                    <a:pt x="112120" y="67753"/>
                    <a:pt x="135954" y="65785"/>
                  </a:cubicBezTo>
                  <a:cubicBezTo>
                    <a:pt x="128486" y="86177"/>
                    <a:pt x="119004" y="105757"/>
                    <a:pt x="107574" y="124234"/>
                  </a:cubicBezTo>
                  <a:cubicBezTo>
                    <a:pt x="123291" y="101634"/>
                    <a:pt x="142319" y="80008"/>
                    <a:pt x="166867" y="68253"/>
                  </a:cubicBezTo>
                  <a:cubicBezTo>
                    <a:pt x="146215" y="58408"/>
                    <a:pt x="121861" y="60674"/>
                    <a:pt x="103418" y="74163"/>
                  </a:cubicBezTo>
                  <a:close/>
                </a:path>
              </a:pathLst>
            </a:custGeom>
            <a:solidFill>
              <a:srgbClr val="FF1111">
                <a:alpha val="48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5931555" y="6349358"/>
              <a:ext cx="129445" cy="88404"/>
            </a:xfrm>
            <a:custGeom>
              <a:avLst/>
              <a:gdLst/>
              <a:ahLst/>
              <a:cxnLst/>
              <a:rect l="l" t="t" r="r" b="b"/>
              <a:pathLst>
                <a:path w="95531" h="65243" extrusionOk="0">
                  <a:moveTo>
                    <a:pt x="73543" y="48287"/>
                  </a:moveTo>
                  <a:cubicBezTo>
                    <a:pt x="79583" y="46215"/>
                    <a:pt x="84454" y="41682"/>
                    <a:pt x="86922" y="35818"/>
                  </a:cubicBezTo>
                  <a:cubicBezTo>
                    <a:pt x="78414" y="32785"/>
                    <a:pt x="68933" y="34656"/>
                    <a:pt x="62178" y="40689"/>
                  </a:cubicBezTo>
                  <a:cubicBezTo>
                    <a:pt x="66140" y="35013"/>
                    <a:pt x="69063" y="28707"/>
                    <a:pt x="70880" y="22050"/>
                  </a:cubicBezTo>
                  <a:cubicBezTo>
                    <a:pt x="71075" y="21291"/>
                    <a:pt x="71075" y="20472"/>
                    <a:pt x="70880" y="19712"/>
                  </a:cubicBezTo>
                  <a:cubicBezTo>
                    <a:pt x="70231" y="17894"/>
                    <a:pt x="67698" y="17309"/>
                    <a:pt x="65750" y="17180"/>
                  </a:cubicBezTo>
                  <a:cubicBezTo>
                    <a:pt x="54840" y="16465"/>
                    <a:pt x="44189" y="20349"/>
                    <a:pt x="36266" y="27895"/>
                  </a:cubicBezTo>
                  <a:cubicBezTo>
                    <a:pt x="34512" y="18913"/>
                    <a:pt x="30486" y="10516"/>
                    <a:pt x="24641" y="3476"/>
                  </a:cubicBezTo>
                  <a:cubicBezTo>
                    <a:pt x="23147" y="1658"/>
                    <a:pt x="21004" y="-290"/>
                    <a:pt x="18797" y="35"/>
                  </a:cubicBezTo>
                  <a:cubicBezTo>
                    <a:pt x="17627" y="372"/>
                    <a:pt x="16653" y="1106"/>
                    <a:pt x="16004" y="2113"/>
                  </a:cubicBezTo>
                  <a:cubicBezTo>
                    <a:pt x="12107" y="7938"/>
                    <a:pt x="11782" y="15432"/>
                    <a:pt x="15094" y="21596"/>
                  </a:cubicBezTo>
                  <a:cubicBezTo>
                    <a:pt x="11003" y="16939"/>
                    <a:pt x="5873" y="13367"/>
                    <a:pt x="93" y="11205"/>
                  </a:cubicBezTo>
                  <a:cubicBezTo>
                    <a:pt x="5483" y="17186"/>
                    <a:pt x="9444" y="24349"/>
                    <a:pt x="11588" y="32117"/>
                  </a:cubicBezTo>
                  <a:cubicBezTo>
                    <a:pt x="13536" y="37396"/>
                    <a:pt x="16653" y="42170"/>
                    <a:pt x="20679" y="46079"/>
                  </a:cubicBezTo>
                  <a:cubicBezTo>
                    <a:pt x="26654" y="54619"/>
                    <a:pt x="35357" y="60925"/>
                    <a:pt x="45293" y="64003"/>
                  </a:cubicBezTo>
                  <a:cubicBezTo>
                    <a:pt x="49320" y="65510"/>
                    <a:pt x="53736" y="65646"/>
                    <a:pt x="57828" y="64393"/>
                  </a:cubicBezTo>
                  <a:cubicBezTo>
                    <a:pt x="61594" y="62900"/>
                    <a:pt x="63932" y="59393"/>
                    <a:pt x="67309" y="57249"/>
                  </a:cubicBezTo>
                  <a:cubicBezTo>
                    <a:pt x="75232" y="52444"/>
                    <a:pt x="87441" y="55886"/>
                    <a:pt x="95624" y="51404"/>
                  </a:cubicBezTo>
                  <a:cubicBezTo>
                    <a:pt x="89065" y="47248"/>
                    <a:pt x="81012" y="46118"/>
                    <a:pt x="73543" y="482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5860254" y="6412610"/>
              <a:ext cx="128653" cy="256866"/>
            </a:xfrm>
            <a:custGeom>
              <a:avLst/>
              <a:gdLst/>
              <a:ahLst/>
              <a:cxnLst/>
              <a:rect l="l" t="t" r="r" b="b"/>
              <a:pathLst>
                <a:path w="94947" h="189569" extrusionOk="0">
                  <a:moveTo>
                    <a:pt x="78480" y="-1"/>
                  </a:moveTo>
                  <a:cubicBezTo>
                    <a:pt x="78934" y="11234"/>
                    <a:pt x="76531" y="22404"/>
                    <a:pt x="71530" y="32470"/>
                  </a:cubicBezTo>
                  <a:cubicBezTo>
                    <a:pt x="50749" y="83360"/>
                    <a:pt x="26915" y="132937"/>
                    <a:pt x="93" y="180930"/>
                  </a:cubicBezTo>
                  <a:lnTo>
                    <a:pt x="13082" y="189568"/>
                  </a:lnTo>
                  <a:cubicBezTo>
                    <a:pt x="21590" y="172384"/>
                    <a:pt x="28928" y="154609"/>
                    <a:pt x="34903" y="136380"/>
                  </a:cubicBezTo>
                  <a:cubicBezTo>
                    <a:pt x="38800" y="123001"/>
                    <a:pt x="43540" y="109857"/>
                    <a:pt x="48995" y="97024"/>
                  </a:cubicBezTo>
                  <a:cubicBezTo>
                    <a:pt x="53801" y="87497"/>
                    <a:pt x="59062" y="78223"/>
                    <a:pt x="64777" y="69228"/>
                  </a:cubicBezTo>
                  <a:cubicBezTo>
                    <a:pt x="76142" y="50109"/>
                    <a:pt x="86273" y="30256"/>
                    <a:pt x="95041" y="980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5886574" y="6464985"/>
              <a:ext cx="183914" cy="183651"/>
            </a:xfrm>
            <a:custGeom>
              <a:avLst/>
              <a:gdLst/>
              <a:ahLst/>
              <a:cxnLst/>
              <a:rect l="l" t="t" r="r" b="b"/>
              <a:pathLst>
                <a:path w="135730" h="135536" extrusionOk="0">
                  <a:moveTo>
                    <a:pt x="93" y="129366"/>
                  </a:moveTo>
                  <a:cubicBezTo>
                    <a:pt x="3794" y="119248"/>
                    <a:pt x="8405" y="109499"/>
                    <a:pt x="13990" y="100271"/>
                  </a:cubicBezTo>
                  <a:cubicBezTo>
                    <a:pt x="27044" y="76183"/>
                    <a:pt x="43735" y="54278"/>
                    <a:pt x="63477" y="35328"/>
                  </a:cubicBezTo>
                  <a:cubicBezTo>
                    <a:pt x="83415" y="16390"/>
                    <a:pt x="108678" y="4058"/>
                    <a:pt x="135824" y="-1"/>
                  </a:cubicBezTo>
                  <a:cubicBezTo>
                    <a:pt x="128745" y="21937"/>
                    <a:pt x="115496" y="41361"/>
                    <a:pt x="97637" y="55915"/>
                  </a:cubicBezTo>
                  <a:cubicBezTo>
                    <a:pt x="79843" y="70404"/>
                    <a:pt x="59775" y="81957"/>
                    <a:pt x="38344" y="90140"/>
                  </a:cubicBezTo>
                  <a:cubicBezTo>
                    <a:pt x="57307" y="77762"/>
                    <a:pt x="78933" y="70105"/>
                    <a:pt x="101469" y="67800"/>
                  </a:cubicBezTo>
                  <a:cubicBezTo>
                    <a:pt x="74648" y="98323"/>
                    <a:pt x="37370" y="117286"/>
                    <a:pt x="1066" y="13553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6"/>
          <p:cNvSpPr/>
          <p:nvPr/>
        </p:nvSpPr>
        <p:spPr>
          <a:xfrm rot="-435035">
            <a:off x="-955699" y="4502299"/>
            <a:ext cx="2532958" cy="1602938"/>
          </a:xfrm>
          <a:custGeom>
            <a:avLst/>
            <a:gdLst/>
            <a:ahLst/>
            <a:cxnLst/>
            <a:rect l="l" t="t" r="r" b="b"/>
            <a:pathLst>
              <a:path w="2557459" h="1618443" extrusionOk="0">
                <a:moveTo>
                  <a:pt x="3002" y="894533"/>
                </a:moveTo>
                <a:cubicBezTo>
                  <a:pt x="11250" y="877193"/>
                  <a:pt x="34239" y="873166"/>
                  <a:pt x="53333" y="875050"/>
                </a:cubicBezTo>
                <a:cubicBezTo>
                  <a:pt x="72426" y="876933"/>
                  <a:pt x="92299" y="882648"/>
                  <a:pt x="110288" y="876154"/>
                </a:cubicBezTo>
                <a:cubicBezTo>
                  <a:pt x="78011" y="866334"/>
                  <a:pt x="48852" y="848163"/>
                  <a:pt x="25862" y="823485"/>
                </a:cubicBezTo>
                <a:cubicBezTo>
                  <a:pt x="22615" y="820777"/>
                  <a:pt x="20601" y="816900"/>
                  <a:pt x="20277" y="812704"/>
                </a:cubicBezTo>
                <a:cubicBezTo>
                  <a:pt x="20666" y="805171"/>
                  <a:pt x="30083" y="802184"/>
                  <a:pt x="37551" y="801469"/>
                </a:cubicBezTo>
                <a:cubicBezTo>
                  <a:pt x="76193" y="797696"/>
                  <a:pt x="115159" y="802125"/>
                  <a:pt x="151981" y="814458"/>
                </a:cubicBezTo>
                <a:cubicBezTo>
                  <a:pt x="140551" y="785032"/>
                  <a:pt x="137499" y="753041"/>
                  <a:pt x="143019" y="721979"/>
                </a:cubicBezTo>
                <a:cubicBezTo>
                  <a:pt x="161529" y="742449"/>
                  <a:pt x="185817" y="756834"/>
                  <a:pt x="212639" y="763218"/>
                </a:cubicBezTo>
                <a:cubicBezTo>
                  <a:pt x="204586" y="754957"/>
                  <a:pt x="198611" y="744864"/>
                  <a:pt x="195234" y="733798"/>
                </a:cubicBezTo>
                <a:cubicBezTo>
                  <a:pt x="193675" y="730188"/>
                  <a:pt x="193805" y="726057"/>
                  <a:pt x="195624" y="722563"/>
                </a:cubicBezTo>
                <a:cubicBezTo>
                  <a:pt x="197507" y="720290"/>
                  <a:pt x="200039" y="718673"/>
                  <a:pt x="202897" y="717952"/>
                </a:cubicBezTo>
                <a:cubicBezTo>
                  <a:pt x="220562" y="711646"/>
                  <a:pt x="239330" y="709126"/>
                  <a:pt x="258034" y="710548"/>
                </a:cubicBezTo>
                <a:cubicBezTo>
                  <a:pt x="234849" y="701632"/>
                  <a:pt x="212963" y="689566"/>
                  <a:pt x="193091" y="674700"/>
                </a:cubicBezTo>
                <a:cubicBezTo>
                  <a:pt x="190882" y="673323"/>
                  <a:pt x="189129" y="671336"/>
                  <a:pt x="188025" y="668985"/>
                </a:cubicBezTo>
                <a:cubicBezTo>
                  <a:pt x="187181" y="664420"/>
                  <a:pt x="188804" y="659743"/>
                  <a:pt x="192312" y="656711"/>
                </a:cubicBezTo>
                <a:cubicBezTo>
                  <a:pt x="209846" y="637228"/>
                  <a:pt x="237058" y="627811"/>
                  <a:pt x="263749" y="627421"/>
                </a:cubicBezTo>
                <a:cubicBezTo>
                  <a:pt x="290246" y="628097"/>
                  <a:pt x="316353" y="633532"/>
                  <a:pt x="340902" y="643462"/>
                </a:cubicBezTo>
                <a:cubicBezTo>
                  <a:pt x="318107" y="620258"/>
                  <a:pt x="305832" y="588741"/>
                  <a:pt x="306871" y="556243"/>
                </a:cubicBezTo>
                <a:cubicBezTo>
                  <a:pt x="307456" y="569232"/>
                  <a:pt x="319860" y="578000"/>
                  <a:pt x="330835" y="584169"/>
                </a:cubicBezTo>
                <a:cubicBezTo>
                  <a:pt x="342590" y="590644"/>
                  <a:pt x="354735" y="596411"/>
                  <a:pt x="367138" y="601444"/>
                </a:cubicBezTo>
                <a:cubicBezTo>
                  <a:pt x="366100" y="591696"/>
                  <a:pt x="370385" y="582149"/>
                  <a:pt x="378373" y="576441"/>
                </a:cubicBezTo>
                <a:cubicBezTo>
                  <a:pt x="390128" y="568388"/>
                  <a:pt x="405520" y="568583"/>
                  <a:pt x="419807" y="569102"/>
                </a:cubicBezTo>
                <a:cubicBezTo>
                  <a:pt x="398506" y="549132"/>
                  <a:pt x="381231" y="525259"/>
                  <a:pt x="368892" y="498769"/>
                </a:cubicBezTo>
                <a:cubicBezTo>
                  <a:pt x="366100" y="494444"/>
                  <a:pt x="365515" y="489040"/>
                  <a:pt x="367333" y="484222"/>
                </a:cubicBezTo>
                <a:cubicBezTo>
                  <a:pt x="370775" y="478377"/>
                  <a:pt x="379348" y="478961"/>
                  <a:pt x="386037" y="480390"/>
                </a:cubicBezTo>
                <a:cubicBezTo>
                  <a:pt x="416755" y="486884"/>
                  <a:pt x="451694" y="496431"/>
                  <a:pt x="465267" y="524811"/>
                </a:cubicBezTo>
                <a:cubicBezTo>
                  <a:pt x="470009" y="486196"/>
                  <a:pt x="502545" y="457010"/>
                  <a:pt x="541446" y="456426"/>
                </a:cubicBezTo>
                <a:cubicBezTo>
                  <a:pt x="540731" y="472636"/>
                  <a:pt x="543978" y="488774"/>
                  <a:pt x="550928" y="503445"/>
                </a:cubicBezTo>
                <a:cubicBezTo>
                  <a:pt x="554045" y="488014"/>
                  <a:pt x="561838" y="473909"/>
                  <a:pt x="573268" y="463050"/>
                </a:cubicBezTo>
                <a:cubicBezTo>
                  <a:pt x="529302" y="452464"/>
                  <a:pt x="491115" y="415447"/>
                  <a:pt x="484036" y="370246"/>
                </a:cubicBezTo>
                <a:lnTo>
                  <a:pt x="582165" y="379793"/>
                </a:lnTo>
                <a:cubicBezTo>
                  <a:pt x="574956" y="370766"/>
                  <a:pt x="563526" y="366415"/>
                  <a:pt x="554435" y="359336"/>
                </a:cubicBezTo>
                <a:cubicBezTo>
                  <a:pt x="545343" y="352257"/>
                  <a:pt x="538393" y="338944"/>
                  <a:pt x="544823" y="329332"/>
                </a:cubicBezTo>
                <a:cubicBezTo>
                  <a:pt x="549174" y="324143"/>
                  <a:pt x="555279" y="320779"/>
                  <a:pt x="561968" y="319915"/>
                </a:cubicBezTo>
                <a:cubicBezTo>
                  <a:pt x="583854" y="315103"/>
                  <a:pt x="606649" y="316408"/>
                  <a:pt x="627820" y="323682"/>
                </a:cubicBezTo>
                <a:cubicBezTo>
                  <a:pt x="597037" y="289346"/>
                  <a:pt x="586127" y="241516"/>
                  <a:pt x="599116" y="197238"/>
                </a:cubicBezTo>
                <a:cubicBezTo>
                  <a:pt x="631197" y="208161"/>
                  <a:pt x="657240" y="231924"/>
                  <a:pt x="671138" y="262830"/>
                </a:cubicBezTo>
                <a:cubicBezTo>
                  <a:pt x="675229" y="233664"/>
                  <a:pt x="692439" y="207966"/>
                  <a:pt x="717831" y="193081"/>
                </a:cubicBezTo>
                <a:cubicBezTo>
                  <a:pt x="732184" y="211902"/>
                  <a:pt x="742185" y="233658"/>
                  <a:pt x="747121" y="256790"/>
                </a:cubicBezTo>
                <a:cubicBezTo>
                  <a:pt x="762447" y="217578"/>
                  <a:pt x="794789" y="187470"/>
                  <a:pt x="834989" y="174962"/>
                </a:cubicBezTo>
                <a:cubicBezTo>
                  <a:pt x="833366" y="188535"/>
                  <a:pt x="831807" y="202043"/>
                  <a:pt x="830183" y="215617"/>
                </a:cubicBezTo>
                <a:cubicBezTo>
                  <a:pt x="832261" y="193757"/>
                  <a:pt x="843951" y="173968"/>
                  <a:pt x="862200" y="161714"/>
                </a:cubicBezTo>
                <a:lnTo>
                  <a:pt x="843432" y="152687"/>
                </a:lnTo>
                <a:cubicBezTo>
                  <a:pt x="833301" y="147816"/>
                  <a:pt x="821351" y="139243"/>
                  <a:pt x="824338" y="128398"/>
                </a:cubicBezTo>
                <a:cubicBezTo>
                  <a:pt x="827066" y="118657"/>
                  <a:pt x="839990" y="116318"/>
                  <a:pt x="849861" y="118267"/>
                </a:cubicBezTo>
                <a:cubicBezTo>
                  <a:pt x="859732" y="120215"/>
                  <a:pt x="870059" y="124761"/>
                  <a:pt x="879605" y="121254"/>
                </a:cubicBezTo>
                <a:cubicBezTo>
                  <a:pt x="862395" y="110409"/>
                  <a:pt x="848108" y="95485"/>
                  <a:pt x="838041" y="77807"/>
                </a:cubicBezTo>
                <a:cubicBezTo>
                  <a:pt x="834664" y="71832"/>
                  <a:pt x="832002" y="63780"/>
                  <a:pt x="836483" y="58324"/>
                </a:cubicBezTo>
                <a:cubicBezTo>
                  <a:pt x="840574" y="54876"/>
                  <a:pt x="845964" y="53486"/>
                  <a:pt x="851225" y="54557"/>
                </a:cubicBezTo>
                <a:cubicBezTo>
                  <a:pt x="891230" y="57532"/>
                  <a:pt x="928897" y="74579"/>
                  <a:pt x="957537" y="102680"/>
                </a:cubicBezTo>
                <a:cubicBezTo>
                  <a:pt x="949744" y="80067"/>
                  <a:pt x="946497" y="56155"/>
                  <a:pt x="947860" y="32282"/>
                </a:cubicBezTo>
                <a:cubicBezTo>
                  <a:pt x="947665" y="26138"/>
                  <a:pt x="949419" y="20099"/>
                  <a:pt x="952991" y="15072"/>
                </a:cubicBezTo>
                <a:cubicBezTo>
                  <a:pt x="962148" y="4551"/>
                  <a:pt x="979553" y="11046"/>
                  <a:pt x="990593" y="19618"/>
                </a:cubicBezTo>
                <a:cubicBezTo>
                  <a:pt x="1015531" y="39029"/>
                  <a:pt x="1034299" y="65234"/>
                  <a:pt x="1044691" y="95082"/>
                </a:cubicBezTo>
                <a:cubicBezTo>
                  <a:pt x="1041573" y="60922"/>
                  <a:pt x="1055147" y="27359"/>
                  <a:pt x="1081189" y="5006"/>
                </a:cubicBezTo>
                <a:cubicBezTo>
                  <a:pt x="1084630" y="1285"/>
                  <a:pt x="1089696" y="-534"/>
                  <a:pt x="1094697" y="135"/>
                </a:cubicBezTo>
                <a:cubicBezTo>
                  <a:pt x="1098788" y="2135"/>
                  <a:pt x="1101905" y="5798"/>
                  <a:pt x="1103140" y="10201"/>
                </a:cubicBezTo>
                <a:cubicBezTo>
                  <a:pt x="1114310" y="36250"/>
                  <a:pt x="1121064" y="64007"/>
                  <a:pt x="1123012" y="92290"/>
                </a:cubicBezTo>
                <a:cubicBezTo>
                  <a:pt x="1144574" y="79483"/>
                  <a:pt x="1168602" y="71527"/>
                  <a:pt x="1193540" y="68975"/>
                </a:cubicBezTo>
                <a:cubicBezTo>
                  <a:pt x="1191527" y="90043"/>
                  <a:pt x="1192502" y="111292"/>
                  <a:pt x="1196333" y="132099"/>
                </a:cubicBezTo>
                <a:lnTo>
                  <a:pt x="1196852" y="132099"/>
                </a:lnTo>
                <a:cubicBezTo>
                  <a:pt x="1204840" y="133658"/>
                  <a:pt x="1212114" y="138594"/>
                  <a:pt x="1220297" y="138983"/>
                </a:cubicBezTo>
                <a:cubicBezTo>
                  <a:pt x="1211530" y="126352"/>
                  <a:pt x="1205945" y="111779"/>
                  <a:pt x="1204061" y="96511"/>
                </a:cubicBezTo>
                <a:cubicBezTo>
                  <a:pt x="1203477" y="91185"/>
                  <a:pt x="1204061" y="84821"/>
                  <a:pt x="1208347" y="82029"/>
                </a:cubicBezTo>
                <a:cubicBezTo>
                  <a:pt x="1211790" y="80567"/>
                  <a:pt x="1215751" y="80567"/>
                  <a:pt x="1219193" y="82029"/>
                </a:cubicBezTo>
                <a:cubicBezTo>
                  <a:pt x="1241858" y="88464"/>
                  <a:pt x="1260692" y="104402"/>
                  <a:pt x="1270758" y="125735"/>
                </a:cubicBezTo>
                <a:cubicBezTo>
                  <a:pt x="1276084" y="92322"/>
                  <a:pt x="1286474" y="59915"/>
                  <a:pt x="1301541" y="29619"/>
                </a:cubicBezTo>
                <a:cubicBezTo>
                  <a:pt x="1302190" y="27840"/>
                  <a:pt x="1303424" y="26333"/>
                  <a:pt x="1305048" y="25333"/>
                </a:cubicBezTo>
                <a:cubicBezTo>
                  <a:pt x="1307905" y="23904"/>
                  <a:pt x="1311542" y="25983"/>
                  <a:pt x="1313620" y="27996"/>
                </a:cubicBezTo>
                <a:cubicBezTo>
                  <a:pt x="1344988" y="54278"/>
                  <a:pt x="1364276" y="92277"/>
                  <a:pt x="1366939" y="133139"/>
                </a:cubicBezTo>
                <a:cubicBezTo>
                  <a:pt x="1379278" y="127164"/>
                  <a:pt x="1387655" y="115539"/>
                  <a:pt x="1397787" y="106317"/>
                </a:cubicBezTo>
                <a:cubicBezTo>
                  <a:pt x="1407918" y="97095"/>
                  <a:pt x="1422530" y="89886"/>
                  <a:pt x="1435064" y="95472"/>
                </a:cubicBezTo>
                <a:cubicBezTo>
                  <a:pt x="1445260" y="101083"/>
                  <a:pt x="1451300" y="112104"/>
                  <a:pt x="1450521" y="123722"/>
                </a:cubicBezTo>
                <a:cubicBezTo>
                  <a:pt x="1449612" y="135041"/>
                  <a:pt x="1446429" y="146076"/>
                  <a:pt x="1441299" y="156194"/>
                </a:cubicBezTo>
                <a:lnTo>
                  <a:pt x="1435519" y="169572"/>
                </a:lnTo>
                <a:cubicBezTo>
                  <a:pt x="1467601" y="157200"/>
                  <a:pt x="1503255" y="158116"/>
                  <a:pt x="1534622" y="172105"/>
                </a:cubicBezTo>
                <a:cubicBezTo>
                  <a:pt x="1528453" y="180827"/>
                  <a:pt x="1522803" y="189918"/>
                  <a:pt x="1517737" y="199316"/>
                </a:cubicBezTo>
                <a:cubicBezTo>
                  <a:pt x="1518062" y="199517"/>
                  <a:pt x="1518386" y="199731"/>
                  <a:pt x="1518646" y="199965"/>
                </a:cubicBezTo>
                <a:cubicBezTo>
                  <a:pt x="1529362" y="207713"/>
                  <a:pt x="1538259" y="217766"/>
                  <a:pt x="1544623" y="229385"/>
                </a:cubicBezTo>
                <a:cubicBezTo>
                  <a:pt x="1566379" y="175807"/>
                  <a:pt x="1632492" y="144959"/>
                  <a:pt x="1687498" y="162753"/>
                </a:cubicBezTo>
                <a:cubicBezTo>
                  <a:pt x="1690031" y="163233"/>
                  <a:pt x="1692239" y="164766"/>
                  <a:pt x="1693603" y="166974"/>
                </a:cubicBezTo>
                <a:cubicBezTo>
                  <a:pt x="1694317" y="169481"/>
                  <a:pt x="1693928" y="172157"/>
                  <a:pt x="1692564" y="174378"/>
                </a:cubicBezTo>
                <a:cubicBezTo>
                  <a:pt x="1679835" y="203057"/>
                  <a:pt x="1663210" y="229846"/>
                  <a:pt x="1643142" y="253998"/>
                </a:cubicBezTo>
                <a:cubicBezTo>
                  <a:pt x="1675094" y="230761"/>
                  <a:pt x="1718086" y="229677"/>
                  <a:pt x="1751207" y="251270"/>
                </a:cubicBezTo>
                <a:cubicBezTo>
                  <a:pt x="1754910" y="253803"/>
                  <a:pt x="1758871" y="257765"/>
                  <a:pt x="1758416" y="262051"/>
                </a:cubicBezTo>
                <a:cubicBezTo>
                  <a:pt x="1757767" y="264954"/>
                  <a:pt x="1756143" y="267545"/>
                  <a:pt x="1753805" y="269389"/>
                </a:cubicBezTo>
                <a:cubicBezTo>
                  <a:pt x="1738089" y="284813"/>
                  <a:pt x="1719061" y="296490"/>
                  <a:pt x="1698214" y="303550"/>
                </a:cubicBezTo>
                <a:cubicBezTo>
                  <a:pt x="1728737" y="305115"/>
                  <a:pt x="1758741" y="312518"/>
                  <a:pt x="1786472" y="325370"/>
                </a:cubicBezTo>
                <a:cubicBezTo>
                  <a:pt x="1786407" y="317818"/>
                  <a:pt x="1790563" y="310849"/>
                  <a:pt x="1797188" y="307251"/>
                </a:cubicBezTo>
                <a:cubicBezTo>
                  <a:pt x="1810176" y="301277"/>
                  <a:pt x="1824074" y="314265"/>
                  <a:pt x="1832841" y="325890"/>
                </a:cubicBezTo>
                <a:cubicBezTo>
                  <a:pt x="1828230" y="304556"/>
                  <a:pt x="1827321" y="282593"/>
                  <a:pt x="1830113" y="260947"/>
                </a:cubicBezTo>
                <a:cubicBezTo>
                  <a:pt x="1830178" y="257719"/>
                  <a:pt x="1831542" y="254654"/>
                  <a:pt x="1833945" y="252504"/>
                </a:cubicBezTo>
                <a:cubicBezTo>
                  <a:pt x="1836803" y="251173"/>
                  <a:pt x="1840180" y="251173"/>
                  <a:pt x="1843037" y="252504"/>
                </a:cubicBezTo>
                <a:cubicBezTo>
                  <a:pt x="1874469" y="262473"/>
                  <a:pt x="1896940" y="290256"/>
                  <a:pt x="1900122" y="323098"/>
                </a:cubicBezTo>
                <a:cubicBezTo>
                  <a:pt x="1915774" y="293061"/>
                  <a:pt x="1940907" y="269013"/>
                  <a:pt x="1971560" y="254648"/>
                </a:cubicBezTo>
                <a:cubicBezTo>
                  <a:pt x="1978443" y="251400"/>
                  <a:pt x="1988510" y="249712"/>
                  <a:pt x="1991887" y="256531"/>
                </a:cubicBezTo>
                <a:cubicBezTo>
                  <a:pt x="1992926" y="259135"/>
                  <a:pt x="1993186" y="261966"/>
                  <a:pt x="1992666" y="264714"/>
                </a:cubicBezTo>
                <a:cubicBezTo>
                  <a:pt x="1989549" y="295588"/>
                  <a:pt x="1980002" y="325474"/>
                  <a:pt x="1964676" y="352452"/>
                </a:cubicBezTo>
                <a:cubicBezTo>
                  <a:pt x="1981366" y="343061"/>
                  <a:pt x="1999291" y="336151"/>
                  <a:pt x="2017994" y="331930"/>
                </a:cubicBezTo>
                <a:cubicBezTo>
                  <a:pt x="2036892" y="327754"/>
                  <a:pt x="2056700" y="331917"/>
                  <a:pt x="2072287" y="343360"/>
                </a:cubicBezTo>
                <a:lnTo>
                  <a:pt x="2019228" y="397263"/>
                </a:lnTo>
                <a:cubicBezTo>
                  <a:pt x="2055596" y="375455"/>
                  <a:pt x="2100342" y="373020"/>
                  <a:pt x="2138854" y="390768"/>
                </a:cubicBezTo>
                <a:cubicBezTo>
                  <a:pt x="2120864" y="401120"/>
                  <a:pt x="2108395" y="418947"/>
                  <a:pt x="2104823" y="439411"/>
                </a:cubicBezTo>
                <a:cubicBezTo>
                  <a:pt x="2120345" y="440190"/>
                  <a:pt x="2135476" y="434845"/>
                  <a:pt x="2147102" y="424539"/>
                </a:cubicBezTo>
                <a:cubicBezTo>
                  <a:pt x="2161714" y="412329"/>
                  <a:pt x="2171844" y="395834"/>
                  <a:pt x="2183340" y="380637"/>
                </a:cubicBezTo>
                <a:cubicBezTo>
                  <a:pt x="2184963" y="377663"/>
                  <a:pt x="2187561" y="375357"/>
                  <a:pt x="2190743" y="374143"/>
                </a:cubicBezTo>
                <a:cubicBezTo>
                  <a:pt x="2195679" y="372909"/>
                  <a:pt x="2200355" y="376741"/>
                  <a:pt x="2203732" y="380637"/>
                </a:cubicBezTo>
                <a:cubicBezTo>
                  <a:pt x="2231268" y="412394"/>
                  <a:pt x="2239256" y="456653"/>
                  <a:pt x="2224578" y="496041"/>
                </a:cubicBezTo>
                <a:cubicBezTo>
                  <a:pt x="2243282" y="480429"/>
                  <a:pt x="2264064" y="467473"/>
                  <a:pt x="2286274" y="457530"/>
                </a:cubicBezTo>
                <a:cubicBezTo>
                  <a:pt x="2289782" y="455276"/>
                  <a:pt x="2294197" y="454867"/>
                  <a:pt x="2298094" y="456426"/>
                </a:cubicBezTo>
                <a:cubicBezTo>
                  <a:pt x="2300107" y="457861"/>
                  <a:pt x="2301601" y="459849"/>
                  <a:pt x="2302445" y="462141"/>
                </a:cubicBezTo>
                <a:cubicBezTo>
                  <a:pt x="2318227" y="498009"/>
                  <a:pt x="2309460" y="539917"/>
                  <a:pt x="2280689" y="566505"/>
                </a:cubicBezTo>
                <a:cubicBezTo>
                  <a:pt x="2292574" y="565414"/>
                  <a:pt x="2304524" y="566407"/>
                  <a:pt x="2316019" y="569427"/>
                </a:cubicBezTo>
                <a:cubicBezTo>
                  <a:pt x="2322448" y="571564"/>
                  <a:pt x="2328228" y="575265"/>
                  <a:pt x="2332839" y="580207"/>
                </a:cubicBezTo>
                <a:lnTo>
                  <a:pt x="2371805" y="531630"/>
                </a:lnTo>
                <a:cubicBezTo>
                  <a:pt x="2373883" y="528260"/>
                  <a:pt x="2377260" y="525902"/>
                  <a:pt x="2381156" y="525136"/>
                </a:cubicBezTo>
                <a:cubicBezTo>
                  <a:pt x="2384273" y="525292"/>
                  <a:pt x="2387261" y="526584"/>
                  <a:pt x="2389534" y="528773"/>
                </a:cubicBezTo>
                <a:cubicBezTo>
                  <a:pt x="2423175" y="555789"/>
                  <a:pt x="2428500" y="605081"/>
                  <a:pt x="2423175" y="647814"/>
                </a:cubicBezTo>
                <a:cubicBezTo>
                  <a:pt x="2439411" y="618083"/>
                  <a:pt x="2470713" y="599690"/>
                  <a:pt x="2504613" y="599950"/>
                </a:cubicBezTo>
                <a:cubicBezTo>
                  <a:pt x="2509030" y="599638"/>
                  <a:pt x="2513380" y="600879"/>
                  <a:pt x="2516953" y="603457"/>
                </a:cubicBezTo>
                <a:cubicBezTo>
                  <a:pt x="2520590" y="607718"/>
                  <a:pt x="2522148" y="613322"/>
                  <a:pt x="2521369" y="618849"/>
                </a:cubicBezTo>
                <a:cubicBezTo>
                  <a:pt x="2519875" y="654470"/>
                  <a:pt x="2502470" y="687520"/>
                  <a:pt x="2473830" y="708795"/>
                </a:cubicBezTo>
                <a:cubicBezTo>
                  <a:pt x="2496106" y="703671"/>
                  <a:pt x="2519030" y="702288"/>
                  <a:pt x="2541761" y="704704"/>
                </a:cubicBezTo>
                <a:cubicBezTo>
                  <a:pt x="2545917" y="704788"/>
                  <a:pt x="2549944" y="706172"/>
                  <a:pt x="2553321" y="708665"/>
                </a:cubicBezTo>
                <a:cubicBezTo>
                  <a:pt x="2556893" y="713029"/>
                  <a:pt x="2558321" y="718790"/>
                  <a:pt x="2557153" y="724316"/>
                </a:cubicBezTo>
                <a:cubicBezTo>
                  <a:pt x="2552282" y="764218"/>
                  <a:pt x="2521823" y="796196"/>
                  <a:pt x="2482208" y="802963"/>
                </a:cubicBezTo>
                <a:cubicBezTo>
                  <a:pt x="2508900" y="822446"/>
                  <a:pt x="2537410" y="844267"/>
                  <a:pt x="2544879" y="876284"/>
                </a:cubicBezTo>
                <a:cubicBezTo>
                  <a:pt x="2546761" y="884597"/>
                  <a:pt x="2546112" y="895182"/>
                  <a:pt x="2538384" y="899144"/>
                </a:cubicBezTo>
                <a:cubicBezTo>
                  <a:pt x="2533318" y="901059"/>
                  <a:pt x="2527798" y="901059"/>
                  <a:pt x="2522733" y="899144"/>
                </a:cubicBezTo>
                <a:cubicBezTo>
                  <a:pt x="2491235" y="890708"/>
                  <a:pt x="2461491" y="876556"/>
                  <a:pt x="2435124" y="857385"/>
                </a:cubicBezTo>
                <a:cubicBezTo>
                  <a:pt x="2436034" y="868166"/>
                  <a:pt x="2443567" y="876868"/>
                  <a:pt x="2447269" y="887259"/>
                </a:cubicBezTo>
                <a:cubicBezTo>
                  <a:pt x="2450970" y="897650"/>
                  <a:pt x="2448502" y="910379"/>
                  <a:pt x="2439216" y="913236"/>
                </a:cubicBezTo>
                <a:cubicBezTo>
                  <a:pt x="2460582" y="932297"/>
                  <a:pt x="2485065" y="947539"/>
                  <a:pt x="2511628" y="958307"/>
                </a:cubicBezTo>
                <a:cubicBezTo>
                  <a:pt x="2515134" y="959261"/>
                  <a:pt x="2518251" y="961392"/>
                  <a:pt x="2520395" y="964347"/>
                </a:cubicBezTo>
                <a:cubicBezTo>
                  <a:pt x="2521953" y="967951"/>
                  <a:pt x="2521758" y="972055"/>
                  <a:pt x="2519940" y="975517"/>
                </a:cubicBezTo>
                <a:cubicBezTo>
                  <a:pt x="2511693" y="995974"/>
                  <a:pt x="2489027" y="1005975"/>
                  <a:pt x="2468505" y="1014028"/>
                </a:cubicBezTo>
                <a:cubicBezTo>
                  <a:pt x="2477857" y="1022795"/>
                  <a:pt x="2491820" y="1023899"/>
                  <a:pt x="2504289" y="1027017"/>
                </a:cubicBezTo>
                <a:cubicBezTo>
                  <a:pt x="2516758" y="1030134"/>
                  <a:pt x="2530266" y="1037992"/>
                  <a:pt x="2531046" y="1050851"/>
                </a:cubicBezTo>
                <a:cubicBezTo>
                  <a:pt x="2531825" y="1063710"/>
                  <a:pt x="2519486" y="1072477"/>
                  <a:pt x="2508055" y="1077607"/>
                </a:cubicBezTo>
                <a:cubicBezTo>
                  <a:pt x="2487209" y="1087044"/>
                  <a:pt x="2464349" y="1091362"/>
                  <a:pt x="2441489" y="1090206"/>
                </a:cubicBezTo>
                <a:cubicBezTo>
                  <a:pt x="2448632" y="1099194"/>
                  <a:pt x="2453893" y="1109534"/>
                  <a:pt x="2456945" y="1120600"/>
                </a:cubicBezTo>
                <a:cubicBezTo>
                  <a:pt x="2459867" y="1131056"/>
                  <a:pt x="2458244" y="1145733"/>
                  <a:pt x="2447593" y="1147941"/>
                </a:cubicBezTo>
                <a:cubicBezTo>
                  <a:pt x="2441099" y="1149305"/>
                  <a:pt x="2434604" y="1144369"/>
                  <a:pt x="2429344" y="1139758"/>
                </a:cubicBezTo>
                <a:lnTo>
                  <a:pt x="2395379" y="1109689"/>
                </a:lnTo>
                <a:lnTo>
                  <a:pt x="2403172" y="1150149"/>
                </a:lnTo>
                <a:cubicBezTo>
                  <a:pt x="2404146" y="1153215"/>
                  <a:pt x="2404146" y="1156501"/>
                  <a:pt x="2403172" y="1159566"/>
                </a:cubicBezTo>
                <a:cubicBezTo>
                  <a:pt x="2402458" y="1161053"/>
                  <a:pt x="2401224" y="1162248"/>
                  <a:pt x="2399730" y="1162943"/>
                </a:cubicBezTo>
                <a:cubicBezTo>
                  <a:pt x="2413628" y="1172548"/>
                  <a:pt x="2428954" y="1179887"/>
                  <a:pt x="2445190" y="1184699"/>
                </a:cubicBezTo>
                <a:cubicBezTo>
                  <a:pt x="2450061" y="1185731"/>
                  <a:pt x="2454347" y="1188647"/>
                  <a:pt x="2457075" y="1192817"/>
                </a:cubicBezTo>
                <a:cubicBezTo>
                  <a:pt x="2458439" y="1197148"/>
                  <a:pt x="2457920" y="1201850"/>
                  <a:pt x="2455711" y="1205805"/>
                </a:cubicBezTo>
                <a:cubicBezTo>
                  <a:pt x="2439411" y="1239024"/>
                  <a:pt x="2400380" y="1254123"/>
                  <a:pt x="2365960" y="1240550"/>
                </a:cubicBezTo>
                <a:cubicBezTo>
                  <a:pt x="2381936" y="1258799"/>
                  <a:pt x="2395638" y="1279061"/>
                  <a:pt x="2406614" y="1300687"/>
                </a:cubicBezTo>
                <a:cubicBezTo>
                  <a:pt x="2409277" y="1305104"/>
                  <a:pt x="2410771" y="1310104"/>
                  <a:pt x="2410901" y="1315235"/>
                </a:cubicBezTo>
                <a:cubicBezTo>
                  <a:pt x="2410251" y="1325885"/>
                  <a:pt x="2398431" y="1332964"/>
                  <a:pt x="2387781" y="1332185"/>
                </a:cubicBezTo>
                <a:cubicBezTo>
                  <a:pt x="2377195" y="1330496"/>
                  <a:pt x="2367388" y="1325626"/>
                  <a:pt x="2359660" y="1318287"/>
                </a:cubicBezTo>
                <a:cubicBezTo>
                  <a:pt x="2342710" y="1304584"/>
                  <a:pt x="2327513" y="1288932"/>
                  <a:pt x="2314200" y="1271658"/>
                </a:cubicBezTo>
                <a:lnTo>
                  <a:pt x="2314589" y="1333678"/>
                </a:lnTo>
                <a:cubicBezTo>
                  <a:pt x="2314785" y="1338095"/>
                  <a:pt x="2314005" y="1342576"/>
                  <a:pt x="2312382" y="1346667"/>
                </a:cubicBezTo>
                <a:cubicBezTo>
                  <a:pt x="2332060" y="1363488"/>
                  <a:pt x="2356478" y="1373619"/>
                  <a:pt x="2382261" y="1375697"/>
                </a:cubicBezTo>
                <a:cubicBezTo>
                  <a:pt x="2390248" y="1398492"/>
                  <a:pt x="2373818" y="1424599"/>
                  <a:pt x="2351478" y="1433821"/>
                </a:cubicBezTo>
                <a:cubicBezTo>
                  <a:pt x="2329137" y="1443043"/>
                  <a:pt x="2303354" y="1438821"/>
                  <a:pt x="2280689" y="1430184"/>
                </a:cubicBezTo>
                <a:cubicBezTo>
                  <a:pt x="2288028" y="1463954"/>
                  <a:pt x="2355309" y="1461227"/>
                  <a:pt x="2352841" y="1495647"/>
                </a:cubicBezTo>
                <a:cubicBezTo>
                  <a:pt x="2351997" y="1507012"/>
                  <a:pt x="2342190" y="1515974"/>
                  <a:pt x="2331670" y="1520520"/>
                </a:cubicBezTo>
                <a:cubicBezTo>
                  <a:pt x="2293159" y="1537276"/>
                  <a:pt x="2250491" y="1511233"/>
                  <a:pt x="2216720" y="1486360"/>
                </a:cubicBezTo>
                <a:cubicBezTo>
                  <a:pt x="2225813" y="1513376"/>
                  <a:pt x="2221786" y="1543056"/>
                  <a:pt x="2205745" y="1566630"/>
                </a:cubicBezTo>
                <a:cubicBezTo>
                  <a:pt x="2185223" y="1547861"/>
                  <a:pt x="2168337" y="1525325"/>
                  <a:pt x="2156129" y="1500322"/>
                </a:cubicBezTo>
                <a:cubicBezTo>
                  <a:pt x="2156778" y="1519805"/>
                  <a:pt x="2157362" y="1539288"/>
                  <a:pt x="2158012" y="1558252"/>
                </a:cubicBezTo>
                <a:cubicBezTo>
                  <a:pt x="2158012" y="1569033"/>
                  <a:pt x="2157232" y="1582346"/>
                  <a:pt x="2147426" y="1586827"/>
                </a:cubicBezTo>
                <a:cubicBezTo>
                  <a:pt x="2137619" y="1591308"/>
                  <a:pt x="2126904" y="1583450"/>
                  <a:pt x="2118981" y="1576111"/>
                </a:cubicBezTo>
                <a:lnTo>
                  <a:pt x="2059428" y="1521105"/>
                </a:lnTo>
                <a:cubicBezTo>
                  <a:pt x="2070858" y="1549030"/>
                  <a:pt x="2078976" y="1578124"/>
                  <a:pt x="2083782" y="1607934"/>
                </a:cubicBezTo>
                <a:cubicBezTo>
                  <a:pt x="2046505" y="1600725"/>
                  <a:pt x="2012734" y="1581112"/>
                  <a:pt x="1987926" y="1552277"/>
                </a:cubicBezTo>
                <a:cubicBezTo>
                  <a:pt x="1993576" y="1564551"/>
                  <a:pt x="1988185" y="1579034"/>
                  <a:pt x="1975976" y="1584684"/>
                </a:cubicBezTo>
                <a:cubicBezTo>
                  <a:pt x="1975911" y="1584684"/>
                  <a:pt x="1975846" y="1584749"/>
                  <a:pt x="1975781" y="1584749"/>
                </a:cubicBezTo>
                <a:cubicBezTo>
                  <a:pt x="1961104" y="1590399"/>
                  <a:pt x="1943959" y="1581891"/>
                  <a:pt x="1934997" y="1569033"/>
                </a:cubicBezTo>
                <a:cubicBezTo>
                  <a:pt x="1926944" y="1555459"/>
                  <a:pt x="1922462" y="1540068"/>
                  <a:pt x="1922008" y="1524287"/>
                </a:cubicBezTo>
                <a:cubicBezTo>
                  <a:pt x="1919540" y="1543315"/>
                  <a:pt x="1915514" y="1564746"/>
                  <a:pt x="1899538" y="1575137"/>
                </a:cubicBezTo>
                <a:cubicBezTo>
                  <a:pt x="1883562" y="1585528"/>
                  <a:pt x="1855116" y="1569357"/>
                  <a:pt x="1863819" y="1552277"/>
                </a:cubicBezTo>
                <a:cubicBezTo>
                  <a:pt x="1842128" y="1565656"/>
                  <a:pt x="1818294" y="1575267"/>
                  <a:pt x="1793355" y="1580527"/>
                </a:cubicBezTo>
                <a:cubicBezTo>
                  <a:pt x="1791148" y="1591049"/>
                  <a:pt x="1785172" y="1600465"/>
                  <a:pt x="1776600" y="1606959"/>
                </a:cubicBezTo>
                <a:cubicBezTo>
                  <a:pt x="1759455" y="1619364"/>
                  <a:pt x="1736465" y="1619948"/>
                  <a:pt x="1715554" y="1616896"/>
                </a:cubicBezTo>
                <a:cubicBezTo>
                  <a:pt x="1634505" y="1604362"/>
                  <a:pt x="1563716" y="1540912"/>
                  <a:pt x="1481758" y="1546692"/>
                </a:cubicBezTo>
                <a:cubicBezTo>
                  <a:pt x="1450456" y="1548900"/>
                  <a:pt x="1420841" y="1561239"/>
                  <a:pt x="1389993" y="1566889"/>
                </a:cubicBezTo>
                <a:cubicBezTo>
                  <a:pt x="1292189" y="1584749"/>
                  <a:pt x="1195943" y="1534418"/>
                  <a:pt x="1097230" y="1522273"/>
                </a:cubicBezTo>
                <a:cubicBezTo>
                  <a:pt x="1037547" y="1515130"/>
                  <a:pt x="973253" y="1521170"/>
                  <a:pt x="917792" y="1502790"/>
                </a:cubicBezTo>
                <a:lnTo>
                  <a:pt x="922792" y="1511818"/>
                </a:lnTo>
                <a:cubicBezTo>
                  <a:pt x="873176" y="1490906"/>
                  <a:pt x="831677" y="1454408"/>
                  <a:pt x="804595" y="1407908"/>
                </a:cubicBezTo>
                <a:cubicBezTo>
                  <a:pt x="808752" y="1431353"/>
                  <a:pt x="817584" y="1453694"/>
                  <a:pt x="830573" y="1473631"/>
                </a:cubicBezTo>
                <a:cubicBezTo>
                  <a:pt x="785567" y="1470968"/>
                  <a:pt x="746797" y="1440835"/>
                  <a:pt x="733158" y="1397842"/>
                </a:cubicBezTo>
                <a:lnTo>
                  <a:pt x="740952" y="1458824"/>
                </a:lnTo>
                <a:cubicBezTo>
                  <a:pt x="695556" y="1456681"/>
                  <a:pt x="658019" y="1422716"/>
                  <a:pt x="651330" y="1377775"/>
                </a:cubicBezTo>
                <a:cubicBezTo>
                  <a:pt x="645290" y="1405116"/>
                  <a:pt x="618988" y="1423105"/>
                  <a:pt x="591322" y="1418819"/>
                </a:cubicBezTo>
                <a:cubicBezTo>
                  <a:pt x="584244" y="1418234"/>
                  <a:pt x="578074" y="1413688"/>
                  <a:pt x="575411" y="1407129"/>
                </a:cubicBezTo>
                <a:cubicBezTo>
                  <a:pt x="574762" y="1402258"/>
                  <a:pt x="575801" y="1397323"/>
                  <a:pt x="578204" y="1393037"/>
                </a:cubicBezTo>
                <a:lnTo>
                  <a:pt x="594764" y="1355435"/>
                </a:lnTo>
                <a:cubicBezTo>
                  <a:pt x="576645" y="1363292"/>
                  <a:pt x="556318" y="1364137"/>
                  <a:pt x="537614" y="1357902"/>
                </a:cubicBezTo>
                <a:cubicBezTo>
                  <a:pt x="544303" y="1369397"/>
                  <a:pt x="553331" y="1379334"/>
                  <a:pt x="564111" y="1387127"/>
                </a:cubicBezTo>
                <a:cubicBezTo>
                  <a:pt x="543264" y="1394985"/>
                  <a:pt x="520145" y="1394401"/>
                  <a:pt x="499752" y="1385438"/>
                </a:cubicBezTo>
                <a:cubicBezTo>
                  <a:pt x="479620" y="1376411"/>
                  <a:pt x="460787" y="1364851"/>
                  <a:pt x="443641" y="1350954"/>
                </a:cubicBezTo>
                <a:cubicBezTo>
                  <a:pt x="442472" y="1370436"/>
                  <a:pt x="441369" y="1389919"/>
                  <a:pt x="440199" y="1409402"/>
                </a:cubicBezTo>
                <a:cubicBezTo>
                  <a:pt x="439485" y="1422391"/>
                  <a:pt x="436758" y="1437458"/>
                  <a:pt x="424743" y="1441874"/>
                </a:cubicBezTo>
                <a:cubicBezTo>
                  <a:pt x="416560" y="1443757"/>
                  <a:pt x="407988" y="1441549"/>
                  <a:pt x="401688" y="1435964"/>
                </a:cubicBezTo>
                <a:cubicBezTo>
                  <a:pt x="383439" y="1422326"/>
                  <a:pt x="373632" y="1400180"/>
                  <a:pt x="375711" y="1377515"/>
                </a:cubicBezTo>
                <a:cubicBezTo>
                  <a:pt x="368697" y="1393686"/>
                  <a:pt x="355449" y="1406415"/>
                  <a:pt x="339018" y="1412779"/>
                </a:cubicBezTo>
                <a:cubicBezTo>
                  <a:pt x="333238" y="1415637"/>
                  <a:pt x="326484" y="1415637"/>
                  <a:pt x="320704" y="1412779"/>
                </a:cubicBezTo>
                <a:cubicBezTo>
                  <a:pt x="318366" y="1411221"/>
                  <a:pt x="316548" y="1408948"/>
                  <a:pt x="315639" y="1406285"/>
                </a:cubicBezTo>
                <a:cubicBezTo>
                  <a:pt x="274984" y="1394530"/>
                  <a:pt x="244980" y="1360110"/>
                  <a:pt x="238745" y="1318287"/>
                </a:cubicBezTo>
                <a:lnTo>
                  <a:pt x="229004" y="1387322"/>
                </a:lnTo>
                <a:cubicBezTo>
                  <a:pt x="228940" y="1388555"/>
                  <a:pt x="228550" y="1389724"/>
                  <a:pt x="227835" y="1390699"/>
                </a:cubicBezTo>
                <a:cubicBezTo>
                  <a:pt x="226472" y="1392257"/>
                  <a:pt x="224004" y="1391997"/>
                  <a:pt x="221925" y="1391543"/>
                </a:cubicBezTo>
                <a:cubicBezTo>
                  <a:pt x="196792" y="1386218"/>
                  <a:pt x="172699" y="1370956"/>
                  <a:pt x="161983" y="1347576"/>
                </a:cubicBezTo>
                <a:cubicBezTo>
                  <a:pt x="151267" y="1324197"/>
                  <a:pt x="157242" y="1292829"/>
                  <a:pt x="178868" y="1278866"/>
                </a:cubicBezTo>
                <a:cubicBezTo>
                  <a:pt x="164970" y="1287439"/>
                  <a:pt x="149774" y="1293674"/>
                  <a:pt x="133863" y="1297375"/>
                </a:cubicBezTo>
                <a:cubicBezTo>
                  <a:pt x="128083" y="1299453"/>
                  <a:pt x="121653" y="1298739"/>
                  <a:pt x="116523" y="1295362"/>
                </a:cubicBezTo>
                <a:cubicBezTo>
                  <a:pt x="109054" y="1288413"/>
                  <a:pt x="115743" y="1275879"/>
                  <a:pt x="122498" y="1268476"/>
                </a:cubicBezTo>
                <a:lnTo>
                  <a:pt x="157307" y="1229055"/>
                </a:lnTo>
                <a:cubicBezTo>
                  <a:pt x="128537" y="1232250"/>
                  <a:pt x="99508" y="1225366"/>
                  <a:pt x="75219" y="1209572"/>
                </a:cubicBezTo>
                <a:cubicBezTo>
                  <a:pt x="71062" y="1207390"/>
                  <a:pt x="67815" y="1203863"/>
                  <a:pt x="65932" y="1199571"/>
                </a:cubicBezTo>
                <a:cubicBezTo>
                  <a:pt x="64828" y="1194258"/>
                  <a:pt x="65867" y="1188719"/>
                  <a:pt x="68855" y="1184179"/>
                </a:cubicBezTo>
                <a:cubicBezTo>
                  <a:pt x="85805" y="1152922"/>
                  <a:pt x="116588" y="1131523"/>
                  <a:pt x="151787" y="1126445"/>
                </a:cubicBezTo>
                <a:cubicBezTo>
                  <a:pt x="153411" y="1117197"/>
                  <a:pt x="157956" y="1108722"/>
                  <a:pt x="164776" y="1102286"/>
                </a:cubicBezTo>
                <a:cubicBezTo>
                  <a:pt x="153216" y="1107624"/>
                  <a:pt x="141071" y="1111501"/>
                  <a:pt x="128602" y="1113846"/>
                </a:cubicBezTo>
                <a:cubicBezTo>
                  <a:pt x="124901" y="1115080"/>
                  <a:pt x="120809" y="1114372"/>
                  <a:pt x="117756" y="1111962"/>
                </a:cubicBezTo>
                <a:cubicBezTo>
                  <a:pt x="116068" y="1109534"/>
                  <a:pt x="115483" y="1106533"/>
                  <a:pt x="116068" y="1103650"/>
                </a:cubicBezTo>
                <a:cubicBezTo>
                  <a:pt x="117886" y="1078289"/>
                  <a:pt x="126524" y="1053897"/>
                  <a:pt x="141201" y="1033122"/>
                </a:cubicBezTo>
                <a:cubicBezTo>
                  <a:pt x="118276" y="1058787"/>
                  <a:pt x="81064" y="1065918"/>
                  <a:pt x="50281" y="1050526"/>
                </a:cubicBezTo>
                <a:cubicBezTo>
                  <a:pt x="61256" y="1047091"/>
                  <a:pt x="70153" y="1038986"/>
                  <a:pt x="74570" y="1028380"/>
                </a:cubicBezTo>
                <a:cubicBezTo>
                  <a:pt x="65347" y="1029757"/>
                  <a:pt x="55931" y="1028978"/>
                  <a:pt x="47034" y="1026108"/>
                </a:cubicBezTo>
                <a:cubicBezTo>
                  <a:pt x="34045" y="1021302"/>
                  <a:pt x="23199" y="1006625"/>
                  <a:pt x="27551" y="993636"/>
                </a:cubicBezTo>
                <a:cubicBezTo>
                  <a:pt x="32616" y="977790"/>
                  <a:pt x="54437" y="972789"/>
                  <a:pt x="60867" y="957398"/>
                </a:cubicBezTo>
                <a:cubicBezTo>
                  <a:pt x="44890" y="953501"/>
                  <a:pt x="28395" y="949345"/>
                  <a:pt x="15406" y="938954"/>
                </a:cubicBezTo>
                <a:cubicBezTo>
                  <a:pt x="2418" y="928563"/>
                  <a:pt x="-4077" y="909404"/>
                  <a:pt x="3002" y="8945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" name="Google Shape;292;p6"/>
          <p:cNvGrpSpPr/>
          <p:nvPr/>
        </p:nvGrpSpPr>
        <p:grpSpPr>
          <a:xfrm>
            <a:off x="-243681" y="3889001"/>
            <a:ext cx="650268" cy="1004736"/>
            <a:chOff x="3257790" y="5120578"/>
            <a:chExt cx="875193" cy="1352087"/>
          </a:xfrm>
        </p:grpSpPr>
        <p:sp>
          <p:nvSpPr>
            <p:cNvPr id="293" name="Google Shape;293;p6"/>
            <p:cNvSpPr/>
            <p:nvPr/>
          </p:nvSpPr>
          <p:spPr>
            <a:xfrm>
              <a:off x="3948748" y="5120578"/>
              <a:ext cx="155547" cy="240545"/>
            </a:xfrm>
            <a:custGeom>
              <a:avLst/>
              <a:gdLst/>
              <a:ahLst/>
              <a:cxnLst/>
              <a:rect l="l" t="t" r="r" b="b"/>
              <a:pathLst>
                <a:path w="114795" h="177524" extrusionOk="0">
                  <a:moveTo>
                    <a:pt x="114695" y="2232"/>
                  </a:moveTo>
                  <a:cubicBezTo>
                    <a:pt x="108200" y="17559"/>
                    <a:pt x="102875" y="33275"/>
                    <a:pt x="97095" y="48797"/>
                  </a:cubicBezTo>
                  <a:cubicBezTo>
                    <a:pt x="94302" y="57246"/>
                    <a:pt x="90471" y="65299"/>
                    <a:pt x="85600" y="72761"/>
                  </a:cubicBezTo>
                  <a:cubicBezTo>
                    <a:pt x="80534" y="79905"/>
                    <a:pt x="74040" y="86529"/>
                    <a:pt x="69299" y="93737"/>
                  </a:cubicBezTo>
                  <a:cubicBezTo>
                    <a:pt x="50271" y="123027"/>
                    <a:pt x="31827" y="152186"/>
                    <a:pt x="3967" y="176865"/>
                  </a:cubicBezTo>
                  <a:cubicBezTo>
                    <a:pt x="2148" y="178488"/>
                    <a:pt x="-1164" y="176865"/>
                    <a:pt x="590" y="174657"/>
                  </a:cubicBezTo>
                  <a:cubicBezTo>
                    <a:pt x="12928" y="161499"/>
                    <a:pt x="23450" y="146679"/>
                    <a:pt x="31697" y="130625"/>
                  </a:cubicBezTo>
                  <a:cubicBezTo>
                    <a:pt x="39426" y="116214"/>
                    <a:pt x="45790" y="101128"/>
                    <a:pt x="50726" y="85555"/>
                  </a:cubicBezTo>
                  <a:cubicBezTo>
                    <a:pt x="52934" y="77696"/>
                    <a:pt x="53583" y="69644"/>
                    <a:pt x="56571" y="61850"/>
                  </a:cubicBezTo>
                  <a:cubicBezTo>
                    <a:pt x="60207" y="53512"/>
                    <a:pt x="64948" y="45712"/>
                    <a:pt x="70728" y="38665"/>
                  </a:cubicBezTo>
                  <a:cubicBezTo>
                    <a:pt x="82158" y="24001"/>
                    <a:pt x="95796" y="11149"/>
                    <a:pt x="111058" y="544"/>
                  </a:cubicBezTo>
                  <a:cubicBezTo>
                    <a:pt x="112747" y="-625"/>
                    <a:pt x="115669" y="154"/>
                    <a:pt x="114695" y="22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3899482" y="5246012"/>
              <a:ext cx="233502" cy="181508"/>
            </a:xfrm>
            <a:custGeom>
              <a:avLst/>
              <a:gdLst/>
              <a:ahLst/>
              <a:cxnLst/>
              <a:rect l="l" t="t" r="r" b="b"/>
              <a:pathLst>
                <a:path w="172326" h="133954" extrusionOk="0">
                  <a:moveTo>
                    <a:pt x="172343" y="2430"/>
                  </a:moveTo>
                  <a:cubicBezTo>
                    <a:pt x="168446" y="17665"/>
                    <a:pt x="162925" y="32446"/>
                    <a:pt x="155912" y="46526"/>
                  </a:cubicBezTo>
                  <a:cubicBezTo>
                    <a:pt x="145975" y="64691"/>
                    <a:pt x="130779" y="79446"/>
                    <a:pt x="112335" y="88869"/>
                  </a:cubicBezTo>
                  <a:cubicBezTo>
                    <a:pt x="94671" y="98416"/>
                    <a:pt x="74538" y="100364"/>
                    <a:pt x="55575" y="105754"/>
                  </a:cubicBezTo>
                  <a:cubicBezTo>
                    <a:pt x="36806" y="111171"/>
                    <a:pt x="19401" y="120509"/>
                    <a:pt x="4530" y="133160"/>
                  </a:cubicBezTo>
                  <a:cubicBezTo>
                    <a:pt x="2321" y="135109"/>
                    <a:pt x="-1185" y="133160"/>
                    <a:pt x="567" y="130628"/>
                  </a:cubicBezTo>
                  <a:cubicBezTo>
                    <a:pt x="10764" y="118587"/>
                    <a:pt x="23103" y="108489"/>
                    <a:pt x="36871" y="100819"/>
                  </a:cubicBezTo>
                  <a:cubicBezTo>
                    <a:pt x="52977" y="90687"/>
                    <a:pt x="67329" y="79063"/>
                    <a:pt x="82851" y="68347"/>
                  </a:cubicBezTo>
                  <a:cubicBezTo>
                    <a:pt x="98372" y="57631"/>
                    <a:pt x="114933" y="46981"/>
                    <a:pt x="131234" y="36655"/>
                  </a:cubicBezTo>
                  <a:cubicBezTo>
                    <a:pt x="146170" y="28030"/>
                    <a:pt x="158770" y="15853"/>
                    <a:pt x="167926" y="1196"/>
                  </a:cubicBezTo>
                  <a:cubicBezTo>
                    <a:pt x="169356" y="-1142"/>
                    <a:pt x="172992" y="287"/>
                    <a:pt x="172343" y="25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3819382" y="5377968"/>
              <a:ext cx="274840" cy="154836"/>
            </a:xfrm>
            <a:custGeom>
              <a:avLst/>
              <a:gdLst/>
              <a:ahLst/>
              <a:cxnLst/>
              <a:rect l="l" t="t" r="r" b="b"/>
              <a:pathLst>
                <a:path w="202834" h="114270" extrusionOk="0">
                  <a:moveTo>
                    <a:pt x="202928" y="2492"/>
                  </a:moveTo>
                  <a:cubicBezTo>
                    <a:pt x="191108" y="15481"/>
                    <a:pt x="178964" y="29054"/>
                    <a:pt x="165780" y="41458"/>
                  </a:cubicBezTo>
                  <a:cubicBezTo>
                    <a:pt x="151298" y="54732"/>
                    <a:pt x="134283" y="64942"/>
                    <a:pt x="115709" y="71462"/>
                  </a:cubicBezTo>
                  <a:cubicBezTo>
                    <a:pt x="105448" y="76287"/>
                    <a:pt x="94473" y="79463"/>
                    <a:pt x="83237" y="80878"/>
                  </a:cubicBezTo>
                  <a:cubicBezTo>
                    <a:pt x="73366" y="80177"/>
                    <a:pt x="63430" y="80417"/>
                    <a:pt x="53558" y="81593"/>
                  </a:cubicBezTo>
                  <a:cubicBezTo>
                    <a:pt x="34205" y="85503"/>
                    <a:pt x="17060" y="96679"/>
                    <a:pt x="5695" y="112831"/>
                  </a:cubicBezTo>
                  <a:cubicBezTo>
                    <a:pt x="3942" y="115558"/>
                    <a:pt x="-799" y="114065"/>
                    <a:pt x="240" y="111207"/>
                  </a:cubicBezTo>
                  <a:cubicBezTo>
                    <a:pt x="5435" y="98608"/>
                    <a:pt x="18100" y="90101"/>
                    <a:pt x="30698" y="82697"/>
                  </a:cubicBezTo>
                  <a:cubicBezTo>
                    <a:pt x="39271" y="77761"/>
                    <a:pt x="48493" y="73930"/>
                    <a:pt x="56675" y="68669"/>
                  </a:cubicBezTo>
                  <a:cubicBezTo>
                    <a:pt x="66612" y="62175"/>
                    <a:pt x="74990" y="53992"/>
                    <a:pt x="86549" y="50225"/>
                  </a:cubicBezTo>
                  <a:cubicBezTo>
                    <a:pt x="126554" y="37237"/>
                    <a:pt x="165001" y="23469"/>
                    <a:pt x="199811" y="349"/>
                  </a:cubicBezTo>
                  <a:cubicBezTo>
                    <a:pt x="201499" y="-820"/>
                    <a:pt x="203772" y="1193"/>
                    <a:pt x="202473" y="26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3737442" y="5482968"/>
              <a:ext cx="305716" cy="148188"/>
            </a:xfrm>
            <a:custGeom>
              <a:avLst/>
              <a:gdLst/>
              <a:ahLst/>
              <a:cxnLst/>
              <a:rect l="l" t="t" r="r" b="b"/>
              <a:pathLst>
                <a:path w="225621" h="109364" extrusionOk="0">
                  <a:moveTo>
                    <a:pt x="165" y="106673"/>
                  </a:moveTo>
                  <a:cubicBezTo>
                    <a:pt x="10102" y="92808"/>
                    <a:pt x="22701" y="81118"/>
                    <a:pt x="37313" y="72318"/>
                  </a:cubicBezTo>
                  <a:cubicBezTo>
                    <a:pt x="45756" y="66538"/>
                    <a:pt x="53419" y="59330"/>
                    <a:pt x="62511" y="54654"/>
                  </a:cubicBezTo>
                  <a:cubicBezTo>
                    <a:pt x="72967" y="49056"/>
                    <a:pt x="83812" y="44172"/>
                    <a:pt x="94982" y="40041"/>
                  </a:cubicBezTo>
                  <a:cubicBezTo>
                    <a:pt x="115505" y="31898"/>
                    <a:pt x="136676" y="25384"/>
                    <a:pt x="158238" y="20559"/>
                  </a:cubicBezTo>
                  <a:cubicBezTo>
                    <a:pt x="179994" y="15947"/>
                    <a:pt x="200580" y="14064"/>
                    <a:pt x="219154" y="1076"/>
                  </a:cubicBezTo>
                  <a:cubicBezTo>
                    <a:pt x="222856" y="-1587"/>
                    <a:pt x="227337" y="1076"/>
                    <a:pt x="225129" y="4842"/>
                  </a:cubicBezTo>
                  <a:cubicBezTo>
                    <a:pt x="215192" y="20026"/>
                    <a:pt x="202594" y="33236"/>
                    <a:pt x="187851" y="43808"/>
                  </a:cubicBezTo>
                  <a:cubicBezTo>
                    <a:pt x="168368" y="58096"/>
                    <a:pt x="146743" y="64980"/>
                    <a:pt x="123688" y="71604"/>
                  </a:cubicBezTo>
                  <a:cubicBezTo>
                    <a:pt x="102971" y="77501"/>
                    <a:pt x="81734" y="81625"/>
                    <a:pt x="60303" y="83943"/>
                  </a:cubicBezTo>
                  <a:cubicBezTo>
                    <a:pt x="39196" y="86268"/>
                    <a:pt x="19324" y="94919"/>
                    <a:pt x="3218" y="108751"/>
                  </a:cubicBezTo>
                  <a:cubicBezTo>
                    <a:pt x="1530" y="110245"/>
                    <a:pt x="-679" y="108751"/>
                    <a:pt x="360" y="1069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3910538" y="5183202"/>
              <a:ext cx="72862" cy="204264"/>
            </a:xfrm>
            <a:custGeom>
              <a:avLst/>
              <a:gdLst/>
              <a:ahLst/>
              <a:cxnLst/>
              <a:rect l="l" t="t" r="r" b="b"/>
              <a:pathLst>
                <a:path w="53773" h="150748" extrusionOk="0">
                  <a:moveTo>
                    <a:pt x="12284" y="150016"/>
                  </a:moveTo>
                  <a:cubicBezTo>
                    <a:pt x="10790" y="144418"/>
                    <a:pt x="10011" y="138664"/>
                    <a:pt x="9881" y="132871"/>
                  </a:cubicBezTo>
                  <a:cubicBezTo>
                    <a:pt x="10400" y="126376"/>
                    <a:pt x="10206" y="119843"/>
                    <a:pt x="9361" y="113388"/>
                  </a:cubicBezTo>
                  <a:cubicBezTo>
                    <a:pt x="7673" y="106893"/>
                    <a:pt x="3646" y="103971"/>
                    <a:pt x="1438" y="97282"/>
                  </a:cubicBezTo>
                  <a:cubicBezTo>
                    <a:pt x="-770" y="89261"/>
                    <a:pt x="-251" y="80747"/>
                    <a:pt x="2932" y="73058"/>
                  </a:cubicBezTo>
                  <a:cubicBezTo>
                    <a:pt x="7997" y="60459"/>
                    <a:pt x="18388" y="49289"/>
                    <a:pt x="26247" y="37599"/>
                  </a:cubicBezTo>
                  <a:cubicBezTo>
                    <a:pt x="34104" y="25909"/>
                    <a:pt x="40664" y="13375"/>
                    <a:pt x="48262" y="1491"/>
                  </a:cubicBezTo>
                  <a:cubicBezTo>
                    <a:pt x="50080" y="-1432"/>
                    <a:pt x="54757" y="387"/>
                    <a:pt x="53717" y="3114"/>
                  </a:cubicBezTo>
                  <a:cubicBezTo>
                    <a:pt x="50145" y="15155"/>
                    <a:pt x="47807" y="27507"/>
                    <a:pt x="46574" y="40002"/>
                  </a:cubicBezTo>
                  <a:cubicBezTo>
                    <a:pt x="45794" y="52406"/>
                    <a:pt x="49821" y="64161"/>
                    <a:pt x="48327" y="76500"/>
                  </a:cubicBezTo>
                  <a:cubicBezTo>
                    <a:pt x="47288" y="84852"/>
                    <a:pt x="44041" y="92768"/>
                    <a:pt x="38910" y="99425"/>
                  </a:cubicBezTo>
                  <a:cubicBezTo>
                    <a:pt x="37417" y="101399"/>
                    <a:pt x="35728" y="103224"/>
                    <a:pt x="33844" y="104880"/>
                  </a:cubicBezTo>
                  <a:cubicBezTo>
                    <a:pt x="33065" y="105530"/>
                    <a:pt x="28324" y="109621"/>
                    <a:pt x="30013" y="107608"/>
                  </a:cubicBezTo>
                  <a:cubicBezTo>
                    <a:pt x="31702" y="105594"/>
                    <a:pt x="29039" y="109296"/>
                    <a:pt x="28714" y="109686"/>
                  </a:cubicBezTo>
                  <a:cubicBezTo>
                    <a:pt x="27675" y="110810"/>
                    <a:pt x="26766" y="112024"/>
                    <a:pt x="25921" y="113323"/>
                  </a:cubicBezTo>
                  <a:cubicBezTo>
                    <a:pt x="23194" y="118999"/>
                    <a:pt x="21376" y="125038"/>
                    <a:pt x="20401" y="131247"/>
                  </a:cubicBezTo>
                  <a:cubicBezTo>
                    <a:pt x="18843" y="137631"/>
                    <a:pt x="16894" y="143905"/>
                    <a:pt x="14491" y="150016"/>
                  </a:cubicBezTo>
                  <a:cubicBezTo>
                    <a:pt x="14102" y="150925"/>
                    <a:pt x="12544" y="151055"/>
                    <a:pt x="12284" y="150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3808834" y="5229825"/>
              <a:ext cx="64960" cy="274527"/>
            </a:xfrm>
            <a:custGeom>
              <a:avLst/>
              <a:gdLst/>
              <a:ahLst/>
              <a:cxnLst/>
              <a:rect l="l" t="t" r="r" b="b"/>
              <a:pathLst>
                <a:path w="47941" h="202603" extrusionOk="0">
                  <a:moveTo>
                    <a:pt x="3216" y="345"/>
                  </a:moveTo>
                  <a:cubicBezTo>
                    <a:pt x="12178" y="864"/>
                    <a:pt x="16724" y="8268"/>
                    <a:pt x="21660" y="13333"/>
                  </a:cubicBezTo>
                  <a:cubicBezTo>
                    <a:pt x="27635" y="18438"/>
                    <a:pt x="33285" y="23906"/>
                    <a:pt x="38610" y="29699"/>
                  </a:cubicBezTo>
                  <a:cubicBezTo>
                    <a:pt x="48741" y="44311"/>
                    <a:pt x="50365" y="67301"/>
                    <a:pt x="45104" y="85030"/>
                  </a:cubicBezTo>
                  <a:cubicBezTo>
                    <a:pt x="39649" y="103799"/>
                    <a:pt x="29973" y="121139"/>
                    <a:pt x="27570" y="140232"/>
                  </a:cubicBezTo>
                  <a:cubicBezTo>
                    <a:pt x="25167" y="159325"/>
                    <a:pt x="22828" y="179977"/>
                    <a:pt x="18608" y="199720"/>
                  </a:cubicBezTo>
                  <a:cubicBezTo>
                    <a:pt x="17893" y="203292"/>
                    <a:pt x="12113" y="203682"/>
                    <a:pt x="12113" y="200110"/>
                  </a:cubicBezTo>
                  <a:cubicBezTo>
                    <a:pt x="10879" y="182575"/>
                    <a:pt x="11269" y="164651"/>
                    <a:pt x="11528" y="146922"/>
                  </a:cubicBezTo>
                  <a:cubicBezTo>
                    <a:pt x="11074" y="128984"/>
                    <a:pt x="8216" y="111190"/>
                    <a:pt x="3086" y="93993"/>
                  </a:cubicBezTo>
                  <a:cubicBezTo>
                    <a:pt x="-291" y="77906"/>
                    <a:pt x="-810" y="61359"/>
                    <a:pt x="1528" y="45091"/>
                  </a:cubicBezTo>
                  <a:cubicBezTo>
                    <a:pt x="2501" y="36648"/>
                    <a:pt x="6658" y="28076"/>
                    <a:pt x="5424" y="19893"/>
                  </a:cubicBezTo>
                  <a:cubicBezTo>
                    <a:pt x="4450" y="13398"/>
                    <a:pt x="98" y="7359"/>
                    <a:pt x="2242" y="410"/>
                  </a:cubicBezTo>
                  <a:cubicBezTo>
                    <a:pt x="2307" y="111"/>
                    <a:pt x="2631" y="-64"/>
                    <a:pt x="2956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3729222" y="5272053"/>
              <a:ext cx="60704" cy="337432"/>
            </a:xfrm>
            <a:custGeom>
              <a:avLst/>
              <a:gdLst/>
              <a:ahLst/>
              <a:cxnLst/>
              <a:rect l="l" t="t" r="r" b="b"/>
              <a:pathLst>
                <a:path w="44800" h="249027" extrusionOk="0">
                  <a:moveTo>
                    <a:pt x="15647" y="38"/>
                  </a:moveTo>
                  <a:cubicBezTo>
                    <a:pt x="23245" y="19521"/>
                    <a:pt x="23959" y="41277"/>
                    <a:pt x="30064" y="61345"/>
                  </a:cubicBezTo>
                  <a:cubicBezTo>
                    <a:pt x="33247" y="71930"/>
                    <a:pt x="38247" y="82062"/>
                    <a:pt x="41169" y="92647"/>
                  </a:cubicBezTo>
                  <a:cubicBezTo>
                    <a:pt x="43377" y="102317"/>
                    <a:pt x="44547" y="112208"/>
                    <a:pt x="44547" y="122131"/>
                  </a:cubicBezTo>
                  <a:cubicBezTo>
                    <a:pt x="45261" y="132081"/>
                    <a:pt x="44872" y="142075"/>
                    <a:pt x="43377" y="151940"/>
                  </a:cubicBezTo>
                  <a:cubicBezTo>
                    <a:pt x="41234" y="163695"/>
                    <a:pt x="33961" y="173696"/>
                    <a:pt x="30389" y="184802"/>
                  </a:cubicBezTo>
                  <a:cubicBezTo>
                    <a:pt x="24284" y="205519"/>
                    <a:pt x="21427" y="226495"/>
                    <a:pt x="15776" y="247342"/>
                  </a:cubicBezTo>
                  <a:cubicBezTo>
                    <a:pt x="15127" y="249810"/>
                    <a:pt x="10971" y="249355"/>
                    <a:pt x="10971" y="247342"/>
                  </a:cubicBezTo>
                  <a:cubicBezTo>
                    <a:pt x="10971" y="236756"/>
                    <a:pt x="10971" y="226235"/>
                    <a:pt x="10971" y="215650"/>
                  </a:cubicBezTo>
                  <a:cubicBezTo>
                    <a:pt x="10971" y="205064"/>
                    <a:pt x="12724" y="191361"/>
                    <a:pt x="8633" y="181165"/>
                  </a:cubicBezTo>
                  <a:cubicBezTo>
                    <a:pt x="4541" y="172865"/>
                    <a:pt x="1814" y="163962"/>
                    <a:pt x="580" y="154798"/>
                  </a:cubicBezTo>
                  <a:cubicBezTo>
                    <a:pt x="-69" y="144894"/>
                    <a:pt x="-69" y="134958"/>
                    <a:pt x="580" y="125054"/>
                  </a:cubicBezTo>
                  <a:cubicBezTo>
                    <a:pt x="1489" y="104597"/>
                    <a:pt x="8179" y="85049"/>
                    <a:pt x="11491" y="64722"/>
                  </a:cubicBezTo>
                  <a:cubicBezTo>
                    <a:pt x="15062" y="43226"/>
                    <a:pt x="11491" y="21989"/>
                    <a:pt x="13699" y="558"/>
                  </a:cubicBezTo>
                  <a:cubicBezTo>
                    <a:pt x="13829" y="142"/>
                    <a:pt x="14283" y="-92"/>
                    <a:pt x="14673" y="32"/>
                  </a:cubicBezTo>
                  <a:cubicBezTo>
                    <a:pt x="14933" y="110"/>
                    <a:pt x="15127" y="305"/>
                    <a:pt x="15192" y="5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3599904" y="5326989"/>
              <a:ext cx="52147" cy="403186"/>
            </a:xfrm>
            <a:custGeom>
              <a:avLst/>
              <a:gdLst/>
              <a:ahLst/>
              <a:cxnLst/>
              <a:rect l="l" t="t" r="r" b="b"/>
              <a:pathLst>
                <a:path w="38485" h="297554" extrusionOk="0">
                  <a:moveTo>
                    <a:pt x="11951" y="747"/>
                  </a:moveTo>
                  <a:cubicBezTo>
                    <a:pt x="25978" y="49455"/>
                    <a:pt x="43902" y="98162"/>
                    <a:pt x="37084" y="150831"/>
                  </a:cubicBezTo>
                  <a:cubicBezTo>
                    <a:pt x="30590" y="199214"/>
                    <a:pt x="40526" y="246558"/>
                    <a:pt x="27667" y="295395"/>
                  </a:cubicBezTo>
                  <a:cubicBezTo>
                    <a:pt x="26822" y="298512"/>
                    <a:pt x="21172" y="298122"/>
                    <a:pt x="21172" y="295070"/>
                  </a:cubicBezTo>
                  <a:cubicBezTo>
                    <a:pt x="25914" y="246746"/>
                    <a:pt x="21237" y="197960"/>
                    <a:pt x="7404" y="151416"/>
                  </a:cubicBezTo>
                  <a:cubicBezTo>
                    <a:pt x="-7143" y="104137"/>
                    <a:pt x="3573" y="51143"/>
                    <a:pt x="9158" y="1202"/>
                  </a:cubicBezTo>
                  <a:cubicBezTo>
                    <a:pt x="9158" y="-97"/>
                    <a:pt x="11431" y="-487"/>
                    <a:pt x="11756" y="7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3505756" y="5385139"/>
              <a:ext cx="60325" cy="454815"/>
            </a:xfrm>
            <a:custGeom>
              <a:avLst/>
              <a:gdLst/>
              <a:ahLst/>
              <a:cxnLst/>
              <a:rect l="l" t="t" r="r" b="b"/>
              <a:pathLst>
                <a:path w="44520" h="335657" extrusionOk="0">
                  <a:moveTo>
                    <a:pt x="10557" y="1358"/>
                  </a:moveTo>
                  <a:cubicBezTo>
                    <a:pt x="16207" y="28180"/>
                    <a:pt x="24974" y="53963"/>
                    <a:pt x="30884" y="80654"/>
                  </a:cubicBezTo>
                  <a:cubicBezTo>
                    <a:pt x="36534" y="108346"/>
                    <a:pt x="40626" y="136336"/>
                    <a:pt x="43093" y="164496"/>
                  </a:cubicBezTo>
                  <a:cubicBezTo>
                    <a:pt x="45626" y="192207"/>
                    <a:pt x="44977" y="220113"/>
                    <a:pt x="41275" y="247688"/>
                  </a:cubicBezTo>
                  <a:cubicBezTo>
                    <a:pt x="37963" y="276523"/>
                    <a:pt x="41665" y="304708"/>
                    <a:pt x="41275" y="333283"/>
                  </a:cubicBezTo>
                  <a:cubicBezTo>
                    <a:pt x="41275" y="335816"/>
                    <a:pt x="36469" y="336660"/>
                    <a:pt x="36015" y="334127"/>
                  </a:cubicBezTo>
                  <a:cubicBezTo>
                    <a:pt x="30624" y="307371"/>
                    <a:pt x="29521" y="279315"/>
                    <a:pt x="21208" y="253338"/>
                  </a:cubicBezTo>
                  <a:cubicBezTo>
                    <a:pt x="12180" y="226724"/>
                    <a:pt x="6335" y="199156"/>
                    <a:pt x="3673" y="171185"/>
                  </a:cubicBezTo>
                  <a:cubicBezTo>
                    <a:pt x="945" y="143584"/>
                    <a:pt x="-224" y="115853"/>
                    <a:pt x="166" y="88122"/>
                  </a:cubicBezTo>
                  <a:cubicBezTo>
                    <a:pt x="1075" y="59483"/>
                    <a:pt x="4907" y="30778"/>
                    <a:pt x="5491" y="2203"/>
                  </a:cubicBezTo>
                  <a:cubicBezTo>
                    <a:pt x="5491" y="-135"/>
                    <a:pt x="9908" y="-915"/>
                    <a:pt x="10427" y="1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397359" y="5475919"/>
              <a:ext cx="104145" cy="441750"/>
            </a:xfrm>
            <a:custGeom>
              <a:avLst/>
              <a:gdLst/>
              <a:ahLst/>
              <a:cxnLst/>
              <a:rect l="l" t="t" r="r" b="b"/>
              <a:pathLst>
                <a:path w="76860" h="326015" extrusionOk="0">
                  <a:moveTo>
                    <a:pt x="4804" y="756"/>
                  </a:moveTo>
                  <a:cubicBezTo>
                    <a:pt x="9804" y="55113"/>
                    <a:pt x="31690" y="105834"/>
                    <a:pt x="40198" y="159477"/>
                  </a:cubicBezTo>
                  <a:cubicBezTo>
                    <a:pt x="44224" y="186246"/>
                    <a:pt x="49744" y="212762"/>
                    <a:pt x="56759" y="238902"/>
                  </a:cubicBezTo>
                  <a:cubicBezTo>
                    <a:pt x="64356" y="266698"/>
                    <a:pt x="70267" y="294688"/>
                    <a:pt x="76891" y="322809"/>
                  </a:cubicBezTo>
                  <a:cubicBezTo>
                    <a:pt x="77540" y="325406"/>
                    <a:pt x="72929" y="327290"/>
                    <a:pt x="71565" y="324952"/>
                  </a:cubicBezTo>
                  <a:cubicBezTo>
                    <a:pt x="57018" y="301007"/>
                    <a:pt x="44939" y="275686"/>
                    <a:pt x="35392" y="249358"/>
                  </a:cubicBezTo>
                  <a:cubicBezTo>
                    <a:pt x="26235" y="222536"/>
                    <a:pt x="17208" y="195390"/>
                    <a:pt x="9415" y="168114"/>
                  </a:cubicBezTo>
                  <a:cubicBezTo>
                    <a:pt x="-5782" y="114146"/>
                    <a:pt x="2206" y="57710"/>
                    <a:pt x="2076" y="1210"/>
                  </a:cubicBezTo>
                  <a:cubicBezTo>
                    <a:pt x="2076" y="-24"/>
                    <a:pt x="4609" y="-543"/>
                    <a:pt x="4739" y="7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320294" y="5654962"/>
              <a:ext cx="142015" cy="446364"/>
            </a:xfrm>
            <a:custGeom>
              <a:avLst/>
              <a:gdLst/>
              <a:ahLst/>
              <a:cxnLst/>
              <a:rect l="l" t="t" r="r" b="b"/>
              <a:pathLst>
                <a:path w="104808" h="329420" extrusionOk="0">
                  <a:moveTo>
                    <a:pt x="2691" y="822"/>
                  </a:moveTo>
                  <a:cubicBezTo>
                    <a:pt x="10550" y="13129"/>
                    <a:pt x="17823" y="25832"/>
                    <a:pt x="24382" y="38879"/>
                  </a:cubicBezTo>
                  <a:cubicBezTo>
                    <a:pt x="31396" y="51634"/>
                    <a:pt x="39189" y="63973"/>
                    <a:pt x="47632" y="75832"/>
                  </a:cubicBezTo>
                  <a:cubicBezTo>
                    <a:pt x="64322" y="99991"/>
                    <a:pt x="73154" y="126617"/>
                    <a:pt x="82441" y="153763"/>
                  </a:cubicBezTo>
                  <a:cubicBezTo>
                    <a:pt x="92637" y="180481"/>
                    <a:pt x="98872" y="208517"/>
                    <a:pt x="101080" y="237021"/>
                  </a:cubicBezTo>
                  <a:cubicBezTo>
                    <a:pt x="101664" y="251243"/>
                    <a:pt x="99391" y="265466"/>
                    <a:pt x="99261" y="279753"/>
                  </a:cubicBezTo>
                  <a:cubicBezTo>
                    <a:pt x="99521" y="295190"/>
                    <a:pt x="101405" y="310556"/>
                    <a:pt x="104846" y="325603"/>
                  </a:cubicBezTo>
                  <a:cubicBezTo>
                    <a:pt x="105561" y="329240"/>
                    <a:pt x="99067" y="331058"/>
                    <a:pt x="98352" y="327486"/>
                  </a:cubicBezTo>
                  <a:cubicBezTo>
                    <a:pt x="94846" y="312588"/>
                    <a:pt x="89455" y="298191"/>
                    <a:pt x="82376" y="284624"/>
                  </a:cubicBezTo>
                  <a:cubicBezTo>
                    <a:pt x="75882" y="272934"/>
                    <a:pt x="67245" y="262349"/>
                    <a:pt x="60750" y="250594"/>
                  </a:cubicBezTo>
                  <a:cubicBezTo>
                    <a:pt x="46918" y="225526"/>
                    <a:pt x="39319" y="197795"/>
                    <a:pt x="31720" y="170389"/>
                  </a:cubicBezTo>
                  <a:cubicBezTo>
                    <a:pt x="24122" y="142983"/>
                    <a:pt x="15809" y="117720"/>
                    <a:pt x="14056" y="89405"/>
                  </a:cubicBezTo>
                  <a:cubicBezTo>
                    <a:pt x="12237" y="59271"/>
                    <a:pt x="4249" y="31281"/>
                    <a:pt x="93" y="1732"/>
                  </a:cubicBezTo>
                  <a:cubicBezTo>
                    <a:pt x="93" y="303"/>
                    <a:pt x="2107" y="-671"/>
                    <a:pt x="2951" y="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3257790" y="5888074"/>
              <a:ext cx="217221" cy="336448"/>
            </a:xfrm>
            <a:custGeom>
              <a:avLst/>
              <a:gdLst/>
              <a:ahLst/>
              <a:cxnLst/>
              <a:rect l="l" t="t" r="r" b="b"/>
              <a:pathLst>
                <a:path w="160311" h="248301" extrusionOk="0">
                  <a:moveTo>
                    <a:pt x="3474" y="875"/>
                  </a:moveTo>
                  <a:cubicBezTo>
                    <a:pt x="16463" y="20358"/>
                    <a:pt x="32633" y="37503"/>
                    <a:pt x="44388" y="57376"/>
                  </a:cubicBezTo>
                  <a:cubicBezTo>
                    <a:pt x="56857" y="78417"/>
                    <a:pt x="69456" y="99329"/>
                    <a:pt x="83354" y="119721"/>
                  </a:cubicBezTo>
                  <a:cubicBezTo>
                    <a:pt x="97252" y="140113"/>
                    <a:pt x="111085" y="159726"/>
                    <a:pt x="125112" y="179599"/>
                  </a:cubicBezTo>
                  <a:cubicBezTo>
                    <a:pt x="138101" y="198238"/>
                    <a:pt x="155571" y="217656"/>
                    <a:pt x="160312" y="240126"/>
                  </a:cubicBezTo>
                  <a:cubicBezTo>
                    <a:pt x="161416" y="245451"/>
                    <a:pt x="152389" y="251231"/>
                    <a:pt x="148103" y="246620"/>
                  </a:cubicBezTo>
                  <a:cubicBezTo>
                    <a:pt x="131412" y="228761"/>
                    <a:pt x="117450" y="208823"/>
                    <a:pt x="100694" y="190899"/>
                  </a:cubicBezTo>
                  <a:cubicBezTo>
                    <a:pt x="83744" y="172656"/>
                    <a:pt x="68222" y="153115"/>
                    <a:pt x="54324" y="132450"/>
                  </a:cubicBezTo>
                  <a:cubicBezTo>
                    <a:pt x="40816" y="112922"/>
                    <a:pt x="28737" y="92432"/>
                    <a:pt x="18216" y="71144"/>
                  </a:cubicBezTo>
                  <a:cubicBezTo>
                    <a:pt x="7825" y="49778"/>
                    <a:pt x="4513" y="25359"/>
                    <a:pt x="97" y="2174"/>
                  </a:cubicBezTo>
                  <a:cubicBezTo>
                    <a:pt x="32" y="1063"/>
                    <a:pt x="811" y="96"/>
                    <a:pt x="1915" y="5"/>
                  </a:cubicBezTo>
                  <a:cubicBezTo>
                    <a:pt x="2630" y="-47"/>
                    <a:pt x="3279" y="226"/>
                    <a:pt x="3669" y="7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3278358" y="6078345"/>
              <a:ext cx="192803" cy="239595"/>
            </a:xfrm>
            <a:custGeom>
              <a:avLst/>
              <a:gdLst/>
              <a:ahLst/>
              <a:cxnLst/>
              <a:rect l="l" t="t" r="r" b="b"/>
              <a:pathLst>
                <a:path w="142290" h="176823" extrusionOk="0">
                  <a:moveTo>
                    <a:pt x="6678" y="841"/>
                  </a:moveTo>
                  <a:cubicBezTo>
                    <a:pt x="30123" y="29546"/>
                    <a:pt x="55646" y="56952"/>
                    <a:pt x="79999" y="85267"/>
                  </a:cubicBezTo>
                  <a:cubicBezTo>
                    <a:pt x="91040" y="98678"/>
                    <a:pt x="101431" y="112641"/>
                    <a:pt x="111107" y="127091"/>
                  </a:cubicBezTo>
                  <a:cubicBezTo>
                    <a:pt x="121303" y="141573"/>
                    <a:pt x="135850" y="155211"/>
                    <a:pt x="142215" y="171577"/>
                  </a:cubicBezTo>
                  <a:cubicBezTo>
                    <a:pt x="143384" y="174564"/>
                    <a:pt x="138188" y="178071"/>
                    <a:pt x="135266" y="176383"/>
                  </a:cubicBezTo>
                  <a:cubicBezTo>
                    <a:pt x="119095" y="166576"/>
                    <a:pt x="108055" y="150405"/>
                    <a:pt x="95002" y="137936"/>
                  </a:cubicBezTo>
                  <a:cubicBezTo>
                    <a:pt x="80909" y="125123"/>
                    <a:pt x="67660" y="111433"/>
                    <a:pt x="55321" y="96957"/>
                  </a:cubicBezTo>
                  <a:cubicBezTo>
                    <a:pt x="31876" y="69181"/>
                    <a:pt x="13238" y="37651"/>
                    <a:pt x="249" y="3699"/>
                  </a:cubicBezTo>
                  <a:cubicBezTo>
                    <a:pt x="-920" y="387"/>
                    <a:pt x="4795" y="-1237"/>
                    <a:pt x="6743" y="11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3289227" y="6229386"/>
              <a:ext cx="226939" cy="243279"/>
            </a:xfrm>
            <a:custGeom>
              <a:avLst/>
              <a:gdLst/>
              <a:ahLst/>
              <a:cxnLst/>
              <a:rect l="l" t="t" r="r" b="b"/>
              <a:pathLst>
                <a:path w="167483" h="179542" extrusionOk="0">
                  <a:moveTo>
                    <a:pt x="3076" y="850"/>
                  </a:moveTo>
                  <a:cubicBezTo>
                    <a:pt x="26520" y="37673"/>
                    <a:pt x="68538" y="59689"/>
                    <a:pt x="105166" y="85277"/>
                  </a:cubicBezTo>
                  <a:cubicBezTo>
                    <a:pt x="137638" y="108331"/>
                    <a:pt x="166862" y="136127"/>
                    <a:pt x="167576" y="176197"/>
                  </a:cubicBezTo>
                  <a:cubicBezTo>
                    <a:pt x="167576" y="180158"/>
                    <a:pt x="161082" y="180613"/>
                    <a:pt x="160044" y="177496"/>
                  </a:cubicBezTo>
                  <a:cubicBezTo>
                    <a:pt x="152899" y="159052"/>
                    <a:pt x="138028" y="144310"/>
                    <a:pt x="123935" y="129892"/>
                  </a:cubicBezTo>
                  <a:cubicBezTo>
                    <a:pt x="109842" y="115475"/>
                    <a:pt x="94191" y="101707"/>
                    <a:pt x="78475" y="88394"/>
                  </a:cubicBezTo>
                  <a:cubicBezTo>
                    <a:pt x="48926" y="63001"/>
                    <a:pt x="16714" y="36439"/>
                    <a:pt x="218" y="2019"/>
                  </a:cubicBezTo>
                  <a:cubicBezTo>
                    <a:pt x="-497" y="591"/>
                    <a:pt x="2036" y="-838"/>
                    <a:pt x="2946" y="5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3654735" y="5580394"/>
              <a:ext cx="343272" cy="150503"/>
            </a:xfrm>
            <a:custGeom>
              <a:avLst/>
              <a:gdLst/>
              <a:ahLst/>
              <a:cxnLst/>
              <a:rect l="l" t="t" r="r" b="b"/>
              <a:pathLst>
                <a:path w="253337" h="111072" extrusionOk="0">
                  <a:moveTo>
                    <a:pt x="253352" y="1544"/>
                  </a:moveTo>
                  <a:cubicBezTo>
                    <a:pt x="242701" y="20014"/>
                    <a:pt x="228154" y="35925"/>
                    <a:pt x="210748" y="48173"/>
                  </a:cubicBezTo>
                  <a:cubicBezTo>
                    <a:pt x="191266" y="59954"/>
                    <a:pt x="169834" y="68136"/>
                    <a:pt x="147429" y="72332"/>
                  </a:cubicBezTo>
                  <a:cubicBezTo>
                    <a:pt x="124504" y="77670"/>
                    <a:pt x="101254" y="81489"/>
                    <a:pt x="77810" y="83762"/>
                  </a:cubicBezTo>
                  <a:cubicBezTo>
                    <a:pt x="52157" y="86457"/>
                    <a:pt x="27544" y="95594"/>
                    <a:pt x="6372" y="110324"/>
                  </a:cubicBezTo>
                  <a:cubicBezTo>
                    <a:pt x="2281" y="113051"/>
                    <a:pt x="-2330" y="107661"/>
                    <a:pt x="1567" y="104674"/>
                  </a:cubicBezTo>
                  <a:cubicBezTo>
                    <a:pt x="36960" y="77274"/>
                    <a:pt x="77940" y="58005"/>
                    <a:pt x="121582" y="48238"/>
                  </a:cubicBezTo>
                  <a:cubicBezTo>
                    <a:pt x="144636" y="43757"/>
                    <a:pt x="167042" y="39535"/>
                    <a:pt x="189772" y="32781"/>
                  </a:cubicBezTo>
                  <a:cubicBezTo>
                    <a:pt x="211788" y="25170"/>
                    <a:pt x="232504" y="14220"/>
                    <a:pt x="251208" y="310"/>
                  </a:cubicBezTo>
                  <a:cubicBezTo>
                    <a:pt x="252442" y="-470"/>
                    <a:pt x="254001" y="310"/>
                    <a:pt x="253222" y="16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3565355" y="5691035"/>
              <a:ext cx="343432" cy="137829"/>
            </a:xfrm>
            <a:custGeom>
              <a:avLst/>
              <a:gdLst/>
              <a:ahLst/>
              <a:cxnLst/>
              <a:rect l="l" t="t" r="r" b="b"/>
              <a:pathLst>
                <a:path w="253455" h="101719" extrusionOk="0">
                  <a:moveTo>
                    <a:pt x="253506" y="1161"/>
                  </a:moveTo>
                  <a:cubicBezTo>
                    <a:pt x="241816" y="18488"/>
                    <a:pt x="226229" y="32866"/>
                    <a:pt x="208046" y="43179"/>
                  </a:cubicBezTo>
                  <a:cubicBezTo>
                    <a:pt x="187459" y="52765"/>
                    <a:pt x="165833" y="59909"/>
                    <a:pt x="143557" y="64481"/>
                  </a:cubicBezTo>
                  <a:cubicBezTo>
                    <a:pt x="132452" y="67579"/>
                    <a:pt x="121022" y="69254"/>
                    <a:pt x="109527" y="69481"/>
                  </a:cubicBezTo>
                  <a:cubicBezTo>
                    <a:pt x="97642" y="69260"/>
                    <a:pt x="85757" y="70456"/>
                    <a:pt x="74133" y="73053"/>
                  </a:cubicBezTo>
                  <a:cubicBezTo>
                    <a:pt x="50494" y="77534"/>
                    <a:pt x="27958" y="86860"/>
                    <a:pt x="8085" y="100459"/>
                  </a:cubicBezTo>
                  <a:cubicBezTo>
                    <a:pt x="3280" y="104096"/>
                    <a:pt x="-2760" y="99095"/>
                    <a:pt x="1591" y="95069"/>
                  </a:cubicBezTo>
                  <a:cubicBezTo>
                    <a:pt x="16788" y="82574"/>
                    <a:pt x="34128" y="72833"/>
                    <a:pt x="52701" y="66299"/>
                  </a:cubicBezTo>
                  <a:cubicBezTo>
                    <a:pt x="63222" y="62208"/>
                    <a:pt x="73938" y="59025"/>
                    <a:pt x="84459" y="55194"/>
                  </a:cubicBezTo>
                  <a:cubicBezTo>
                    <a:pt x="96278" y="50908"/>
                    <a:pt x="107124" y="44478"/>
                    <a:pt x="119138" y="40582"/>
                  </a:cubicBezTo>
                  <a:cubicBezTo>
                    <a:pt x="141868" y="33243"/>
                    <a:pt x="166092" y="30061"/>
                    <a:pt x="189082" y="22787"/>
                  </a:cubicBezTo>
                  <a:cubicBezTo>
                    <a:pt x="210708" y="15968"/>
                    <a:pt x="231230" y="7850"/>
                    <a:pt x="252467" y="57"/>
                  </a:cubicBezTo>
                  <a:cubicBezTo>
                    <a:pt x="252856" y="-105"/>
                    <a:pt x="253311" y="83"/>
                    <a:pt x="253506" y="486"/>
                  </a:cubicBezTo>
                  <a:cubicBezTo>
                    <a:pt x="253570" y="707"/>
                    <a:pt x="253570" y="953"/>
                    <a:pt x="253441" y="1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3515498" y="5780247"/>
              <a:ext cx="317804" cy="140451"/>
            </a:xfrm>
            <a:custGeom>
              <a:avLst/>
              <a:gdLst/>
              <a:ahLst/>
              <a:cxnLst/>
              <a:rect l="l" t="t" r="r" b="b"/>
              <a:pathLst>
                <a:path w="234542" h="103654" extrusionOk="0">
                  <a:moveTo>
                    <a:pt x="234177" y="4117"/>
                  </a:moveTo>
                  <a:cubicBezTo>
                    <a:pt x="220799" y="18093"/>
                    <a:pt x="206056" y="30634"/>
                    <a:pt x="190081" y="41525"/>
                  </a:cubicBezTo>
                  <a:cubicBezTo>
                    <a:pt x="171572" y="53818"/>
                    <a:pt x="150920" y="62625"/>
                    <a:pt x="129229" y="67502"/>
                  </a:cubicBezTo>
                  <a:cubicBezTo>
                    <a:pt x="118838" y="70308"/>
                    <a:pt x="108252" y="72477"/>
                    <a:pt x="97602" y="73996"/>
                  </a:cubicBezTo>
                  <a:cubicBezTo>
                    <a:pt x="85652" y="75360"/>
                    <a:pt x="74677" y="72048"/>
                    <a:pt x="62792" y="73996"/>
                  </a:cubicBezTo>
                  <a:cubicBezTo>
                    <a:pt x="41686" y="77341"/>
                    <a:pt x="22138" y="87251"/>
                    <a:pt x="6941" y="102311"/>
                  </a:cubicBezTo>
                  <a:cubicBezTo>
                    <a:pt x="5512" y="103935"/>
                    <a:pt x="3044" y="104111"/>
                    <a:pt x="1420" y="102701"/>
                  </a:cubicBezTo>
                  <a:cubicBezTo>
                    <a:pt x="122" y="101571"/>
                    <a:pt x="-268" y="99720"/>
                    <a:pt x="447" y="98155"/>
                  </a:cubicBezTo>
                  <a:cubicBezTo>
                    <a:pt x="9409" y="82439"/>
                    <a:pt x="26813" y="70229"/>
                    <a:pt x="44284" y="61592"/>
                  </a:cubicBezTo>
                  <a:cubicBezTo>
                    <a:pt x="52986" y="57241"/>
                    <a:pt x="62013" y="53994"/>
                    <a:pt x="70261" y="49123"/>
                  </a:cubicBezTo>
                  <a:cubicBezTo>
                    <a:pt x="80262" y="42966"/>
                    <a:pt x="91237" y="38576"/>
                    <a:pt x="102732" y="36134"/>
                  </a:cubicBezTo>
                  <a:cubicBezTo>
                    <a:pt x="145335" y="27367"/>
                    <a:pt x="191509" y="21912"/>
                    <a:pt x="230216" y="546"/>
                  </a:cubicBezTo>
                  <a:cubicBezTo>
                    <a:pt x="233722" y="-1403"/>
                    <a:pt x="235995" y="2299"/>
                    <a:pt x="233722" y="4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472580" y="5888085"/>
              <a:ext cx="281210" cy="175061"/>
            </a:xfrm>
            <a:custGeom>
              <a:avLst/>
              <a:gdLst/>
              <a:ahLst/>
              <a:cxnLst/>
              <a:rect l="l" t="t" r="r" b="b"/>
              <a:pathLst>
                <a:path w="207535" h="129196" extrusionOk="0">
                  <a:moveTo>
                    <a:pt x="207002" y="2945"/>
                  </a:moveTo>
                  <a:cubicBezTo>
                    <a:pt x="195702" y="19188"/>
                    <a:pt x="181090" y="32826"/>
                    <a:pt x="164074" y="42951"/>
                  </a:cubicBezTo>
                  <a:cubicBezTo>
                    <a:pt x="144592" y="54445"/>
                    <a:pt x="118614" y="67694"/>
                    <a:pt x="96468" y="71136"/>
                  </a:cubicBezTo>
                  <a:cubicBezTo>
                    <a:pt x="87312" y="72019"/>
                    <a:pt x="78155" y="73429"/>
                    <a:pt x="69128" y="75357"/>
                  </a:cubicBezTo>
                  <a:cubicBezTo>
                    <a:pt x="59386" y="78208"/>
                    <a:pt x="50099" y="82423"/>
                    <a:pt x="41527" y="87891"/>
                  </a:cubicBezTo>
                  <a:cubicBezTo>
                    <a:pt x="26200" y="97009"/>
                    <a:pt x="13991" y="110608"/>
                    <a:pt x="6587" y="126857"/>
                  </a:cubicBezTo>
                  <a:cubicBezTo>
                    <a:pt x="5224" y="130039"/>
                    <a:pt x="93" y="129909"/>
                    <a:pt x="93" y="126857"/>
                  </a:cubicBezTo>
                  <a:cubicBezTo>
                    <a:pt x="1847" y="93022"/>
                    <a:pt x="44514" y="73799"/>
                    <a:pt x="69582" y="51004"/>
                  </a:cubicBezTo>
                  <a:cubicBezTo>
                    <a:pt x="78220" y="42762"/>
                    <a:pt x="88286" y="36164"/>
                    <a:pt x="99326" y="31521"/>
                  </a:cubicBezTo>
                  <a:cubicBezTo>
                    <a:pt x="111406" y="26585"/>
                    <a:pt x="123745" y="22234"/>
                    <a:pt x="136084" y="18012"/>
                  </a:cubicBezTo>
                  <a:cubicBezTo>
                    <a:pt x="158489" y="10414"/>
                    <a:pt x="181545" y="7557"/>
                    <a:pt x="204210" y="153"/>
                  </a:cubicBezTo>
                  <a:cubicBezTo>
                    <a:pt x="206678" y="-626"/>
                    <a:pt x="208495" y="1712"/>
                    <a:pt x="207197" y="3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3465520" y="5978448"/>
              <a:ext cx="228549" cy="179806"/>
            </a:xfrm>
            <a:custGeom>
              <a:avLst/>
              <a:gdLst/>
              <a:ahLst/>
              <a:cxnLst/>
              <a:rect l="l" t="t" r="r" b="b"/>
              <a:pathLst>
                <a:path w="168671" h="132698" extrusionOk="0">
                  <a:moveTo>
                    <a:pt x="168764" y="2390"/>
                  </a:moveTo>
                  <a:cubicBezTo>
                    <a:pt x="164478" y="34017"/>
                    <a:pt x="131811" y="57592"/>
                    <a:pt x="100184" y="71814"/>
                  </a:cubicBezTo>
                  <a:cubicBezTo>
                    <a:pt x="89923" y="76503"/>
                    <a:pt x="78947" y="79276"/>
                    <a:pt x="67712" y="79997"/>
                  </a:cubicBezTo>
                  <a:cubicBezTo>
                    <a:pt x="58166" y="80640"/>
                    <a:pt x="48878" y="83323"/>
                    <a:pt x="40436" y="87856"/>
                  </a:cubicBezTo>
                  <a:cubicBezTo>
                    <a:pt x="20953" y="99026"/>
                    <a:pt x="14913" y="114872"/>
                    <a:pt x="4587" y="131497"/>
                  </a:cubicBezTo>
                  <a:cubicBezTo>
                    <a:pt x="3094" y="133835"/>
                    <a:pt x="-478" y="132407"/>
                    <a:pt x="171" y="130198"/>
                  </a:cubicBezTo>
                  <a:cubicBezTo>
                    <a:pt x="4848" y="114710"/>
                    <a:pt x="12965" y="100487"/>
                    <a:pt x="24005" y="88635"/>
                  </a:cubicBezTo>
                  <a:cubicBezTo>
                    <a:pt x="29590" y="82530"/>
                    <a:pt x="36345" y="77399"/>
                    <a:pt x="42449" y="71685"/>
                  </a:cubicBezTo>
                  <a:cubicBezTo>
                    <a:pt x="49593" y="65191"/>
                    <a:pt x="56217" y="57982"/>
                    <a:pt x="63491" y="51487"/>
                  </a:cubicBezTo>
                  <a:cubicBezTo>
                    <a:pt x="72064" y="44876"/>
                    <a:pt x="81675" y="39797"/>
                    <a:pt x="92001" y="36485"/>
                  </a:cubicBezTo>
                  <a:cubicBezTo>
                    <a:pt x="101288" y="32654"/>
                    <a:pt x="110964" y="29082"/>
                    <a:pt x="120446" y="25835"/>
                  </a:cubicBezTo>
                  <a:cubicBezTo>
                    <a:pt x="136877" y="20315"/>
                    <a:pt x="153632" y="15639"/>
                    <a:pt x="162919" y="1416"/>
                  </a:cubicBezTo>
                  <a:cubicBezTo>
                    <a:pt x="164478" y="-922"/>
                    <a:pt x="168829" y="-207"/>
                    <a:pt x="168504" y="2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3480327" y="6088060"/>
              <a:ext cx="175828" cy="178525"/>
            </a:xfrm>
            <a:custGeom>
              <a:avLst/>
              <a:gdLst/>
              <a:ahLst/>
              <a:cxnLst/>
              <a:rect l="l" t="t" r="r" b="b"/>
              <a:pathLst>
                <a:path w="129762" h="131753" extrusionOk="0">
                  <a:moveTo>
                    <a:pt x="129070" y="4650"/>
                  </a:moveTo>
                  <a:cubicBezTo>
                    <a:pt x="107249" y="30108"/>
                    <a:pt x="85298" y="56604"/>
                    <a:pt x="54190" y="72646"/>
                  </a:cubicBezTo>
                  <a:cubicBezTo>
                    <a:pt x="48086" y="75763"/>
                    <a:pt x="41592" y="77451"/>
                    <a:pt x="35487" y="80504"/>
                  </a:cubicBezTo>
                  <a:cubicBezTo>
                    <a:pt x="29252" y="83459"/>
                    <a:pt x="23537" y="87557"/>
                    <a:pt x="18797" y="92583"/>
                  </a:cubicBezTo>
                  <a:cubicBezTo>
                    <a:pt x="10224" y="103247"/>
                    <a:pt x="5159" y="116281"/>
                    <a:pt x="4249" y="129926"/>
                  </a:cubicBezTo>
                  <a:cubicBezTo>
                    <a:pt x="4249" y="132263"/>
                    <a:pt x="93" y="132458"/>
                    <a:pt x="93" y="129926"/>
                  </a:cubicBezTo>
                  <a:cubicBezTo>
                    <a:pt x="158" y="117093"/>
                    <a:pt x="3470" y="104481"/>
                    <a:pt x="9769" y="93298"/>
                  </a:cubicBezTo>
                  <a:cubicBezTo>
                    <a:pt x="15030" y="81465"/>
                    <a:pt x="19706" y="69372"/>
                    <a:pt x="23732" y="57059"/>
                  </a:cubicBezTo>
                  <a:cubicBezTo>
                    <a:pt x="30811" y="40044"/>
                    <a:pt x="51138" y="25692"/>
                    <a:pt x="69193" y="16859"/>
                  </a:cubicBezTo>
                  <a:cubicBezTo>
                    <a:pt x="87247" y="9177"/>
                    <a:pt x="106145" y="3553"/>
                    <a:pt x="125434" y="104"/>
                  </a:cubicBezTo>
                  <a:cubicBezTo>
                    <a:pt x="128226" y="-545"/>
                    <a:pt x="131278" y="1922"/>
                    <a:pt x="129135" y="4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3487054" y="6184288"/>
              <a:ext cx="156142" cy="173958"/>
            </a:xfrm>
            <a:custGeom>
              <a:avLst/>
              <a:gdLst/>
              <a:ahLst/>
              <a:cxnLst/>
              <a:rect l="l" t="t" r="r" b="b"/>
              <a:pathLst>
                <a:path w="115234" h="128382" extrusionOk="0">
                  <a:moveTo>
                    <a:pt x="114430" y="3340"/>
                  </a:moveTo>
                  <a:cubicBezTo>
                    <a:pt x="111053" y="8555"/>
                    <a:pt x="109300" y="14660"/>
                    <a:pt x="109365" y="20875"/>
                  </a:cubicBezTo>
                  <a:cubicBezTo>
                    <a:pt x="107871" y="27915"/>
                    <a:pt x="105273" y="34669"/>
                    <a:pt x="101637" y="40877"/>
                  </a:cubicBezTo>
                  <a:cubicBezTo>
                    <a:pt x="91635" y="57464"/>
                    <a:pt x="77413" y="71108"/>
                    <a:pt x="60398" y="80428"/>
                  </a:cubicBezTo>
                  <a:cubicBezTo>
                    <a:pt x="54748" y="83636"/>
                    <a:pt x="48383" y="85519"/>
                    <a:pt x="41888" y="85948"/>
                  </a:cubicBezTo>
                  <a:cubicBezTo>
                    <a:pt x="39746" y="85948"/>
                    <a:pt x="34356" y="86922"/>
                    <a:pt x="33576" y="85558"/>
                  </a:cubicBezTo>
                  <a:lnTo>
                    <a:pt x="32537" y="85558"/>
                  </a:lnTo>
                  <a:lnTo>
                    <a:pt x="34356" y="85558"/>
                  </a:lnTo>
                  <a:lnTo>
                    <a:pt x="32277" y="85558"/>
                  </a:lnTo>
                  <a:cubicBezTo>
                    <a:pt x="30978" y="86032"/>
                    <a:pt x="29809" y="86714"/>
                    <a:pt x="28771" y="87571"/>
                  </a:cubicBezTo>
                  <a:cubicBezTo>
                    <a:pt x="26173" y="89396"/>
                    <a:pt x="23835" y="91585"/>
                    <a:pt x="21886" y="94066"/>
                  </a:cubicBezTo>
                  <a:cubicBezTo>
                    <a:pt x="17600" y="99053"/>
                    <a:pt x="14028" y="104574"/>
                    <a:pt x="11170" y="110497"/>
                  </a:cubicBezTo>
                  <a:cubicBezTo>
                    <a:pt x="8703" y="115952"/>
                    <a:pt x="7728" y="121602"/>
                    <a:pt x="5390" y="127057"/>
                  </a:cubicBezTo>
                  <a:cubicBezTo>
                    <a:pt x="4806" y="128291"/>
                    <a:pt x="2468" y="129005"/>
                    <a:pt x="1819" y="127642"/>
                  </a:cubicBezTo>
                  <a:cubicBezTo>
                    <a:pt x="-2662" y="118095"/>
                    <a:pt x="2403" y="105431"/>
                    <a:pt x="7664" y="95560"/>
                  </a:cubicBezTo>
                  <a:cubicBezTo>
                    <a:pt x="10586" y="90039"/>
                    <a:pt x="14938" y="84779"/>
                    <a:pt x="17341" y="79064"/>
                  </a:cubicBezTo>
                  <a:cubicBezTo>
                    <a:pt x="17925" y="77765"/>
                    <a:pt x="17990" y="76336"/>
                    <a:pt x="18639" y="75037"/>
                  </a:cubicBezTo>
                  <a:cubicBezTo>
                    <a:pt x="19288" y="73738"/>
                    <a:pt x="19678" y="76921"/>
                    <a:pt x="18639" y="75037"/>
                  </a:cubicBezTo>
                  <a:cubicBezTo>
                    <a:pt x="17470" y="71888"/>
                    <a:pt x="17016" y="68511"/>
                    <a:pt x="17341" y="65166"/>
                  </a:cubicBezTo>
                  <a:cubicBezTo>
                    <a:pt x="17990" y="53736"/>
                    <a:pt x="27017" y="44319"/>
                    <a:pt x="36824" y="36136"/>
                  </a:cubicBezTo>
                  <a:cubicBezTo>
                    <a:pt x="44551" y="29525"/>
                    <a:pt x="53124" y="23901"/>
                    <a:pt x="62216" y="19381"/>
                  </a:cubicBezTo>
                  <a:cubicBezTo>
                    <a:pt x="70204" y="15679"/>
                    <a:pt x="78452" y="12614"/>
                    <a:pt x="86959" y="10224"/>
                  </a:cubicBezTo>
                  <a:cubicBezTo>
                    <a:pt x="95207" y="7691"/>
                    <a:pt x="104300" y="8536"/>
                    <a:pt x="110014" y="1262"/>
                  </a:cubicBezTo>
                  <a:cubicBezTo>
                    <a:pt x="112222" y="-1465"/>
                    <a:pt x="116963" y="677"/>
                    <a:pt x="114755" y="34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517639" y="6292212"/>
              <a:ext cx="136389" cy="139374"/>
            </a:xfrm>
            <a:custGeom>
              <a:avLst/>
              <a:gdLst/>
              <a:ahLst/>
              <a:cxnLst/>
              <a:rect l="l" t="t" r="r" b="b"/>
              <a:pathLst>
                <a:path w="100656" h="102859" extrusionOk="0">
                  <a:moveTo>
                    <a:pt x="100374" y="3077"/>
                  </a:moveTo>
                  <a:cubicBezTo>
                    <a:pt x="98100" y="7552"/>
                    <a:pt x="96088" y="12150"/>
                    <a:pt x="94334" y="16845"/>
                  </a:cubicBezTo>
                  <a:cubicBezTo>
                    <a:pt x="92905" y="22314"/>
                    <a:pt x="90568" y="27509"/>
                    <a:pt x="87450" y="32237"/>
                  </a:cubicBezTo>
                  <a:cubicBezTo>
                    <a:pt x="79787" y="42874"/>
                    <a:pt x="70760" y="52402"/>
                    <a:pt x="60499" y="60552"/>
                  </a:cubicBezTo>
                  <a:cubicBezTo>
                    <a:pt x="55693" y="65144"/>
                    <a:pt x="50562" y="69482"/>
                    <a:pt x="45302" y="73541"/>
                  </a:cubicBezTo>
                  <a:cubicBezTo>
                    <a:pt x="40107" y="76976"/>
                    <a:pt x="34652" y="80139"/>
                    <a:pt x="29131" y="83022"/>
                  </a:cubicBezTo>
                  <a:cubicBezTo>
                    <a:pt x="24650" y="85361"/>
                    <a:pt x="20299" y="87965"/>
                    <a:pt x="16142" y="90816"/>
                  </a:cubicBezTo>
                  <a:cubicBezTo>
                    <a:pt x="12765" y="93641"/>
                    <a:pt x="9973" y="97057"/>
                    <a:pt x="7830" y="100882"/>
                  </a:cubicBezTo>
                  <a:cubicBezTo>
                    <a:pt x="6141" y="103610"/>
                    <a:pt x="491" y="103545"/>
                    <a:pt x="231" y="100492"/>
                  </a:cubicBezTo>
                  <a:cubicBezTo>
                    <a:pt x="-94" y="96044"/>
                    <a:pt x="166" y="91576"/>
                    <a:pt x="881" y="87179"/>
                  </a:cubicBezTo>
                  <a:cubicBezTo>
                    <a:pt x="1141" y="82100"/>
                    <a:pt x="1985" y="77067"/>
                    <a:pt x="3413" y="72177"/>
                  </a:cubicBezTo>
                  <a:cubicBezTo>
                    <a:pt x="5297" y="66235"/>
                    <a:pt x="8089" y="60604"/>
                    <a:pt x="11661" y="55487"/>
                  </a:cubicBezTo>
                  <a:cubicBezTo>
                    <a:pt x="16272" y="49376"/>
                    <a:pt x="21727" y="43985"/>
                    <a:pt x="27962" y="39510"/>
                  </a:cubicBezTo>
                  <a:cubicBezTo>
                    <a:pt x="38807" y="30717"/>
                    <a:pt x="50497" y="23119"/>
                    <a:pt x="62967" y="16845"/>
                  </a:cubicBezTo>
                  <a:cubicBezTo>
                    <a:pt x="68941" y="14001"/>
                    <a:pt x="75046" y="11527"/>
                    <a:pt x="81280" y="9442"/>
                  </a:cubicBezTo>
                  <a:cubicBezTo>
                    <a:pt x="86476" y="7591"/>
                    <a:pt x="91282" y="4668"/>
                    <a:pt x="95308" y="870"/>
                  </a:cubicBezTo>
                  <a:cubicBezTo>
                    <a:pt x="97646" y="-1079"/>
                    <a:pt x="101803" y="480"/>
                    <a:pt x="100503" y="32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" name="Google Shape;315;p6"/>
          <p:cNvGrpSpPr/>
          <p:nvPr/>
        </p:nvGrpSpPr>
        <p:grpSpPr>
          <a:xfrm rot="10800000">
            <a:off x="6786772" y="-612369"/>
            <a:ext cx="2830220" cy="2127796"/>
            <a:chOff x="-249198" y="3171921"/>
            <a:chExt cx="2830220" cy="2127796"/>
          </a:xfrm>
        </p:grpSpPr>
        <p:sp>
          <p:nvSpPr>
            <p:cNvPr id="316" name="Google Shape;316;p6"/>
            <p:cNvSpPr/>
            <p:nvPr/>
          </p:nvSpPr>
          <p:spPr>
            <a:xfrm flipH="1">
              <a:off x="763345" y="4519466"/>
              <a:ext cx="105816" cy="115393"/>
            </a:xfrm>
            <a:custGeom>
              <a:avLst/>
              <a:gdLst/>
              <a:ahLst/>
              <a:cxnLst/>
              <a:rect l="l" t="t" r="r" b="b"/>
              <a:pathLst>
                <a:path w="71137" h="77575" extrusionOk="0">
                  <a:moveTo>
                    <a:pt x="8493" y="3929"/>
                  </a:moveTo>
                  <a:cubicBezTo>
                    <a:pt x="5180" y="17346"/>
                    <a:pt x="5635" y="31432"/>
                    <a:pt x="9921" y="44583"/>
                  </a:cubicBezTo>
                  <a:cubicBezTo>
                    <a:pt x="13753" y="56273"/>
                    <a:pt x="20702" y="67443"/>
                    <a:pt x="32262" y="70885"/>
                  </a:cubicBezTo>
                  <a:cubicBezTo>
                    <a:pt x="37587" y="72515"/>
                    <a:pt x="43237" y="72398"/>
                    <a:pt x="48498" y="70561"/>
                  </a:cubicBezTo>
                  <a:cubicBezTo>
                    <a:pt x="53628" y="68723"/>
                    <a:pt x="58174" y="65430"/>
                    <a:pt x="61486" y="61079"/>
                  </a:cubicBezTo>
                  <a:cubicBezTo>
                    <a:pt x="65448" y="56741"/>
                    <a:pt x="67266" y="50844"/>
                    <a:pt x="66357" y="45038"/>
                  </a:cubicBezTo>
                  <a:cubicBezTo>
                    <a:pt x="64929" y="39888"/>
                    <a:pt x="60772" y="35920"/>
                    <a:pt x="55576" y="34647"/>
                  </a:cubicBezTo>
                  <a:cubicBezTo>
                    <a:pt x="53043" y="34024"/>
                    <a:pt x="50381" y="34231"/>
                    <a:pt x="47978" y="35231"/>
                  </a:cubicBezTo>
                  <a:cubicBezTo>
                    <a:pt x="45770" y="36167"/>
                    <a:pt x="44016" y="37946"/>
                    <a:pt x="43107" y="40167"/>
                  </a:cubicBezTo>
                  <a:cubicBezTo>
                    <a:pt x="42263" y="42219"/>
                    <a:pt x="42003" y="44466"/>
                    <a:pt x="42328" y="46661"/>
                  </a:cubicBezTo>
                  <a:cubicBezTo>
                    <a:pt x="42328" y="46142"/>
                    <a:pt x="42328" y="47051"/>
                    <a:pt x="42328" y="47051"/>
                  </a:cubicBezTo>
                  <a:cubicBezTo>
                    <a:pt x="42263" y="47421"/>
                    <a:pt x="42263" y="47785"/>
                    <a:pt x="42328" y="48155"/>
                  </a:cubicBezTo>
                  <a:lnTo>
                    <a:pt x="42328" y="48934"/>
                  </a:lnTo>
                  <a:cubicBezTo>
                    <a:pt x="42328" y="48480"/>
                    <a:pt x="42328" y="49454"/>
                    <a:pt x="42328" y="49519"/>
                  </a:cubicBezTo>
                  <a:cubicBezTo>
                    <a:pt x="42783" y="50389"/>
                    <a:pt x="43432" y="51143"/>
                    <a:pt x="44211" y="51727"/>
                  </a:cubicBezTo>
                  <a:cubicBezTo>
                    <a:pt x="45510" y="52558"/>
                    <a:pt x="45965" y="54234"/>
                    <a:pt x="45316" y="55624"/>
                  </a:cubicBezTo>
                  <a:cubicBezTo>
                    <a:pt x="44796" y="56916"/>
                    <a:pt x="43302" y="57520"/>
                    <a:pt x="42003" y="56981"/>
                  </a:cubicBezTo>
                  <a:cubicBezTo>
                    <a:pt x="41938" y="56948"/>
                    <a:pt x="41808" y="56903"/>
                    <a:pt x="41743" y="56858"/>
                  </a:cubicBezTo>
                  <a:cubicBezTo>
                    <a:pt x="34860" y="51214"/>
                    <a:pt x="33886" y="41063"/>
                    <a:pt x="39536" y="34192"/>
                  </a:cubicBezTo>
                  <a:cubicBezTo>
                    <a:pt x="41743" y="31465"/>
                    <a:pt x="44796" y="29549"/>
                    <a:pt x="48238" y="28737"/>
                  </a:cubicBezTo>
                  <a:cubicBezTo>
                    <a:pt x="54602" y="27523"/>
                    <a:pt x="61161" y="29653"/>
                    <a:pt x="65578" y="34387"/>
                  </a:cubicBezTo>
                  <a:cubicBezTo>
                    <a:pt x="68111" y="36998"/>
                    <a:pt x="69864" y="40219"/>
                    <a:pt x="70773" y="43739"/>
                  </a:cubicBezTo>
                  <a:cubicBezTo>
                    <a:pt x="71617" y="47688"/>
                    <a:pt x="71293" y="51805"/>
                    <a:pt x="69799" y="55559"/>
                  </a:cubicBezTo>
                  <a:cubicBezTo>
                    <a:pt x="65058" y="68521"/>
                    <a:pt x="52848" y="77263"/>
                    <a:pt x="39081" y="77574"/>
                  </a:cubicBezTo>
                  <a:cubicBezTo>
                    <a:pt x="32262" y="77471"/>
                    <a:pt x="25703" y="75197"/>
                    <a:pt x="20248" y="71080"/>
                  </a:cubicBezTo>
                  <a:cubicBezTo>
                    <a:pt x="14598" y="66651"/>
                    <a:pt x="10116" y="60897"/>
                    <a:pt x="7259" y="54325"/>
                  </a:cubicBezTo>
                  <a:cubicBezTo>
                    <a:pt x="635" y="39816"/>
                    <a:pt x="-1444" y="23665"/>
                    <a:pt x="1219" y="7955"/>
                  </a:cubicBezTo>
                  <a:cubicBezTo>
                    <a:pt x="1544" y="6007"/>
                    <a:pt x="1933" y="4124"/>
                    <a:pt x="2388" y="2305"/>
                  </a:cubicBezTo>
                  <a:cubicBezTo>
                    <a:pt x="2648" y="818"/>
                    <a:pt x="4012" y="-202"/>
                    <a:pt x="5505" y="32"/>
                  </a:cubicBezTo>
                  <a:cubicBezTo>
                    <a:pt x="5505" y="32"/>
                    <a:pt x="5505" y="32"/>
                    <a:pt x="5505" y="32"/>
                  </a:cubicBezTo>
                  <a:cubicBezTo>
                    <a:pt x="6999" y="474"/>
                    <a:pt x="7908" y="1961"/>
                    <a:pt x="7583" y="3474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6"/>
            <p:cNvSpPr/>
            <p:nvPr/>
          </p:nvSpPr>
          <p:spPr>
            <a:xfrm flipH="1">
              <a:off x="589218" y="4921044"/>
              <a:ext cx="93123" cy="150645"/>
            </a:xfrm>
            <a:custGeom>
              <a:avLst/>
              <a:gdLst/>
              <a:ahLst/>
              <a:cxnLst/>
              <a:rect l="l" t="t" r="r" b="b"/>
              <a:pathLst>
                <a:path w="62604" h="101274" extrusionOk="0">
                  <a:moveTo>
                    <a:pt x="26719" y="4775"/>
                  </a:moveTo>
                  <a:cubicBezTo>
                    <a:pt x="18017" y="14049"/>
                    <a:pt x="12237" y="25719"/>
                    <a:pt x="10159" y="38286"/>
                  </a:cubicBezTo>
                  <a:cubicBezTo>
                    <a:pt x="8665" y="44780"/>
                    <a:pt x="7497" y="51794"/>
                    <a:pt x="6457" y="58613"/>
                  </a:cubicBezTo>
                  <a:cubicBezTo>
                    <a:pt x="4834" y="65965"/>
                    <a:pt x="5223" y="73634"/>
                    <a:pt x="7691" y="80759"/>
                  </a:cubicBezTo>
                  <a:cubicBezTo>
                    <a:pt x="12432" y="91617"/>
                    <a:pt x="24252" y="97540"/>
                    <a:pt x="35812" y="94851"/>
                  </a:cubicBezTo>
                  <a:cubicBezTo>
                    <a:pt x="41721" y="93280"/>
                    <a:pt x="47047" y="89948"/>
                    <a:pt x="51008" y="85305"/>
                  </a:cubicBezTo>
                  <a:cubicBezTo>
                    <a:pt x="55879" y="80720"/>
                    <a:pt x="58087" y="73953"/>
                    <a:pt x="56788" y="67380"/>
                  </a:cubicBezTo>
                  <a:cubicBezTo>
                    <a:pt x="55749" y="64218"/>
                    <a:pt x="54125" y="61295"/>
                    <a:pt x="51917" y="58808"/>
                  </a:cubicBezTo>
                  <a:cubicBezTo>
                    <a:pt x="50164" y="56106"/>
                    <a:pt x="47761" y="53879"/>
                    <a:pt x="44903" y="52313"/>
                  </a:cubicBezTo>
                  <a:cubicBezTo>
                    <a:pt x="42241" y="51339"/>
                    <a:pt x="39643" y="53677"/>
                    <a:pt x="37760" y="55626"/>
                  </a:cubicBezTo>
                  <a:cubicBezTo>
                    <a:pt x="36461" y="56762"/>
                    <a:pt x="35357" y="58048"/>
                    <a:pt x="34382" y="59457"/>
                  </a:cubicBezTo>
                  <a:cubicBezTo>
                    <a:pt x="33668" y="60379"/>
                    <a:pt x="33279" y="61490"/>
                    <a:pt x="33279" y="62639"/>
                  </a:cubicBezTo>
                  <a:cubicBezTo>
                    <a:pt x="33279" y="63159"/>
                    <a:pt x="33279" y="62964"/>
                    <a:pt x="33279" y="63289"/>
                  </a:cubicBezTo>
                  <a:cubicBezTo>
                    <a:pt x="33279" y="63614"/>
                    <a:pt x="33279" y="64068"/>
                    <a:pt x="33279" y="63808"/>
                  </a:cubicBezTo>
                  <a:cubicBezTo>
                    <a:pt x="33409" y="64179"/>
                    <a:pt x="33668" y="64484"/>
                    <a:pt x="33993" y="64653"/>
                  </a:cubicBezTo>
                  <a:cubicBezTo>
                    <a:pt x="37110" y="66471"/>
                    <a:pt x="34577" y="71537"/>
                    <a:pt x="31525" y="69783"/>
                  </a:cubicBezTo>
                  <a:cubicBezTo>
                    <a:pt x="28278" y="67621"/>
                    <a:pt x="26850" y="63568"/>
                    <a:pt x="28018" y="59847"/>
                  </a:cubicBezTo>
                  <a:cubicBezTo>
                    <a:pt x="29447" y="56028"/>
                    <a:pt x="31914" y="52677"/>
                    <a:pt x="35097" y="50170"/>
                  </a:cubicBezTo>
                  <a:cubicBezTo>
                    <a:pt x="37825" y="46995"/>
                    <a:pt x="42176" y="45676"/>
                    <a:pt x="46202" y="46793"/>
                  </a:cubicBezTo>
                  <a:cubicBezTo>
                    <a:pt x="49839" y="48456"/>
                    <a:pt x="52957" y="51054"/>
                    <a:pt x="55230" y="54327"/>
                  </a:cubicBezTo>
                  <a:cubicBezTo>
                    <a:pt x="58087" y="57444"/>
                    <a:pt x="60295" y="61081"/>
                    <a:pt x="61724" y="65042"/>
                  </a:cubicBezTo>
                  <a:cubicBezTo>
                    <a:pt x="63023" y="69101"/>
                    <a:pt x="63023" y="73453"/>
                    <a:pt x="61724" y="77511"/>
                  </a:cubicBezTo>
                  <a:cubicBezTo>
                    <a:pt x="59126" y="84993"/>
                    <a:pt x="54190" y="91403"/>
                    <a:pt x="47566" y="95760"/>
                  </a:cubicBezTo>
                  <a:cubicBezTo>
                    <a:pt x="41462" y="99891"/>
                    <a:pt x="34188" y="101794"/>
                    <a:pt x="26850" y="101151"/>
                  </a:cubicBezTo>
                  <a:cubicBezTo>
                    <a:pt x="19965" y="100287"/>
                    <a:pt x="13601" y="97072"/>
                    <a:pt x="8795" y="92059"/>
                  </a:cubicBezTo>
                  <a:cubicBezTo>
                    <a:pt x="3405" y="86298"/>
                    <a:pt x="287" y="78732"/>
                    <a:pt x="93" y="70822"/>
                  </a:cubicBezTo>
                  <a:cubicBezTo>
                    <a:pt x="158" y="62230"/>
                    <a:pt x="1196" y="53671"/>
                    <a:pt x="3145" y="45300"/>
                  </a:cubicBezTo>
                  <a:cubicBezTo>
                    <a:pt x="4899" y="30597"/>
                    <a:pt x="10354" y="16582"/>
                    <a:pt x="19056" y="4580"/>
                  </a:cubicBezTo>
                  <a:cubicBezTo>
                    <a:pt x="20225" y="3262"/>
                    <a:pt x="21394" y="2002"/>
                    <a:pt x="22693" y="813"/>
                  </a:cubicBezTo>
                  <a:cubicBezTo>
                    <a:pt x="23732" y="-245"/>
                    <a:pt x="25420" y="-278"/>
                    <a:pt x="26459" y="749"/>
                  </a:cubicBezTo>
                  <a:cubicBezTo>
                    <a:pt x="26459" y="768"/>
                    <a:pt x="26524" y="788"/>
                    <a:pt x="26524" y="813"/>
                  </a:cubicBezTo>
                  <a:cubicBezTo>
                    <a:pt x="27564" y="1976"/>
                    <a:pt x="27564" y="3742"/>
                    <a:pt x="26524" y="4905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6"/>
            <p:cNvSpPr/>
            <p:nvPr/>
          </p:nvSpPr>
          <p:spPr>
            <a:xfrm flipH="1">
              <a:off x="422331" y="4393057"/>
              <a:ext cx="72742" cy="126848"/>
            </a:xfrm>
            <a:custGeom>
              <a:avLst/>
              <a:gdLst/>
              <a:ahLst/>
              <a:cxnLst/>
              <a:rect l="l" t="t" r="r" b="b"/>
              <a:pathLst>
                <a:path w="48902" h="85276" extrusionOk="0">
                  <a:moveTo>
                    <a:pt x="48996" y="3270"/>
                  </a:moveTo>
                  <a:cubicBezTo>
                    <a:pt x="45749" y="9342"/>
                    <a:pt x="43541" y="15934"/>
                    <a:pt x="42502" y="22753"/>
                  </a:cubicBezTo>
                  <a:cubicBezTo>
                    <a:pt x="41982" y="26059"/>
                    <a:pt x="41722" y="29403"/>
                    <a:pt x="41722" y="32754"/>
                  </a:cubicBezTo>
                  <a:cubicBezTo>
                    <a:pt x="42242" y="35891"/>
                    <a:pt x="41917" y="39106"/>
                    <a:pt x="40878" y="42106"/>
                  </a:cubicBezTo>
                  <a:cubicBezTo>
                    <a:pt x="39060" y="45418"/>
                    <a:pt x="35748" y="45158"/>
                    <a:pt x="32695" y="46003"/>
                  </a:cubicBezTo>
                  <a:cubicBezTo>
                    <a:pt x="30033" y="46711"/>
                    <a:pt x="27500" y="47847"/>
                    <a:pt x="25162" y="49380"/>
                  </a:cubicBezTo>
                  <a:cubicBezTo>
                    <a:pt x="20226" y="52724"/>
                    <a:pt x="16200" y="57173"/>
                    <a:pt x="13277" y="62368"/>
                  </a:cubicBezTo>
                  <a:cubicBezTo>
                    <a:pt x="9771" y="68850"/>
                    <a:pt x="7173" y="75773"/>
                    <a:pt x="5484" y="82955"/>
                  </a:cubicBezTo>
                  <a:cubicBezTo>
                    <a:pt x="5224" y="84475"/>
                    <a:pt x="3796" y="85495"/>
                    <a:pt x="2237" y="85235"/>
                  </a:cubicBezTo>
                  <a:cubicBezTo>
                    <a:pt x="2237" y="85228"/>
                    <a:pt x="2237" y="85228"/>
                    <a:pt x="2237" y="85228"/>
                  </a:cubicBezTo>
                  <a:cubicBezTo>
                    <a:pt x="743" y="84813"/>
                    <a:pt x="-166" y="83306"/>
                    <a:pt x="158" y="81786"/>
                  </a:cubicBezTo>
                  <a:cubicBezTo>
                    <a:pt x="2626" y="68525"/>
                    <a:pt x="9186" y="56374"/>
                    <a:pt x="18927" y="47042"/>
                  </a:cubicBezTo>
                  <a:cubicBezTo>
                    <a:pt x="21395" y="45009"/>
                    <a:pt x="24058" y="43327"/>
                    <a:pt x="26980" y="42041"/>
                  </a:cubicBezTo>
                  <a:cubicBezTo>
                    <a:pt x="28149" y="41450"/>
                    <a:pt x="29383" y="40996"/>
                    <a:pt x="30682" y="40677"/>
                  </a:cubicBezTo>
                  <a:cubicBezTo>
                    <a:pt x="32306" y="40223"/>
                    <a:pt x="33994" y="40158"/>
                    <a:pt x="35553" y="39703"/>
                  </a:cubicBezTo>
                  <a:cubicBezTo>
                    <a:pt x="35553" y="39703"/>
                    <a:pt x="36267" y="39184"/>
                    <a:pt x="36007" y="39703"/>
                  </a:cubicBezTo>
                  <a:cubicBezTo>
                    <a:pt x="35748" y="40223"/>
                    <a:pt x="36007" y="39314"/>
                    <a:pt x="36007" y="38664"/>
                  </a:cubicBezTo>
                  <a:cubicBezTo>
                    <a:pt x="36072" y="38125"/>
                    <a:pt x="36072" y="37580"/>
                    <a:pt x="36007" y="37040"/>
                  </a:cubicBezTo>
                  <a:cubicBezTo>
                    <a:pt x="36007" y="36131"/>
                    <a:pt x="36007" y="35222"/>
                    <a:pt x="36007" y="34248"/>
                  </a:cubicBezTo>
                  <a:cubicBezTo>
                    <a:pt x="35942" y="30735"/>
                    <a:pt x="36137" y="27215"/>
                    <a:pt x="36592" y="23727"/>
                  </a:cubicBezTo>
                  <a:cubicBezTo>
                    <a:pt x="37631" y="15856"/>
                    <a:pt x="40034" y="8232"/>
                    <a:pt x="43736" y="1192"/>
                  </a:cubicBezTo>
                  <a:cubicBezTo>
                    <a:pt x="44645" y="-75"/>
                    <a:pt x="46334" y="-380"/>
                    <a:pt x="47632" y="503"/>
                  </a:cubicBezTo>
                  <a:cubicBezTo>
                    <a:pt x="48672" y="1257"/>
                    <a:pt x="49126" y="2647"/>
                    <a:pt x="48607" y="3855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6"/>
            <p:cNvSpPr/>
            <p:nvPr/>
          </p:nvSpPr>
          <p:spPr>
            <a:xfrm flipH="1">
              <a:off x="960152" y="4321657"/>
              <a:ext cx="29383" cy="123327"/>
            </a:xfrm>
            <a:custGeom>
              <a:avLst/>
              <a:gdLst/>
              <a:ahLst/>
              <a:cxnLst/>
              <a:rect l="l" t="t" r="r" b="b"/>
              <a:pathLst>
                <a:path w="19753" h="82909" extrusionOk="0">
                  <a:moveTo>
                    <a:pt x="18062" y="2508"/>
                  </a:moveTo>
                  <a:cubicBezTo>
                    <a:pt x="18062" y="9002"/>
                    <a:pt x="18646" y="15497"/>
                    <a:pt x="18971" y="21991"/>
                  </a:cubicBezTo>
                  <a:cubicBezTo>
                    <a:pt x="18971" y="25238"/>
                    <a:pt x="18971" y="28485"/>
                    <a:pt x="19425" y="31733"/>
                  </a:cubicBezTo>
                  <a:cubicBezTo>
                    <a:pt x="19880" y="34980"/>
                    <a:pt x="19880" y="38227"/>
                    <a:pt x="19815" y="40954"/>
                  </a:cubicBezTo>
                  <a:cubicBezTo>
                    <a:pt x="19815" y="42461"/>
                    <a:pt x="19360" y="43935"/>
                    <a:pt x="18387" y="45111"/>
                  </a:cubicBezTo>
                  <a:cubicBezTo>
                    <a:pt x="17543" y="46078"/>
                    <a:pt x="16568" y="46949"/>
                    <a:pt x="15529" y="47709"/>
                  </a:cubicBezTo>
                  <a:cubicBezTo>
                    <a:pt x="13970" y="49131"/>
                    <a:pt x="12542" y="50722"/>
                    <a:pt x="11307" y="52449"/>
                  </a:cubicBezTo>
                  <a:cubicBezTo>
                    <a:pt x="8840" y="55969"/>
                    <a:pt x="7022" y="59937"/>
                    <a:pt x="6047" y="64139"/>
                  </a:cubicBezTo>
                  <a:cubicBezTo>
                    <a:pt x="4878" y="69068"/>
                    <a:pt x="4878" y="74212"/>
                    <a:pt x="6047" y="79141"/>
                  </a:cubicBezTo>
                  <a:cubicBezTo>
                    <a:pt x="6502" y="80609"/>
                    <a:pt x="5787" y="82180"/>
                    <a:pt x="4359" y="82778"/>
                  </a:cubicBezTo>
                  <a:cubicBezTo>
                    <a:pt x="2995" y="83226"/>
                    <a:pt x="1501" y="82486"/>
                    <a:pt x="1047" y="81128"/>
                  </a:cubicBezTo>
                  <a:cubicBezTo>
                    <a:pt x="1047" y="81089"/>
                    <a:pt x="1047" y="81057"/>
                    <a:pt x="1047" y="81024"/>
                  </a:cubicBezTo>
                  <a:cubicBezTo>
                    <a:pt x="-1096" y="71283"/>
                    <a:pt x="397" y="61100"/>
                    <a:pt x="5268" y="52384"/>
                  </a:cubicBezTo>
                  <a:cubicBezTo>
                    <a:pt x="6437" y="50300"/>
                    <a:pt x="7801" y="48326"/>
                    <a:pt x="9360" y="46475"/>
                  </a:cubicBezTo>
                  <a:cubicBezTo>
                    <a:pt x="10983" y="44773"/>
                    <a:pt x="12672" y="43169"/>
                    <a:pt x="14490" y="41669"/>
                  </a:cubicBezTo>
                  <a:cubicBezTo>
                    <a:pt x="14490" y="41669"/>
                    <a:pt x="14945" y="40954"/>
                    <a:pt x="14490" y="41279"/>
                  </a:cubicBezTo>
                  <a:cubicBezTo>
                    <a:pt x="14490" y="40740"/>
                    <a:pt x="14490" y="40195"/>
                    <a:pt x="14490" y="39656"/>
                  </a:cubicBezTo>
                  <a:cubicBezTo>
                    <a:pt x="14490" y="37967"/>
                    <a:pt x="14490" y="36214"/>
                    <a:pt x="14490" y="34460"/>
                  </a:cubicBezTo>
                  <a:lnTo>
                    <a:pt x="14100" y="24978"/>
                  </a:lnTo>
                  <a:cubicBezTo>
                    <a:pt x="13710" y="17705"/>
                    <a:pt x="13386" y="10496"/>
                    <a:pt x="13061" y="3222"/>
                  </a:cubicBezTo>
                  <a:cubicBezTo>
                    <a:pt x="12737" y="1787"/>
                    <a:pt x="13645" y="371"/>
                    <a:pt x="15075" y="60"/>
                  </a:cubicBezTo>
                  <a:cubicBezTo>
                    <a:pt x="16568" y="-252"/>
                    <a:pt x="17932" y="664"/>
                    <a:pt x="18257" y="2105"/>
                  </a:cubicBezTo>
                  <a:cubicBezTo>
                    <a:pt x="18322" y="2346"/>
                    <a:pt x="18322" y="2586"/>
                    <a:pt x="18322" y="2833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6"/>
            <p:cNvSpPr/>
            <p:nvPr/>
          </p:nvSpPr>
          <p:spPr>
            <a:xfrm flipH="1">
              <a:off x="-243525" y="3171921"/>
              <a:ext cx="2824547" cy="2127796"/>
            </a:xfrm>
            <a:custGeom>
              <a:avLst/>
              <a:gdLst/>
              <a:ahLst/>
              <a:cxnLst/>
              <a:rect l="l" t="t" r="r" b="b"/>
              <a:pathLst>
                <a:path w="1898855" h="1430451" extrusionOk="0">
                  <a:moveTo>
                    <a:pt x="93" y="1390765"/>
                  </a:moveTo>
                  <a:cubicBezTo>
                    <a:pt x="202132" y="1419145"/>
                    <a:pt x="412093" y="1448369"/>
                    <a:pt x="623548" y="1416742"/>
                  </a:cubicBezTo>
                  <a:cubicBezTo>
                    <a:pt x="677905" y="1408754"/>
                    <a:pt x="732003" y="1396739"/>
                    <a:pt x="786945" y="1387777"/>
                  </a:cubicBezTo>
                  <a:cubicBezTo>
                    <a:pt x="1061525" y="1343031"/>
                    <a:pt x="1351951" y="1374789"/>
                    <a:pt x="1649391" y="1381283"/>
                  </a:cubicBezTo>
                  <a:cubicBezTo>
                    <a:pt x="1706930" y="1382647"/>
                    <a:pt x="1766288" y="1382842"/>
                    <a:pt x="1820451" y="1361215"/>
                  </a:cubicBezTo>
                  <a:cubicBezTo>
                    <a:pt x="1835193" y="1355799"/>
                    <a:pt x="1848701" y="1347519"/>
                    <a:pt x="1860196" y="1336862"/>
                  </a:cubicBezTo>
                  <a:cubicBezTo>
                    <a:pt x="1877536" y="1319652"/>
                    <a:pt x="1886627" y="1295103"/>
                    <a:pt x="1891304" y="1270555"/>
                  </a:cubicBezTo>
                  <a:cubicBezTo>
                    <a:pt x="1910462" y="1170347"/>
                    <a:pt x="1865327" y="1068192"/>
                    <a:pt x="1869028" y="966166"/>
                  </a:cubicBezTo>
                  <a:cubicBezTo>
                    <a:pt x="1871107" y="904990"/>
                    <a:pt x="1890460" y="845631"/>
                    <a:pt x="1896629" y="784650"/>
                  </a:cubicBezTo>
                  <a:cubicBezTo>
                    <a:pt x="1902604" y="725097"/>
                    <a:pt x="1895915" y="665284"/>
                    <a:pt x="1889225" y="606121"/>
                  </a:cubicBezTo>
                  <a:cubicBezTo>
                    <a:pt x="1880069" y="525678"/>
                    <a:pt x="1870977" y="445300"/>
                    <a:pt x="1861885" y="364987"/>
                  </a:cubicBezTo>
                  <a:cubicBezTo>
                    <a:pt x="1859417" y="351055"/>
                    <a:pt x="1859547" y="336787"/>
                    <a:pt x="1862274" y="322904"/>
                  </a:cubicBezTo>
                  <a:cubicBezTo>
                    <a:pt x="1866430" y="306863"/>
                    <a:pt x="1877016" y="293290"/>
                    <a:pt x="1883835" y="278158"/>
                  </a:cubicBezTo>
                  <a:cubicBezTo>
                    <a:pt x="1902409" y="237244"/>
                    <a:pt x="1883251" y="189121"/>
                    <a:pt x="1875652" y="148791"/>
                  </a:cubicBezTo>
                  <a:cubicBezTo>
                    <a:pt x="1866301" y="99239"/>
                    <a:pt x="1845844" y="58910"/>
                    <a:pt x="1808566" y="27023"/>
                  </a:cubicBezTo>
                  <a:cubicBezTo>
                    <a:pt x="1791811" y="12670"/>
                    <a:pt x="1772003" y="396"/>
                    <a:pt x="1750118" y="6"/>
                  </a:cubicBezTo>
                  <a:cubicBezTo>
                    <a:pt x="1728232" y="-383"/>
                    <a:pt x="1703748" y="14683"/>
                    <a:pt x="1698877" y="37543"/>
                  </a:cubicBezTo>
                  <a:cubicBezTo>
                    <a:pt x="1659911" y="36050"/>
                    <a:pt x="1619322" y="61118"/>
                    <a:pt x="1600618" y="98525"/>
                  </a:cubicBezTo>
                  <a:cubicBezTo>
                    <a:pt x="1590162" y="93795"/>
                    <a:pt x="1578342" y="93191"/>
                    <a:pt x="1567432" y="96837"/>
                  </a:cubicBezTo>
                  <a:cubicBezTo>
                    <a:pt x="1550157" y="102487"/>
                    <a:pt x="1535870" y="115540"/>
                    <a:pt x="1521972" y="128269"/>
                  </a:cubicBezTo>
                  <a:cubicBezTo>
                    <a:pt x="1517491" y="119632"/>
                    <a:pt x="1505671" y="119761"/>
                    <a:pt x="1496514" y="122879"/>
                  </a:cubicBezTo>
                  <a:cubicBezTo>
                    <a:pt x="1458262" y="135867"/>
                    <a:pt x="1434299" y="186198"/>
                    <a:pt x="1447612" y="225099"/>
                  </a:cubicBezTo>
                  <a:cubicBezTo>
                    <a:pt x="1432155" y="239409"/>
                    <a:pt x="1422479" y="258846"/>
                    <a:pt x="1420336" y="279781"/>
                  </a:cubicBezTo>
                  <a:lnTo>
                    <a:pt x="1417868" y="280821"/>
                  </a:lnTo>
                  <a:cubicBezTo>
                    <a:pt x="1407152" y="286192"/>
                    <a:pt x="1397930" y="294245"/>
                    <a:pt x="1391241" y="304200"/>
                  </a:cubicBezTo>
                  <a:cubicBezTo>
                    <a:pt x="1389877" y="298420"/>
                    <a:pt x="1387474" y="292925"/>
                    <a:pt x="1384227" y="287964"/>
                  </a:cubicBezTo>
                  <a:cubicBezTo>
                    <a:pt x="1366563" y="261403"/>
                    <a:pt x="1325778" y="258220"/>
                    <a:pt x="1302594" y="281470"/>
                  </a:cubicBezTo>
                  <a:cubicBezTo>
                    <a:pt x="1299672" y="284880"/>
                    <a:pt x="1296425" y="287932"/>
                    <a:pt x="1292787" y="290562"/>
                  </a:cubicBezTo>
                  <a:cubicBezTo>
                    <a:pt x="1288956" y="292409"/>
                    <a:pt x="1284865" y="293804"/>
                    <a:pt x="1280708" y="294718"/>
                  </a:cubicBezTo>
                  <a:cubicBezTo>
                    <a:pt x="1264407" y="300950"/>
                    <a:pt x="1251614" y="313999"/>
                    <a:pt x="1245769" y="330437"/>
                  </a:cubicBezTo>
                  <a:cubicBezTo>
                    <a:pt x="1239729" y="347046"/>
                    <a:pt x="1237196" y="364754"/>
                    <a:pt x="1238495" y="382392"/>
                  </a:cubicBezTo>
                  <a:cubicBezTo>
                    <a:pt x="1239534" y="389477"/>
                    <a:pt x="1238495" y="396710"/>
                    <a:pt x="1235572" y="403238"/>
                  </a:cubicBezTo>
                  <a:cubicBezTo>
                    <a:pt x="1231221" y="410577"/>
                    <a:pt x="1222583" y="412980"/>
                    <a:pt x="1214856" y="415318"/>
                  </a:cubicBezTo>
                  <a:cubicBezTo>
                    <a:pt x="1205504" y="417584"/>
                    <a:pt x="1196866" y="422036"/>
                    <a:pt x="1189593" y="428307"/>
                  </a:cubicBezTo>
                  <a:cubicBezTo>
                    <a:pt x="1182059" y="435172"/>
                    <a:pt x="1178553" y="445411"/>
                    <a:pt x="1180306" y="455453"/>
                  </a:cubicBezTo>
                  <a:cubicBezTo>
                    <a:pt x="1161797" y="467472"/>
                    <a:pt x="1150822" y="488248"/>
                    <a:pt x="1151341" y="510330"/>
                  </a:cubicBezTo>
                  <a:cubicBezTo>
                    <a:pt x="1151796" y="522585"/>
                    <a:pt x="1155887" y="534424"/>
                    <a:pt x="1163161" y="544295"/>
                  </a:cubicBezTo>
                  <a:cubicBezTo>
                    <a:pt x="1160823" y="546840"/>
                    <a:pt x="1158615" y="549553"/>
                    <a:pt x="1156667" y="552413"/>
                  </a:cubicBezTo>
                  <a:cubicBezTo>
                    <a:pt x="1146535" y="568610"/>
                    <a:pt x="1139911" y="586750"/>
                    <a:pt x="1137184" y="605666"/>
                  </a:cubicBezTo>
                  <a:cubicBezTo>
                    <a:pt x="1134196" y="618748"/>
                    <a:pt x="1133677" y="632268"/>
                    <a:pt x="1135625" y="645541"/>
                  </a:cubicBezTo>
                  <a:cubicBezTo>
                    <a:pt x="1136794" y="652224"/>
                    <a:pt x="1139262" y="658621"/>
                    <a:pt x="1142899" y="664375"/>
                  </a:cubicBezTo>
                  <a:lnTo>
                    <a:pt x="1140041" y="665674"/>
                  </a:lnTo>
                  <a:cubicBezTo>
                    <a:pt x="1124195" y="673402"/>
                    <a:pt x="1110816" y="686521"/>
                    <a:pt x="1095036" y="694249"/>
                  </a:cubicBezTo>
                  <a:cubicBezTo>
                    <a:pt x="1088606" y="696723"/>
                    <a:pt x="1082501" y="700042"/>
                    <a:pt x="1076916" y="704120"/>
                  </a:cubicBezTo>
                  <a:cubicBezTo>
                    <a:pt x="1067954" y="711978"/>
                    <a:pt x="1064772" y="724577"/>
                    <a:pt x="1063213" y="737241"/>
                  </a:cubicBezTo>
                  <a:cubicBezTo>
                    <a:pt x="1059576" y="733916"/>
                    <a:pt x="1055096" y="731669"/>
                    <a:pt x="1050225" y="730747"/>
                  </a:cubicBezTo>
                  <a:cubicBezTo>
                    <a:pt x="1036781" y="729649"/>
                    <a:pt x="1023663" y="735118"/>
                    <a:pt x="1015025" y="745424"/>
                  </a:cubicBezTo>
                  <a:cubicBezTo>
                    <a:pt x="1005998" y="755977"/>
                    <a:pt x="998594" y="767791"/>
                    <a:pt x="993009" y="780493"/>
                  </a:cubicBezTo>
                  <a:lnTo>
                    <a:pt x="958784" y="848944"/>
                  </a:lnTo>
                  <a:cubicBezTo>
                    <a:pt x="941250" y="842423"/>
                    <a:pt x="921507" y="846826"/>
                    <a:pt x="908453" y="860179"/>
                  </a:cubicBezTo>
                  <a:cubicBezTo>
                    <a:pt x="894945" y="874596"/>
                    <a:pt x="889490" y="894826"/>
                    <a:pt x="893971" y="914082"/>
                  </a:cubicBezTo>
                  <a:cubicBezTo>
                    <a:pt x="887477" y="913627"/>
                    <a:pt x="882736" y="923109"/>
                    <a:pt x="884620" y="930317"/>
                  </a:cubicBezTo>
                  <a:cubicBezTo>
                    <a:pt x="885918" y="934617"/>
                    <a:pt x="888386" y="938474"/>
                    <a:pt x="891763" y="941488"/>
                  </a:cubicBezTo>
                  <a:cubicBezTo>
                    <a:pt x="870917" y="944767"/>
                    <a:pt x="852278" y="956165"/>
                    <a:pt x="839809" y="973180"/>
                  </a:cubicBezTo>
                  <a:cubicBezTo>
                    <a:pt x="836042" y="964835"/>
                    <a:pt x="830067" y="957704"/>
                    <a:pt x="822469" y="952593"/>
                  </a:cubicBezTo>
                  <a:cubicBezTo>
                    <a:pt x="804155" y="941728"/>
                    <a:pt x="781165" y="942851"/>
                    <a:pt x="764020" y="955450"/>
                  </a:cubicBezTo>
                  <a:cubicBezTo>
                    <a:pt x="763110" y="956054"/>
                    <a:pt x="762267" y="956775"/>
                    <a:pt x="761487" y="957593"/>
                  </a:cubicBezTo>
                  <a:cubicBezTo>
                    <a:pt x="753369" y="938163"/>
                    <a:pt x="739861" y="921466"/>
                    <a:pt x="722521" y="909471"/>
                  </a:cubicBezTo>
                  <a:cubicBezTo>
                    <a:pt x="708559" y="899989"/>
                    <a:pt x="691544" y="894339"/>
                    <a:pt x="675632" y="898950"/>
                  </a:cubicBezTo>
                  <a:cubicBezTo>
                    <a:pt x="658422" y="904353"/>
                    <a:pt x="647122" y="920881"/>
                    <a:pt x="648421" y="938890"/>
                  </a:cubicBezTo>
                  <a:cubicBezTo>
                    <a:pt x="638615" y="929337"/>
                    <a:pt x="623548" y="927804"/>
                    <a:pt x="612053" y="935188"/>
                  </a:cubicBezTo>
                  <a:cubicBezTo>
                    <a:pt x="600493" y="942988"/>
                    <a:pt x="591466" y="954009"/>
                    <a:pt x="586076" y="966880"/>
                  </a:cubicBezTo>
                  <a:cubicBezTo>
                    <a:pt x="579387" y="980525"/>
                    <a:pt x="574516" y="994975"/>
                    <a:pt x="571593" y="1009873"/>
                  </a:cubicBezTo>
                  <a:cubicBezTo>
                    <a:pt x="569515" y="1020199"/>
                    <a:pt x="568931" y="1032603"/>
                    <a:pt x="575879" y="1039876"/>
                  </a:cubicBezTo>
                  <a:cubicBezTo>
                    <a:pt x="564709" y="1042292"/>
                    <a:pt x="555617" y="1050332"/>
                    <a:pt x="551786" y="1061113"/>
                  </a:cubicBezTo>
                  <a:cubicBezTo>
                    <a:pt x="544966" y="1061230"/>
                    <a:pt x="538277" y="1062964"/>
                    <a:pt x="532303" y="1066178"/>
                  </a:cubicBezTo>
                  <a:cubicBezTo>
                    <a:pt x="512171" y="1078102"/>
                    <a:pt x="499117" y="1099137"/>
                    <a:pt x="497428" y="1122484"/>
                  </a:cubicBezTo>
                  <a:cubicBezTo>
                    <a:pt x="496779" y="1122484"/>
                    <a:pt x="496129" y="1121900"/>
                    <a:pt x="495480" y="1121705"/>
                  </a:cubicBezTo>
                  <a:cubicBezTo>
                    <a:pt x="481128" y="1117419"/>
                    <a:pt x="466190" y="1124757"/>
                    <a:pt x="453527" y="1133395"/>
                  </a:cubicBezTo>
                  <a:cubicBezTo>
                    <a:pt x="438914" y="1143266"/>
                    <a:pt x="423653" y="1159762"/>
                    <a:pt x="427549" y="1178855"/>
                  </a:cubicBezTo>
                  <a:cubicBezTo>
                    <a:pt x="425926" y="1179264"/>
                    <a:pt x="424302" y="1179829"/>
                    <a:pt x="422744" y="1180543"/>
                  </a:cubicBezTo>
                  <a:cubicBezTo>
                    <a:pt x="422679" y="1169925"/>
                    <a:pt x="417288" y="1160041"/>
                    <a:pt x="408456" y="1154177"/>
                  </a:cubicBezTo>
                  <a:cubicBezTo>
                    <a:pt x="396376" y="1147033"/>
                    <a:pt x="381569" y="1149371"/>
                    <a:pt x="368906" y="1154826"/>
                  </a:cubicBezTo>
                  <a:cubicBezTo>
                    <a:pt x="353384" y="1161535"/>
                    <a:pt x="339746" y="1171977"/>
                    <a:pt x="329225" y="1185219"/>
                  </a:cubicBezTo>
                  <a:cubicBezTo>
                    <a:pt x="321107" y="1195286"/>
                    <a:pt x="314548" y="1206975"/>
                    <a:pt x="305781" y="1216392"/>
                  </a:cubicBezTo>
                  <a:cubicBezTo>
                    <a:pt x="296884" y="1226211"/>
                    <a:pt x="285389" y="1233342"/>
                    <a:pt x="272660" y="1236979"/>
                  </a:cubicBezTo>
                  <a:cubicBezTo>
                    <a:pt x="259671" y="1240486"/>
                    <a:pt x="246683" y="1240096"/>
                    <a:pt x="233694" y="1242954"/>
                  </a:cubicBezTo>
                  <a:cubicBezTo>
                    <a:pt x="223953" y="1244883"/>
                    <a:pt x="215056" y="1249831"/>
                    <a:pt x="208236" y="1257111"/>
                  </a:cubicBezTo>
                  <a:cubicBezTo>
                    <a:pt x="206418" y="1254709"/>
                    <a:pt x="204210" y="1252624"/>
                    <a:pt x="201742" y="1250942"/>
                  </a:cubicBezTo>
                  <a:cubicBezTo>
                    <a:pt x="191416" y="1244447"/>
                    <a:pt x="178947" y="1244447"/>
                    <a:pt x="167192" y="1244772"/>
                  </a:cubicBezTo>
                  <a:cubicBezTo>
                    <a:pt x="168037" y="1237310"/>
                    <a:pt x="164335" y="1230076"/>
                    <a:pt x="157840" y="1226328"/>
                  </a:cubicBezTo>
                  <a:cubicBezTo>
                    <a:pt x="151801" y="1223296"/>
                    <a:pt x="144917" y="1222536"/>
                    <a:pt x="138357" y="1224185"/>
                  </a:cubicBezTo>
                  <a:cubicBezTo>
                    <a:pt x="93611" y="1232498"/>
                    <a:pt x="66400" y="1287960"/>
                    <a:pt x="23473" y="1302767"/>
                  </a:cubicBezTo>
                  <a:close/>
                  <a:moveTo>
                    <a:pt x="1072630" y="758997"/>
                  </a:moveTo>
                  <a:lnTo>
                    <a:pt x="1073864" y="760491"/>
                  </a:lnTo>
                  <a:lnTo>
                    <a:pt x="1072500" y="760491"/>
                  </a:lnTo>
                  <a:cubicBezTo>
                    <a:pt x="1072565" y="760101"/>
                    <a:pt x="1072565" y="759452"/>
                    <a:pt x="1072630" y="758997"/>
                  </a:cubicBezTo>
                  <a:close/>
                </a:path>
              </a:pathLst>
            </a:custGeom>
            <a:solidFill>
              <a:srgbClr val="FFFFFF">
                <a:alpha val="6391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6"/>
            <p:cNvSpPr/>
            <p:nvPr/>
          </p:nvSpPr>
          <p:spPr>
            <a:xfrm flipH="1">
              <a:off x="-89296" y="3797537"/>
              <a:ext cx="654652" cy="541306"/>
            </a:xfrm>
            <a:custGeom>
              <a:avLst/>
              <a:gdLst/>
              <a:ahLst/>
              <a:cxnLst/>
              <a:rect l="l" t="t" r="r" b="b"/>
              <a:pathLst>
                <a:path w="440102" h="363903" extrusionOk="0">
                  <a:moveTo>
                    <a:pt x="440196" y="31783"/>
                  </a:moveTo>
                  <a:cubicBezTo>
                    <a:pt x="410516" y="19978"/>
                    <a:pt x="376876" y="24168"/>
                    <a:pt x="351028" y="42888"/>
                  </a:cubicBezTo>
                  <a:cubicBezTo>
                    <a:pt x="318232" y="-755"/>
                    <a:pt x="257900" y="-12852"/>
                    <a:pt x="210816" y="14768"/>
                  </a:cubicBezTo>
                  <a:cubicBezTo>
                    <a:pt x="181917" y="1065"/>
                    <a:pt x="144964" y="14054"/>
                    <a:pt x="124377" y="40031"/>
                  </a:cubicBezTo>
                  <a:cubicBezTo>
                    <a:pt x="104374" y="67848"/>
                    <a:pt x="98270" y="103321"/>
                    <a:pt x="107881" y="136212"/>
                  </a:cubicBezTo>
                  <a:cubicBezTo>
                    <a:pt x="88788" y="138739"/>
                    <a:pt x="72357" y="151044"/>
                    <a:pt x="64564" y="168683"/>
                  </a:cubicBezTo>
                  <a:cubicBezTo>
                    <a:pt x="56641" y="186704"/>
                    <a:pt x="58070" y="207473"/>
                    <a:pt x="68461" y="224210"/>
                  </a:cubicBezTo>
                  <a:cubicBezTo>
                    <a:pt x="45731" y="220313"/>
                    <a:pt x="24754" y="240381"/>
                    <a:pt x="13909" y="262266"/>
                  </a:cubicBezTo>
                  <a:cubicBezTo>
                    <a:pt x="-1613" y="293933"/>
                    <a:pt x="-4146" y="330385"/>
                    <a:pt x="6765" y="363902"/>
                  </a:cubicBezTo>
                  <a:cubicBezTo>
                    <a:pt x="11376" y="337925"/>
                    <a:pt x="16311" y="311298"/>
                    <a:pt x="30144" y="289218"/>
                  </a:cubicBezTo>
                  <a:cubicBezTo>
                    <a:pt x="43977" y="267137"/>
                    <a:pt x="69110" y="250836"/>
                    <a:pt x="93269" y="256746"/>
                  </a:cubicBezTo>
                  <a:cubicBezTo>
                    <a:pt x="89827" y="236666"/>
                    <a:pt x="92750" y="216025"/>
                    <a:pt x="101517" y="197648"/>
                  </a:cubicBezTo>
                  <a:cubicBezTo>
                    <a:pt x="110803" y="179789"/>
                    <a:pt x="128663" y="166021"/>
                    <a:pt x="147756" y="165826"/>
                  </a:cubicBezTo>
                  <a:cubicBezTo>
                    <a:pt x="150614" y="133354"/>
                    <a:pt x="166784" y="100298"/>
                    <a:pt x="194321" y="84842"/>
                  </a:cubicBezTo>
                  <a:cubicBezTo>
                    <a:pt x="221857" y="69385"/>
                    <a:pt x="260823" y="76789"/>
                    <a:pt x="275500" y="105234"/>
                  </a:cubicBezTo>
                  <a:cubicBezTo>
                    <a:pt x="301087" y="85184"/>
                    <a:pt x="337715" y="88004"/>
                    <a:pt x="359926" y="111728"/>
                  </a:cubicBezTo>
                  <a:cubicBezTo>
                    <a:pt x="376486" y="93145"/>
                    <a:pt x="399021" y="80962"/>
                    <a:pt x="423635" y="77308"/>
                  </a:cubicBezTo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6"/>
            <p:cNvSpPr/>
            <p:nvPr/>
          </p:nvSpPr>
          <p:spPr>
            <a:xfrm flipH="1">
              <a:off x="349405" y="4279606"/>
              <a:ext cx="519079" cy="288652"/>
            </a:xfrm>
            <a:custGeom>
              <a:avLst/>
              <a:gdLst/>
              <a:ahLst/>
              <a:cxnLst/>
              <a:rect l="l" t="t" r="r" b="b"/>
              <a:pathLst>
                <a:path w="348961" h="194052" extrusionOk="0">
                  <a:moveTo>
                    <a:pt x="8428" y="138655"/>
                  </a:moveTo>
                  <a:cubicBezTo>
                    <a:pt x="17390" y="122302"/>
                    <a:pt x="33690" y="111223"/>
                    <a:pt x="52199" y="108846"/>
                  </a:cubicBezTo>
                  <a:cubicBezTo>
                    <a:pt x="48497" y="89870"/>
                    <a:pt x="52134" y="70198"/>
                    <a:pt x="62330" y="53774"/>
                  </a:cubicBezTo>
                  <a:cubicBezTo>
                    <a:pt x="73046" y="38253"/>
                    <a:pt x="93178" y="29550"/>
                    <a:pt x="109739" y="36694"/>
                  </a:cubicBezTo>
                  <a:cubicBezTo>
                    <a:pt x="108439" y="26518"/>
                    <a:pt x="112726" y="16432"/>
                    <a:pt x="120974" y="10327"/>
                  </a:cubicBezTo>
                  <a:cubicBezTo>
                    <a:pt x="128897" y="4833"/>
                    <a:pt x="138249" y="1599"/>
                    <a:pt x="147860" y="975"/>
                  </a:cubicBezTo>
                  <a:cubicBezTo>
                    <a:pt x="164875" y="-1077"/>
                    <a:pt x="182151" y="112"/>
                    <a:pt x="198776" y="4482"/>
                  </a:cubicBezTo>
                  <a:cubicBezTo>
                    <a:pt x="204686" y="6041"/>
                    <a:pt x="211764" y="10977"/>
                    <a:pt x="209426" y="17081"/>
                  </a:cubicBezTo>
                  <a:cubicBezTo>
                    <a:pt x="241898" y="17127"/>
                    <a:pt x="272032" y="34109"/>
                    <a:pt x="288917" y="61892"/>
                  </a:cubicBezTo>
                  <a:cubicBezTo>
                    <a:pt x="290151" y="61275"/>
                    <a:pt x="291515" y="60730"/>
                    <a:pt x="292813" y="60269"/>
                  </a:cubicBezTo>
                  <a:cubicBezTo>
                    <a:pt x="310608" y="51034"/>
                    <a:pt x="331909" y="51696"/>
                    <a:pt x="349054" y="62022"/>
                  </a:cubicBezTo>
                  <a:cubicBezTo>
                    <a:pt x="325220" y="57320"/>
                    <a:pt x="301191" y="69302"/>
                    <a:pt x="290605" y="91181"/>
                  </a:cubicBezTo>
                  <a:cubicBezTo>
                    <a:pt x="280994" y="80550"/>
                    <a:pt x="264563" y="79732"/>
                    <a:pt x="253912" y="89363"/>
                  </a:cubicBezTo>
                  <a:cubicBezTo>
                    <a:pt x="253133" y="90097"/>
                    <a:pt x="252354" y="90876"/>
                    <a:pt x="251639" y="91701"/>
                  </a:cubicBezTo>
                  <a:cubicBezTo>
                    <a:pt x="244171" y="76777"/>
                    <a:pt x="231962" y="64743"/>
                    <a:pt x="216960" y="57476"/>
                  </a:cubicBezTo>
                  <a:cubicBezTo>
                    <a:pt x="201504" y="50826"/>
                    <a:pt x="183514" y="55443"/>
                    <a:pt x="173188" y="68711"/>
                  </a:cubicBezTo>
                  <a:cubicBezTo>
                    <a:pt x="138898" y="46111"/>
                    <a:pt x="87333" y="64230"/>
                    <a:pt x="71487" y="104170"/>
                  </a:cubicBezTo>
                  <a:cubicBezTo>
                    <a:pt x="66551" y="116574"/>
                    <a:pt x="63824" y="131576"/>
                    <a:pt x="53109" y="138460"/>
                  </a:cubicBezTo>
                  <a:cubicBezTo>
                    <a:pt x="48043" y="141025"/>
                    <a:pt x="42717" y="142967"/>
                    <a:pt x="37197" y="144240"/>
                  </a:cubicBezTo>
                  <a:cubicBezTo>
                    <a:pt x="16935" y="152390"/>
                    <a:pt x="3751" y="172205"/>
                    <a:pt x="4141" y="194052"/>
                  </a:cubicBezTo>
                  <a:cubicBezTo>
                    <a:pt x="-2483" y="175835"/>
                    <a:pt x="-925" y="155638"/>
                    <a:pt x="8428" y="138655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6"/>
            <p:cNvSpPr/>
            <p:nvPr/>
          </p:nvSpPr>
          <p:spPr>
            <a:xfrm flipH="1">
              <a:off x="1003245" y="4784438"/>
              <a:ext cx="563707" cy="310480"/>
            </a:xfrm>
            <a:custGeom>
              <a:avLst/>
              <a:gdLst/>
              <a:ahLst/>
              <a:cxnLst/>
              <a:rect l="l" t="t" r="r" b="b"/>
              <a:pathLst>
                <a:path w="378963" h="208726" extrusionOk="0">
                  <a:moveTo>
                    <a:pt x="4788" y="155082"/>
                  </a:moveTo>
                  <a:cubicBezTo>
                    <a:pt x="10504" y="138132"/>
                    <a:pt x="24726" y="123325"/>
                    <a:pt x="41092" y="124169"/>
                  </a:cubicBezTo>
                  <a:cubicBezTo>
                    <a:pt x="48690" y="101179"/>
                    <a:pt x="71745" y="85787"/>
                    <a:pt x="93825" y="89165"/>
                  </a:cubicBezTo>
                  <a:cubicBezTo>
                    <a:pt x="94995" y="79131"/>
                    <a:pt x="99085" y="69669"/>
                    <a:pt x="105580" y="61953"/>
                  </a:cubicBezTo>
                  <a:cubicBezTo>
                    <a:pt x="100190" y="47276"/>
                    <a:pt x="101943" y="30930"/>
                    <a:pt x="110321" y="17727"/>
                  </a:cubicBezTo>
                  <a:cubicBezTo>
                    <a:pt x="119478" y="4134"/>
                    <a:pt x="136038" y="-2464"/>
                    <a:pt x="152014" y="1102"/>
                  </a:cubicBezTo>
                  <a:cubicBezTo>
                    <a:pt x="171043" y="-2211"/>
                    <a:pt x="190591" y="2004"/>
                    <a:pt x="206567" y="12856"/>
                  </a:cubicBezTo>
                  <a:cubicBezTo>
                    <a:pt x="217217" y="20130"/>
                    <a:pt x="226894" y="30456"/>
                    <a:pt x="239038" y="32339"/>
                  </a:cubicBezTo>
                  <a:cubicBezTo>
                    <a:pt x="245078" y="32826"/>
                    <a:pt x="251183" y="32696"/>
                    <a:pt x="257223" y="31950"/>
                  </a:cubicBezTo>
                  <a:cubicBezTo>
                    <a:pt x="282875" y="31352"/>
                    <a:pt x="307034" y="43925"/>
                    <a:pt x="321257" y="65266"/>
                  </a:cubicBezTo>
                  <a:cubicBezTo>
                    <a:pt x="340739" y="52277"/>
                    <a:pt x="369250" y="61564"/>
                    <a:pt x="379056" y="83839"/>
                  </a:cubicBezTo>
                  <a:cubicBezTo>
                    <a:pt x="357560" y="73585"/>
                    <a:pt x="332881" y="72227"/>
                    <a:pt x="310346" y="80073"/>
                  </a:cubicBezTo>
                  <a:cubicBezTo>
                    <a:pt x="297357" y="60590"/>
                    <a:pt x="273523" y="55069"/>
                    <a:pt x="251897" y="50783"/>
                  </a:cubicBezTo>
                  <a:cubicBezTo>
                    <a:pt x="228907" y="46237"/>
                    <a:pt x="200852" y="43639"/>
                    <a:pt x="186954" y="63772"/>
                  </a:cubicBezTo>
                  <a:cubicBezTo>
                    <a:pt x="164873" y="58187"/>
                    <a:pt x="140909" y="79878"/>
                    <a:pt x="141493" y="104751"/>
                  </a:cubicBezTo>
                  <a:cubicBezTo>
                    <a:pt x="147988" y="98257"/>
                    <a:pt x="158314" y="100465"/>
                    <a:pt x="166042" y="104751"/>
                  </a:cubicBezTo>
                  <a:cubicBezTo>
                    <a:pt x="173770" y="109037"/>
                    <a:pt x="181109" y="115596"/>
                    <a:pt x="189812" y="116765"/>
                  </a:cubicBezTo>
                  <a:cubicBezTo>
                    <a:pt x="195721" y="116993"/>
                    <a:pt x="201631" y="116532"/>
                    <a:pt x="207476" y="115402"/>
                  </a:cubicBezTo>
                  <a:cubicBezTo>
                    <a:pt x="224166" y="114609"/>
                    <a:pt x="240078" y="122838"/>
                    <a:pt x="249040" y="136963"/>
                  </a:cubicBezTo>
                  <a:cubicBezTo>
                    <a:pt x="228257" y="129689"/>
                    <a:pt x="205203" y="122545"/>
                    <a:pt x="185525" y="132352"/>
                  </a:cubicBezTo>
                  <a:cubicBezTo>
                    <a:pt x="180914" y="135248"/>
                    <a:pt x="176044" y="137749"/>
                    <a:pt x="171043" y="139820"/>
                  </a:cubicBezTo>
                  <a:cubicBezTo>
                    <a:pt x="159353" y="143457"/>
                    <a:pt x="144156" y="138197"/>
                    <a:pt x="136688" y="148653"/>
                  </a:cubicBezTo>
                  <a:cubicBezTo>
                    <a:pt x="127271" y="131527"/>
                    <a:pt x="105710" y="125292"/>
                    <a:pt x="88630" y="134722"/>
                  </a:cubicBezTo>
                  <a:cubicBezTo>
                    <a:pt x="86487" y="135885"/>
                    <a:pt x="84473" y="137268"/>
                    <a:pt x="82655" y="138846"/>
                  </a:cubicBezTo>
                  <a:cubicBezTo>
                    <a:pt x="79083" y="143334"/>
                    <a:pt x="74667" y="147068"/>
                    <a:pt x="69667" y="149821"/>
                  </a:cubicBezTo>
                  <a:cubicBezTo>
                    <a:pt x="64990" y="150854"/>
                    <a:pt x="60119" y="151010"/>
                    <a:pt x="55379" y="150276"/>
                  </a:cubicBezTo>
                  <a:cubicBezTo>
                    <a:pt x="28298" y="149821"/>
                    <a:pt x="11477" y="181319"/>
                    <a:pt x="437" y="208725"/>
                  </a:cubicBezTo>
                  <a:cubicBezTo>
                    <a:pt x="-17" y="190736"/>
                    <a:pt x="-927" y="171967"/>
                    <a:pt x="4788" y="155082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6"/>
            <p:cNvSpPr/>
            <p:nvPr/>
          </p:nvSpPr>
          <p:spPr>
            <a:xfrm flipH="1">
              <a:off x="1749184" y="4930529"/>
              <a:ext cx="370057" cy="208597"/>
            </a:xfrm>
            <a:custGeom>
              <a:avLst/>
              <a:gdLst/>
              <a:ahLst/>
              <a:cxnLst/>
              <a:rect l="l" t="t" r="r" b="b"/>
              <a:pathLst>
                <a:path w="248778" h="140233" extrusionOk="0">
                  <a:moveTo>
                    <a:pt x="108919" y="8398"/>
                  </a:moveTo>
                  <a:cubicBezTo>
                    <a:pt x="131324" y="2689"/>
                    <a:pt x="154768" y="13002"/>
                    <a:pt x="165744" y="33401"/>
                  </a:cubicBezTo>
                  <a:cubicBezTo>
                    <a:pt x="170745" y="28076"/>
                    <a:pt x="179187" y="31647"/>
                    <a:pt x="184448" y="36713"/>
                  </a:cubicBezTo>
                  <a:cubicBezTo>
                    <a:pt x="189708" y="41779"/>
                    <a:pt x="194709" y="48533"/>
                    <a:pt x="201593" y="49702"/>
                  </a:cubicBezTo>
                  <a:cubicBezTo>
                    <a:pt x="205555" y="49741"/>
                    <a:pt x="209516" y="49195"/>
                    <a:pt x="213282" y="48078"/>
                  </a:cubicBezTo>
                  <a:cubicBezTo>
                    <a:pt x="229843" y="46500"/>
                    <a:pt x="245040" y="57397"/>
                    <a:pt x="248871" y="73601"/>
                  </a:cubicBezTo>
                  <a:cubicBezTo>
                    <a:pt x="231986" y="63898"/>
                    <a:pt x="211854" y="61547"/>
                    <a:pt x="193215" y="67106"/>
                  </a:cubicBezTo>
                  <a:cubicBezTo>
                    <a:pt x="179707" y="56040"/>
                    <a:pt x="164316" y="47481"/>
                    <a:pt x="147755" y="41844"/>
                  </a:cubicBezTo>
                  <a:cubicBezTo>
                    <a:pt x="143338" y="39973"/>
                    <a:pt x="138468" y="39454"/>
                    <a:pt x="133727" y="40350"/>
                  </a:cubicBezTo>
                  <a:cubicBezTo>
                    <a:pt x="127233" y="42103"/>
                    <a:pt x="122752" y="48338"/>
                    <a:pt x="116453" y="49961"/>
                  </a:cubicBezTo>
                  <a:cubicBezTo>
                    <a:pt x="112166" y="50539"/>
                    <a:pt x="107750" y="50539"/>
                    <a:pt x="103464" y="49961"/>
                  </a:cubicBezTo>
                  <a:cubicBezTo>
                    <a:pt x="87357" y="49961"/>
                    <a:pt x="73070" y="67431"/>
                    <a:pt x="74694" y="85550"/>
                  </a:cubicBezTo>
                  <a:cubicBezTo>
                    <a:pt x="80279" y="81160"/>
                    <a:pt x="88072" y="80667"/>
                    <a:pt x="94177" y="84316"/>
                  </a:cubicBezTo>
                  <a:cubicBezTo>
                    <a:pt x="99697" y="87693"/>
                    <a:pt x="103723" y="94123"/>
                    <a:pt x="109763" y="96201"/>
                  </a:cubicBezTo>
                  <a:cubicBezTo>
                    <a:pt x="114050" y="97039"/>
                    <a:pt x="118400" y="97234"/>
                    <a:pt x="122752" y="96785"/>
                  </a:cubicBezTo>
                  <a:cubicBezTo>
                    <a:pt x="136065" y="97760"/>
                    <a:pt x="147430" y="106774"/>
                    <a:pt x="151392" y="119516"/>
                  </a:cubicBezTo>
                  <a:cubicBezTo>
                    <a:pt x="137494" y="110170"/>
                    <a:pt x="120284" y="107170"/>
                    <a:pt x="104048" y="111268"/>
                  </a:cubicBezTo>
                  <a:cubicBezTo>
                    <a:pt x="88397" y="104773"/>
                    <a:pt x="71577" y="99773"/>
                    <a:pt x="55536" y="104773"/>
                  </a:cubicBezTo>
                  <a:cubicBezTo>
                    <a:pt x="39624" y="110664"/>
                    <a:pt x="27545" y="123867"/>
                    <a:pt x="23064" y="140232"/>
                  </a:cubicBezTo>
                  <a:cubicBezTo>
                    <a:pt x="21765" y="129699"/>
                    <a:pt x="22479" y="119016"/>
                    <a:pt x="25077" y="108735"/>
                  </a:cubicBezTo>
                  <a:cubicBezTo>
                    <a:pt x="28324" y="98799"/>
                    <a:pt x="36507" y="90161"/>
                    <a:pt x="45859" y="90876"/>
                  </a:cubicBezTo>
                  <a:cubicBezTo>
                    <a:pt x="27091" y="88408"/>
                    <a:pt x="7997" y="103280"/>
                    <a:pt x="3191" y="123932"/>
                  </a:cubicBezTo>
                  <a:cubicBezTo>
                    <a:pt x="-4017" y="110943"/>
                    <a:pt x="2347" y="93798"/>
                    <a:pt x="12088" y="83732"/>
                  </a:cubicBezTo>
                  <a:cubicBezTo>
                    <a:pt x="21830" y="73666"/>
                    <a:pt x="34559" y="67691"/>
                    <a:pt x="44560" y="57755"/>
                  </a:cubicBezTo>
                  <a:cubicBezTo>
                    <a:pt x="58393" y="43662"/>
                    <a:pt x="65862" y="22361"/>
                    <a:pt x="80993" y="10021"/>
                  </a:cubicBezTo>
                  <a:cubicBezTo>
                    <a:pt x="89825" y="2741"/>
                    <a:pt x="101125" y="-798"/>
                    <a:pt x="112555" y="150"/>
                  </a:cubicBezTo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6"/>
            <p:cNvSpPr/>
            <p:nvPr/>
          </p:nvSpPr>
          <p:spPr>
            <a:xfrm flipH="1">
              <a:off x="-249198" y="3274498"/>
              <a:ext cx="86941" cy="65303"/>
            </a:xfrm>
            <a:custGeom>
              <a:avLst/>
              <a:gdLst/>
              <a:ahLst/>
              <a:cxnLst/>
              <a:rect l="l" t="t" r="r" b="b"/>
              <a:pathLst>
                <a:path w="58448" h="43901" extrusionOk="0">
                  <a:moveTo>
                    <a:pt x="21264" y="43900"/>
                  </a:moveTo>
                  <a:cubicBezTo>
                    <a:pt x="16004" y="28469"/>
                    <a:pt x="8860" y="13729"/>
                    <a:pt x="93" y="-1"/>
                  </a:cubicBezTo>
                  <a:cubicBezTo>
                    <a:pt x="20939" y="1410"/>
                    <a:pt x="41007" y="8116"/>
                    <a:pt x="58542" y="19482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6"/>
            <p:cNvSpPr/>
            <p:nvPr/>
          </p:nvSpPr>
          <p:spPr>
            <a:xfrm flipH="1">
              <a:off x="-162943" y="3172789"/>
              <a:ext cx="2564518" cy="1962886"/>
            </a:xfrm>
            <a:custGeom>
              <a:avLst/>
              <a:gdLst/>
              <a:ahLst/>
              <a:cxnLst/>
              <a:rect l="l" t="t" r="r" b="b"/>
              <a:pathLst>
                <a:path w="1724046" h="1319587" extrusionOk="0">
                  <a:moveTo>
                    <a:pt x="93" y="1230290"/>
                  </a:moveTo>
                  <a:cubicBezTo>
                    <a:pt x="6327" y="1230647"/>
                    <a:pt x="11458" y="1235395"/>
                    <a:pt x="12237" y="1241590"/>
                  </a:cubicBezTo>
                  <a:cubicBezTo>
                    <a:pt x="25226" y="1237116"/>
                    <a:pt x="39448" y="1243551"/>
                    <a:pt x="44709" y="1256267"/>
                  </a:cubicBezTo>
                  <a:cubicBezTo>
                    <a:pt x="55425" y="1251845"/>
                    <a:pt x="67763" y="1255046"/>
                    <a:pt x="74973" y="1264125"/>
                  </a:cubicBezTo>
                  <a:cubicBezTo>
                    <a:pt x="65750" y="1269860"/>
                    <a:pt x="61010" y="1280744"/>
                    <a:pt x="63218" y="1291401"/>
                  </a:cubicBezTo>
                  <a:cubicBezTo>
                    <a:pt x="49775" y="1294064"/>
                    <a:pt x="40033" y="1305851"/>
                    <a:pt x="39968" y="1319587"/>
                  </a:cubicBezTo>
                  <a:cubicBezTo>
                    <a:pt x="47047" y="1309650"/>
                    <a:pt x="60815" y="1307326"/>
                    <a:pt x="70751" y="1314391"/>
                  </a:cubicBezTo>
                  <a:cubicBezTo>
                    <a:pt x="71140" y="1314638"/>
                    <a:pt x="71465" y="1314898"/>
                    <a:pt x="71790" y="1315171"/>
                  </a:cubicBezTo>
                  <a:cubicBezTo>
                    <a:pt x="74063" y="1307378"/>
                    <a:pt x="83285" y="1306728"/>
                    <a:pt x="90493" y="1307442"/>
                  </a:cubicBezTo>
                  <a:lnTo>
                    <a:pt x="123809" y="1310884"/>
                  </a:lnTo>
                  <a:cubicBezTo>
                    <a:pt x="112055" y="1298610"/>
                    <a:pt x="96923" y="1285362"/>
                    <a:pt x="81986" y="1291012"/>
                  </a:cubicBezTo>
                  <a:cubicBezTo>
                    <a:pt x="101664" y="1262190"/>
                    <a:pt x="134915" y="1245668"/>
                    <a:pt x="169790" y="1247370"/>
                  </a:cubicBezTo>
                  <a:cubicBezTo>
                    <a:pt x="173621" y="1236161"/>
                    <a:pt x="182518" y="1227419"/>
                    <a:pt x="193818" y="1223796"/>
                  </a:cubicBezTo>
                  <a:cubicBezTo>
                    <a:pt x="196870" y="1226056"/>
                    <a:pt x="200768" y="1226861"/>
                    <a:pt x="204469" y="1226004"/>
                  </a:cubicBezTo>
                  <a:cubicBezTo>
                    <a:pt x="206807" y="1224711"/>
                    <a:pt x="208755" y="1222776"/>
                    <a:pt x="209989" y="1220419"/>
                  </a:cubicBezTo>
                  <a:cubicBezTo>
                    <a:pt x="216873" y="1208638"/>
                    <a:pt x="224406" y="1197260"/>
                    <a:pt x="232589" y="1186323"/>
                  </a:cubicBezTo>
                  <a:cubicBezTo>
                    <a:pt x="241357" y="1176062"/>
                    <a:pt x="253306" y="1168139"/>
                    <a:pt x="265905" y="1169243"/>
                  </a:cubicBezTo>
                  <a:cubicBezTo>
                    <a:pt x="279868" y="1171036"/>
                    <a:pt x="290064" y="1183420"/>
                    <a:pt x="289090" y="1197494"/>
                  </a:cubicBezTo>
                  <a:cubicBezTo>
                    <a:pt x="296753" y="1202098"/>
                    <a:pt x="306624" y="1200864"/>
                    <a:pt x="312924" y="1194506"/>
                  </a:cubicBezTo>
                  <a:cubicBezTo>
                    <a:pt x="319483" y="1188129"/>
                    <a:pt x="325263" y="1181076"/>
                    <a:pt x="330329" y="1173465"/>
                  </a:cubicBezTo>
                  <a:cubicBezTo>
                    <a:pt x="342343" y="1158073"/>
                    <a:pt x="363840" y="1146773"/>
                    <a:pt x="378387" y="1159502"/>
                  </a:cubicBezTo>
                  <a:cubicBezTo>
                    <a:pt x="385336" y="1133525"/>
                    <a:pt x="405209" y="1114366"/>
                    <a:pt x="425601" y="1099429"/>
                  </a:cubicBezTo>
                  <a:cubicBezTo>
                    <a:pt x="435212" y="1092416"/>
                    <a:pt x="447487" y="1085791"/>
                    <a:pt x="457682" y="1091766"/>
                  </a:cubicBezTo>
                  <a:cubicBezTo>
                    <a:pt x="460995" y="1069088"/>
                    <a:pt x="474632" y="1049222"/>
                    <a:pt x="494570" y="1037928"/>
                  </a:cubicBezTo>
                  <a:cubicBezTo>
                    <a:pt x="485998" y="1018114"/>
                    <a:pt x="490803" y="995066"/>
                    <a:pt x="506585" y="980324"/>
                  </a:cubicBezTo>
                  <a:cubicBezTo>
                    <a:pt x="519183" y="969803"/>
                    <a:pt x="533406" y="970712"/>
                    <a:pt x="547629" y="975193"/>
                  </a:cubicBezTo>
                  <a:cubicBezTo>
                    <a:pt x="557695" y="978440"/>
                    <a:pt x="556071" y="979739"/>
                    <a:pt x="565618" y="977531"/>
                  </a:cubicBezTo>
                  <a:cubicBezTo>
                    <a:pt x="571398" y="976232"/>
                    <a:pt x="577178" y="971037"/>
                    <a:pt x="583607" y="969348"/>
                  </a:cubicBezTo>
                  <a:cubicBezTo>
                    <a:pt x="619066" y="962432"/>
                    <a:pt x="655564" y="974635"/>
                    <a:pt x="679788" y="1001495"/>
                  </a:cubicBezTo>
                  <a:cubicBezTo>
                    <a:pt x="684724" y="993085"/>
                    <a:pt x="694660" y="988955"/>
                    <a:pt x="704077" y="991364"/>
                  </a:cubicBezTo>
                  <a:cubicBezTo>
                    <a:pt x="713559" y="994689"/>
                    <a:pt x="720118" y="1003456"/>
                    <a:pt x="720572" y="1013510"/>
                  </a:cubicBezTo>
                  <a:cubicBezTo>
                    <a:pt x="739341" y="984350"/>
                    <a:pt x="769540" y="964432"/>
                    <a:pt x="803700" y="958633"/>
                  </a:cubicBezTo>
                  <a:cubicBezTo>
                    <a:pt x="801492" y="943319"/>
                    <a:pt x="803116" y="927707"/>
                    <a:pt x="808441" y="913172"/>
                  </a:cubicBezTo>
                  <a:cubicBezTo>
                    <a:pt x="811038" y="905964"/>
                    <a:pt x="818766" y="898106"/>
                    <a:pt x="823962" y="903301"/>
                  </a:cubicBezTo>
                  <a:cubicBezTo>
                    <a:pt x="830456" y="875051"/>
                    <a:pt x="865526" y="860049"/>
                    <a:pt x="887412" y="876479"/>
                  </a:cubicBezTo>
                  <a:cubicBezTo>
                    <a:pt x="889945" y="852385"/>
                    <a:pt x="892932" y="826993"/>
                    <a:pt x="906310" y="807380"/>
                  </a:cubicBezTo>
                  <a:cubicBezTo>
                    <a:pt x="919688" y="787767"/>
                    <a:pt x="947224" y="777246"/>
                    <a:pt x="964758" y="791858"/>
                  </a:cubicBezTo>
                  <a:cubicBezTo>
                    <a:pt x="965798" y="772473"/>
                    <a:pt x="978007" y="755471"/>
                    <a:pt x="996062" y="748347"/>
                  </a:cubicBezTo>
                  <a:cubicBezTo>
                    <a:pt x="1003140" y="745749"/>
                    <a:pt x="1014051" y="748801"/>
                    <a:pt x="1019831" y="745164"/>
                  </a:cubicBezTo>
                  <a:cubicBezTo>
                    <a:pt x="1025610" y="741528"/>
                    <a:pt x="1030222" y="726591"/>
                    <a:pt x="1034767" y="721200"/>
                  </a:cubicBezTo>
                  <a:cubicBezTo>
                    <a:pt x="1046912" y="706640"/>
                    <a:pt x="1063083" y="695937"/>
                    <a:pt x="1081202" y="690417"/>
                  </a:cubicBezTo>
                  <a:cubicBezTo>
                    <a:pt x="1089710" y="687884"/>
                    <a:pt x="1123805" y="680676"/>
                    <a:pt x="1129974" y="690417"/>
                  </a:cubicBezTo>
                  <a:cubicBezTo>
                    <a:pt x="1116076" y="668304"/>
                    <a:pt x="1089385" y="657783"/>
                    <a:pt x="1064122" y="664440"/>
                  </a:cubicBezTo>
                  <a:cubicBezTo>
                    <a:pt x="1062693" y="664992"/>
                    <a:pt x="1061135" y="664992"/>
                    <a:pt x="1059705" y="664440"/>
                  </a:cubicBezTo>
                  <a:cubicBezTo>
                    <a:pt x="1057953" y="663531"/>
                    <a:pt x="1057563" y="661128"/>
                    <a:pt x="1057368" y="659050"/>
                  </a:cubicBezTo>
                  <a:cubicBezTo>
                    <a:pt x="1056199" y="648529"/>
                    <a:pt x="1055095" y="638073"/>
                    <a:pt x="1053991" y="627552"/>
                  </a:cubicBezTo>
                  <a:cubicBezTo>
                    <a:pt x="1052238" y="617756"/>
                    <a:pt x="1052627" y="607693"/>
                    <a:pt x="1055160" y="598068"/>
                  </a:cubicBezTo>
                  <a:cubicBezTo>
                    <a:pt x="1058407" y="588651"/>
                    <a:pt x="1067369" y="580598"/>
                    <a:pt x="1076331" y="582482"/>
                  </a:cubicBezTo>
                  <a:cubicBezTo>
                    <a:pt x="1073279" y="572780"/>
                    <a:pt x="1073279" y="562374"/>
                    <a:pt x="1076331" y="552673"/>
                  </a:cubicBezTo>
                  <a:cubicBezTo>
                    <a:pt x="1079708" y="540155"/>
                    <a:pt x="1087956" y="529513"/>
                    <a:pt x="1099256" y="523124"/>
                  </a:cubicBezTo>
                  <a:cubicBezTo>
                    <a:pt x="1095619" y="507732"/>
                    <a:pt x="1094581" y="483119"/>
                    <a:pt x="1107439" y="472078"/>
                  </a:cubicBezTo>
                  <a:cubicBezTo>
                    <a:pt x="1112959" y="467402"/>
                    <a:pt x="1145755" y="458440"/>
                    <a:pt x="1145171" y="474416"/>
                  </a:cubicBezTo>
                  <a:cubicBezTo>
                    <a:pt x="1146664" y="436165"/>
                    <a:pt x="1187774" y="415318"/>
                    <a:pt x="1222193" y="403563"/>
                  </a:cubicBezTo>
                  <a:cubicBezTo>
                    <a:pt x="1236091" y="398757"/>
                    <a:pt x="1251159" y="394017"/>
                    <a:pt x="1264731" y="398822"/>
                  </a:cubicBezTo>
                  <a:cubicBezTo>
                    <a:pt x="1272914" y="402169"/>
                    <a:pt x="1279084" y="409164"/>
                    <a:pt x="1281357" y="417721"/>
                  </a:cubicBezTo>
                  <a:cubicBezTo>
                    <a:pt x="1282851" y="422716"/>
                    <a:pt x="1282396" y="428080"/>
                    <a:pt x="1280188" y="432788"/>
                  </a:cubicBezTo>
                  <a:cubicBezTo>
                    <a:pt x="1292592" y="413305"/>
                    <a:pt x="1320908" y="407330"/>
                    <a:pt x="1338118" y="421293"/>
                  </a:cubicBezTo>
                  <a:cubicBezTo>
                    <a:pt x="1359029" y="401810"/>
                    <a:pt x="1389357" y="397978"/>
                    <a:pt x="1416049" y="404018"/>
                  </a:cubicBezTo>
                  <a:cubicBezTo>
                    <a:pt x="1442741" y="410058"/>
                    <a:pt x="1466575" y="424994"/>
                    <a:pt x="1490019" y="439737"/>
                  </a:cubicBezTo>
                  <a:cubicBezTo>
                    <a:pt x="1483590" y="405571"/>
                    <a:pt x="1455600" y="379602"/>
                    <a:pt x="1421049" y="375703"/>
                  </a:cubicBezTo>
                  <a:cubicBezTo>
                    <a:pt x="1406957" y="374534"/>
                    <a:pt x="1392020" y="377391"/>
                    <a:pt x="1379161" y="371676"/>
                  </a:cubicBezTo>
                  <a:cubicBezTo>
                    <a:pt x="1374096" y="369248"/>
                    <a:pt x="1369420" y="366097"/>
                    <a:pt x="1365263" y="362324"/>
                  </a:cubicBezTo>
                  <a:cubicBezTo>
                    <a:pt x="1361886" y="359597"/>
                    <a:pt x="1358769" y="356674"/>
                    <a:pt x="1355133" y="354141"/>
                  </a:cubicBezTo>
                  <a:cubicBezTo>
                    <a:pt x="1338247" y="341972"/>
                    <a:pt x="1316686" y="338260"/>
                    <a:pt x="1296684" y="344075"/>
                  </a:cubicBezTo>
                  <a:cubicBezTo>
                    <a:pt x="1317205" y="306460"/>
                    <a:pt x="1349223" y="276383"/>
                    <a:pt x="1388059" y="258220"/>
                  </a:cubicBezTo>
                  <a:cubicBezTo>
                    <a:pt x="1395137" y="216174"/>
                    <a:pt x="1417413" y="178190"/>
                    <a:pt x="1450664" y="151454"/>
                  </a:cubicBezTo>
                  <a:cubicBezTo>
                    <a:pt x="1485148" y="124178"/>
                    <a:pt x="1538012" y="114566"/>
                    <a:pt x="1566522" y="146063"/>
                  </a:cubicBezTo>
                  <a:cubicBezTo>
                    <a:pt x="1561197" y="111644"/>
                    <a:pt x="1604320" y="78652"/>
                    <a:pt x="1633219" y="95213"/>
                  </a:cubicBezTo>
                  <a:cubicBezTo>
                    <a:pt x="1659326" y="75631"/>
                    <a:pt x="1691603" y="66109"/>
                    <a:pt x="1724140" y="68391"/>
                  </a:cubicBezTo>
                  <a:cubicBezTo>
                    <a:pt x="1714073" y="52929"/>
                    <a:pt x="1701799" y="38997"/>
                    <a:pt x="1687771" y="27023"/>
                  </a:cubicBezTo>
                  <a:cubicBezTo>
                    <a:pt x="1671016" y="12670"/>
                    <a:pt x="1651208" y="396"/>
                    <a:pt x="1629323" y="6"/>
                  </a:cubicBezTo>
                  <a:cubicBezTo>
                    <a:pt x="1607437" y="-383"/>
                    <a:pt x="1582953" y="14683"/>
                    <a:pt x="1578082" y="37543"/>
                  </a:cubicBezTo>
                  <a:cubicBezTo>
                    <a:pt x="1539116" y="36050"/>
                    <a:pt x="1498527" y="61118"/>
                    <a:pt x="1479823" y="98525"/>
                  </a:cubicBezTo>
                  <a:cubicBezTo>
                    <a:pt x="1469368" y="93795"/>
                    <a:pt x="1457547" y="93191"/>
                    <a:pt x="1446637" y="96837"/>
                  </a:cubicBezTo>
                  <a:cubicBezTo>
                    <a:pt x="1429362" y="102487"/>
                    <a:pt x="1415075" y="115540"/>
                    <a:pt x="1401177" y="128269"/>
                  </a:cubicBezTo>
                  <a:cubicBezTo>
                    <a:pt x="1396696" y="119632"/>
                    <a:pt x="1384876" y="119761"/>
                    <a:pt x="1375719" y="122879"/>
                  </a:cubicBezTo>
                  <a:cubicBezTo>
                    <a:pt x="1337468" y="135867"/>
                    <a:pt x="1313504" y="186198"/>
                    <a:pt x="1326817" y="225099"/>
                  </a:cubicBezTo>
                  <a:cubicBezTo>
                    <a:pt x="1311360" y="239409"/>
                    <a:pt x="1301684" y="258846"/>
                    <a:pt x="1299541" y="279781"/>
                  </a:cubicBezTo>
                  <a:lnTo>
                    <a:pt x="1297073" y="280821"/>
                  </a:lnTo>
                  <a:cubicBezTo>
                    <a:pt x="1286357" y="286192"/>
                    <a:pt x="1277136" y="294245"/>
                    <a:pt x="1270447" y="304200"/>
                  </a:cubicBezTo>
                  <a:cubicBezTo>
                    <a:pt x="1269083" y="298420"/>
                    <a:pt x="1266680" y="292925"/>
                    <a:pt x="1263433" y="287964"/>
                  </a:cubicBezTo>
                  <a:cubicBezTo>
                    <a:pt x="1245768" y="261403"/>
                    <a:pt x="1204984" y="258220"/>
                    <a:pt x="1181799" y="281470"/>
                  </a:cubicBezTo>
                  <a:cubicBezTo>
                    <a:pt x="1178877" y="284880"/>
                    <a:pt x="1175630" y="287932"/>
                    <a:pt x="1171992" y="290562"/>
                  </a:cubicBezTo>
                  <a:cubicBezTo>
                    <a:pt x="1168161" y="292409"/>
                    <a:pt x="1164070" y="293804"/>
                    <a:pt x="1159913" y="294718"/>
                  </a:cubicBezTo>
                  <a:cubicBezTo>
                    <a:pt x="1143612" y="300950"/>
                    <a:pt x="1130819" y="313999"/>
                    <a:pt x="1124974" y="330437"/>
                  </a:cubicBezTo>
                  <a:cubicBezTo>
                    <a:pt x="1118934" y="347046"/>
                    <a:pt x="1116401" y="364754"/>
                    <a:pt x="1117700" y="382392"/>
                  </a:cubicBezTo>
                  <a:cubicBezTo>
                    <a:pt x="1118739" y="389477"/>
                    <a:pt x="1117700" y="396710"/>
                    <a:pt x="1114778" y="403238"/>
                  </a:cubicBezTo>
                  <a:cubicBezTo>
                    <a:pt x="1110426" y="410577"/>
                    <a:pt x="1101789" y="412980"/>
                    <a:pt x="1094061" y="415318"/>
                  </a:cubicBezTo>
                  <a:cubicBezTo>
                    <a:pt x="1084709" y="417584"/>
                    <a:pt x="1076071" y="422036"/>
                    <a:pt x="1068798" y="428307"/>
                  </a:cubicBezTo>
                  <a:cubicBezTo>
                    <a:pt x="1061265" y="435172"/>
                    <a:pt x="1057758" y="445411"/>
                    <a:pt x="1059511" y="455453"/>
                  </a:cubicBezTo>
                  <a:cubicBezTo>
                    <a:pt x="1041003" y="467472"/>
                    <a:pt x="1030027" y="488248"/>
                    <a:pt x="1030546" y="510330"/>
                  </a:cubicBezTo>
                  <a:cubicBezTo>
                    <a:pt x="1031001" y="522585"/>
                    <a:pt x="1035092" y="534424"/>
                    <a:pt x="1042366" y="544295"/>
                  </a:cubicBezTo>
                  <a:cubicBezTo>
                    <a:pt x="1040028" y="546840"/>
                    <a:pt x="1037820" y="549553"/>
                    <a:pt x="1035872" y="552413"/>
                  </a:cubicBezTo>
                  <a:cubicBezTo>
                    <a:pt x="1028403" y="563877"/>
                    <a:pt x="1023013" y="576559"/>
                    <a:pt x="1019896" y="589885"/>
                  </a:cubicBezTo>
                  <a:cubicBezTo>
                    <a:pt x="1018532" y="595081"/>
                    <a:pt x="1017363" y="600341"/>
                    <a:pt x="1016454" y="605666"/>
                  </a:cubicBezTo>
                  <a:cubicBezTo>
                    <a:pt x="1013466" y="618748"/>
                    <a:pt x="1012947" y="632268"/>
                    <a:pt x="1014895" y="645542"/>
                  </a:cubicBezTo>
                  <a:cubicBezTo>
                    <a:pt x="1016064" y="652224"/>
                    <a:pt x="1018532" y="658621"/>
                    <a:pt x="1022169" y="664375"/>
                  </a:cubicBezTo>
                  <a:lnTo>
                    <a:pt x="1019311" y="665674"/>
                  </a:lnTo>
                  <a:cubicBezTo>
                    <a:pt x="1003465" y="673402"/>
                    <a:pt x="990086" y="686521"/>
                    <a:pt x="974306" y="694249"/>
                  </a:cubicBezTo>
                  <a:cubicBezTo>
                    <a:pt x="967876" y="696723"/>
                    <a:pt x="961771" y="700042"/>
                    <a:pt x="956186" y="704120"/>
                  </a:cubicBezTo>
                  <a:cubicBezTo>
                    <a:pt x="947224" y="711978"/>
                    <a:pt x="944042" y="724577"/>
                    <a:pt x="942483" y="737241"/>
                  </a:cubicBezTo>
                  <a:cubicBezTo>
                    <a:pt x="938846" y="733916"/>
                    <a:pt x="934366" y="731669"/>
                    <a:pt x="929495" y="730747"/>
                  </a:cubicBezTo>
                  <a:cubicBezTo>
                    <a:pt x="916051" y="729649"/>
                    <a:pt x="902933" y="735118"/>
                    <a:pt x="894295" y="745424"/>
                  </a:cubicBezTo>
                  <a:cubicBezTo>
                    <a:pt x="885268" y="755977"/>
                    <a:pt x="877864" y="767791"/>
                    <a:pt x="872279" y="780493"/>
                  </a:cubicBezTo>
                  <a:lnTo>
                    <a:pt x="838055" y="848944"/>
                  </a:lnTo>
                  <a:cubicBezTo>
                    <a:pt x="820520" y="842423"/>
                    <a:pt x="800842" y="846826"/>
                    <a:pt x="787724" y="860179"/>
                  </a:cubicBezTo>
                  <a:cubicBezTo>
                    <a:pt x="774215" y="874596"/>
                    <a:pt x="768760" y="894826"/>
                    <a:pt x="773241" y="914082"/>
                  </a:cubicBezTo>
                  <a:cubicBezTo>
                    <a:pt x="766747" y="913627"/>
                    <a:pt x="762006" y="923109"/>
                    <a:pt x="763890" y="930317"/>
                  </a:cubicBezTo>
                  <a:cubicBezTo>
                    <a:pt x="765188" y="934617"/>
                    <a:pt x="767656" y="938474"/>
                    <a:pt x="771033" y="941488"/>
                  </a:cubicBezTo>
                  <a:cubicBezTo>
                    <a:pt x="750187" y="944767"/>
                    <a:pt x="731548" y="956165"/>
                    <a:pt x="719079" y="973180"/>
                  </a:cubicBezTo>
                  <a:cubicBezTo>
                    <a:pt x="715312" y="964835"/>
                    <a:pt x="709337" y="957704"/>
                    <a:pt x="701739" y="952593"/>
                  </a:cubicBezTo>
                  <a:cubicBezTo>
                    <a:pt x="683425" y="941728"/>
                    <a:pt x="660435" y="942851"/>
                    <a:pt x="643290" y="955450"/>
                  </a:cubicBezTo>
                  <a:cubicBezTo>
                    <a:pt x="642381" y="956054"/>
                    <a:pt x="641537" y="956775"/>
                    <a:pt x="640758" y="957594"/>
                  </a:cubicBezTo>
                  <a:cubicBezTo>
                    <a:pt x="632640" y="938162"/>
                    <a:pt x="619131" y="921466"/>
                    <a:pt x="601792" y="909471"/>
                  </a:cubicBezTo>
                  <a:cubicBezTo>
                    <a:pt x="587829" y="899989"/>
                    <a:pt x="570814" y="894339"/>
                    <a:pt x="554902" y="898950"/>
                  </a:cubicBezTo>
                  <a:cubicBezTo>
                    <a:pt x="537693" y="904353"/>
                    <a:pt x="526392" y="920881"/>
                    <a:pt x="527691" y="938890"/>
                  </a:cubicBezTo>
                  <a:cubicBezTo>
                    <a:pt x="520742" y="931707"/>
                    <a:pt x="510416" y="928869"/>
                    <a:pt x="500805" y="931486"/>
                  </a:cubicBezTo>
                  <a:cubicBezTo>
                    <a:pt x="497493" y="932233"/>
                    <a:pt x="494310" y="933480"/>
                    <a:pt x="491323" y="935188"/>
                  </a:cubicBezTo>
                  <a:cubicBezTo>
                    <a:pt x="486388" y="938046"/>
                    <a:pt x="482036" y="941715"/>
                    <a:pt x="478335" y="946034"/>
                  </a:cubicBezTo>
                  <a:cubicBezTo>
                    <a:pt x="473139" y="952404"/>
                    <a:pt x="468787" y="959412"/>
                    <a:pt x="465346" y="966880"/>
                  </a:cubicBezTo>
                  <a:cubicBezTo>
                    <a:pt x="458657" y="980525"/>
                    <a:pt x="453786" y="994975"/>
                    <a:pt x="450863" y="1009873"/>
                  </a:cubicBezTo>
                  <a:cubicBezTo>
                    <a:pt x="448785" y="1020199"/>
                    <a:pt x="448201" y="1032603"/>
                    <a:pt x="455150" y="1039877"/>
                  </a:cubicBezTo>
                  <a:cubicBezTo>
                    <a:pt x="443979" y="1042292"/>
                    <a:pt x="434887" y="1050332"/>
                    <a:pt x="431056" y="1061113"/>
                  </a:cubicBezTo>
                  <a:cubicBezTo>
                    <a:pt x="424236" y="1061230"/>
                    <a:pt x="417548" y="1062964"/>
                    <a:pt x="411573" y="1066179"/>
                  </a:cubicBezTo>
                  <a:cubicBezTo>
                    <a:pt x="391441" y="1078102"/>
                    <a:pt x="378387" y="1099137"/>
                    <a:pt x="376698" y="1122484"/>
                  </a:cubicBezTo>
                  <a:cubicBezTo>
                    <a:pt x="376049" y="1122484"/>
                    <a:pt x="375399" y="1121900"/>
                    <a:pt x="374750" y="1121705"/>
                  </a:cubicBezTo>
                  <a:cubicBezTo>
                    <a:pt x="360398" y="1117419"/>
                    <a:pt x="345460" y="1124757"/>
                    <a:pt x="332797" y="1133395"/>
                  </a:cubicBezTo>
                  <a:cubicBezTo>
                    <a:pt x="318185" y="1143266"/>
                    <a:pt x="302923" y="1159762"/>
                    <a:pt x="306819" y="1178855"/>
                  </a:cubicBezTo>
                  <a:cubicBezTo>
                    <a:pt x="305196" y="1179264"/>
                    <a:pt x="303572" y="1179829"/>
                    <a:pt x="302014" y="1180543"/>
                  </a:cubicBezTo>
                  <a:cubicBezTo>
                    <a:pt x="301949" y="1169925"/>
                    <a:pt x="296559" y="1160041"/>
                    <a:pt x="287726" y="1154176"/>
                  </a:cubicBezTo>
                  <a:cubicBezTo>
                    <a:pt x="275646" y="1147033"/>
                    <a:pt x="260840" y="1149371"/>
                    <a:pt x="248176" y="1154826"/>
                  </a:cubicBezTo>
                  <a:cubicBezTo>
                    <a:pt x="232654" y="1161535"/>
                    <a:pt x="219016" y="1171977"/>
                    <a:pt x="208495" y="1185219"/>
                  </a:cubicBezTo>
                  <a:cubicBezTo>
                    <a:pt x="200378" y="1195286"/>
                    <a:pt x="193818" y="1206975"/>
                    <a:pt x="185051" y="1216392"/>
                  </a:cubicBezTo>
                  <a:cubicBezTo>
                    <a:pt x="184272" y="1217282"/>
                    <a:pt x="183427" y="1218133"/>
                    <a:pt x="182518" y="1218925"/>
                  </a:cubicBezTo>
                  <a:cubicBezTo>
                    <a:pt x="181999" y="1219496"/>
                    <a:pt x="181414" y="1220042"/>
                    <a:pt x="180830" y="1220548"/>
                  </a:cubicBezTo>
                  <a:cubicBezTo>
                    <a:pt x="171218" y="1220055"/>
                    <a:pt x="161866" y="1224120"/>
                    <a:pt x="155697" y="1231524"/>
                  </a:cubicBezTo>
                  <a:cubicBezTo>
                    <a:pt x="154073" y="1233706"/>
                    <a:pt x="152189" y="1235687"/>
                    <a:pt x="150112" y="1237434"/>
                  </a:cubicBezTo>
                  <a:lnTo>
                    <a:pt x="151930" y="1236979"/>
                  </a:lnTo>
                  <a:lnTo>
                    <a:pt x="150112" y="1237434"/>
                  </a:lnTo>
                  <a:lnTo>
                    <a:pt x="150112" y="1237434"/>
                  </a:lnTo>
                  <a:cubicBezTo>
                    <a:pt x="147644" y="1238018"/>
                    <a:pt x="145176" y="1238538"/>
                    <a:pt x="142643" y="1238927"/>
                  </a:cubicBezTo>
                  <a:lnTo>
                    <a:pt x="142643" y="1238927"/>
                  </a:lnTo>
                  <a:cubicBezTo>
                    <a:pt x="132836" y="1240486"/>
                    <a:pt x="123160" y="1240746"/>
                    <a:pt x="113094" y="1242954"/>
                  </a:cubicBezTo>
                  <a:cubicBezTo>
                    <a:pt x="103353" y="1244883"/>
                    <a:pt x="94456" y="1249831"/>
                    <a:pt x="87636" y="1257111"/>
                  </a:cubicBezTo>
                  <a:cubicBezTo>
                    <a:pt x="85818" y="1254709"/>
                    <a:pt x="83610" y="1252624"/>
                    <a:pt x="81142" y="1250942"/>
                  </a:cubicBezTo>
                  <a:cubicBezTo>
                    <a:pt x="70816" y="1244448"/>
                    <a:pt x="58347" y="1244448"/>
                    <a:pt x="46592" y="1244772"/>
                  </a:cubicBezTo>
                  <a:cubicBezTo>
                    <a:pt x="47436" y="1237310"/>
                    <a:pt x="43735" y="1230076"/>
                    <a:pt x="37240" y="1226328"/>
                  </a:cubicBezTo>
                  <a:cubicBezTo>
                    <a:pt x="31200" y="1223296"/>
                    <a:pt x="24317" y="1222536"/>
                    <a:pt x="17757" y="1224185"/>
                  </a:cubicBezTo>
                  <a:cubicBezTo>
                    <a:pt x="11588" y="1225406"/>
                    <a:pt x="5678" y="1227465"/>
                    <a:pt x="93" y="1230290"/>
                  </a:cubicBezTo>
                  <a:close/>
                  <a:moveTo>
                    <a:pt x="180635" y="1221198"/>
                  </a:moveTo>
                  <a:lnTo>
                    <a:pt x="180180" y="1221588"/>
                  </a:lnTo>
                  <a:close/>
                  <a:moveTo>
                    <a:pt x="176414" y="1224705"/>
                  </a:moveTo>
                  <a:lnTo>
                    <a:pt x="177193" y="1224120"/>
                  </a:lnTo>
                  <a:close/>
                  <a:moveTo>
                    <a:pt x="168685" y="1229900"/>
                  </a:moveTo>
                  <a:lnTo>
                    <a:pt x="169920" y="1229186"/>
                  </a:lnTo>
                  <a:close/>
                  <a:moveTo>
                    <a:pt x="172582" y="1227497"/>
                  </a:moveTo>
                  <a:lnTo>
                    <a:pt x="173621" y="1226783"/>
                  </a:lnTo>
                  <a:close/>
                  <a:moveTo>
                    <a:pt x="156606" y="1235550"/>
                  </a:moveTo>
                  <a:lnTo>
                    <a:pt x="157839" y="1235096"/>
                  </a:lnTo>
                  <a:close/>
                  <a:moveTo>
                    <a:pt x="164724" y="1232108"/>
                  </a:moveTo>
                  <a:lnTo>
                    <a:pt x="166087" y="1231394"/>
                  </a:lnTo>
                  <a:close/>
                  <a:moveTo>
                    <a:pt x="160697" y="1233992"/>
                  </a:moveTo>
                  <a:lnTo>
                    <a:pt x="162061" y="1233342"/>
                  </a:ln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6"/>
            <p:cNvSpPr/>
            <p:nvPr/>
          </p:nvSpPr>
          <p:spPr>
            <a:xfrm flipH="1">
              <a:off x="-226594" y="4468974"/>
              <a:ext cx="900436" cy="668811"/>
            </a:xfrm>
            <a:custGeom>
              <a:avLst/>
              <a:gdLst/>
              <a:ahLst/>
              <a:cxnLst/>
              <a:rect l="l" t="t" r="r" b="b"/>
              <a:pathLst>
                <a:path w="605335" h="449621" extrusionOk="0">
                  <a:moveTo>
                    <a:pt x="605428" y="67300"/>
                  </a:moveTo>
                  <a:cubicBezTo>
                    <a:pt x="573801" y="64014"/>
                    <a:pt x="541914" y="69242"/>
                    <a:pt x="513014" y="82432"/>
                  </a:cubicBezTo>
                  <a:cubicBezTo>
                    <a:pt x="505285" y="70483"/>
                    <a:pt x="488076" y="71392"/>
                    <a:pt x="476321" y="63793"/>
                  </a:cubicBezTo>
                  <a:cubicBezTo>
                    <a:pt x="470087" y="58884"/>
                    <a:pt x="464437" y="53286"/>
                    <a:pt x="459501" y="47103"/>
                  </a:cubicBezTo>
                  <a:cubicBezTo>
                    <a:pt x="432224" y="19502"/>
                    <a:pt x="388713" y="23658"/>
                    <a:pt x="351565" y="30932"/>
                  </a:cubicBezTo>
                  <a:cubicBezTo>
                    <a:pt x="334550" y="8981"/>
                    <a:pt x="307274" y="-2546"/>
                    <a:pt x="279673" y="474"/>
                  </a:cubicBezTo>
                  <a:cubicBezTo>
                    <a:pt x="252007" y="4630"/>
                    <a:pt x="228238" y="22347"/>
                    <a:pt x="216353" y="47687"/>
                  </a:cubicBezTo>
                  <a:cubicBezTo>
                    <a:pt x="193623" y="34699"/>
                    <a:pt x="167322" y="60676"/>
                    <a:pt x="158554" y="86653"/>
                  </a:cubicBezTo>
                  <a:cubicBezTo>
                    <a:pt x="150436" y="111247"/>
                    <a:pt x="148618" y="137504"/>
                    <a:pt x="153424" y="162962"/>
                  </a:cubicBezTo>
                  <a:cubicBezTo>
                    <a:pt x="120367" y="160948"/>
                    <a:pt x="89000" y="192576"/>
                    <a:pt x="89065" y="227905"/>
                  </a:cubicBezTo>
                  <a:cubicBezTo>
                    <a:pt x="63088" y="228619"/>
                    <a:pt x="39513" y="248037"/>
                    <a:pt x="25745" y="271806"/>
                  </a:cubicBezTo>
                  <a:cubicBezTo>
                    <a:pt x="11977" y="295576"/>
                    <a:pt x="6262" y="323371"/>
                    <a:pt x="93" y="350647"/>
                  </a:cubicBezTo>
                  <a:cubicBezTo>
                    <a:pt x="9120" y="322852"/>
                    <a:pt x="31135" y="301193"/>
                    <a:pt x="59061" y="292588"/>
                  </a:cubicBezTo>
                  <a:cubicBezTo>
                    <a:pt x="71010" y="289146"/>
                    <a:pt x="84519" y="288042"/>
                    <a:pt x="93286" y="278690"/>
                  </a:cubicBezTo>
                  <a:cubicBezTo>
                    <a:pt x="99781" y="271482"/>
                    <a:pt x="102313" y="260961"/>
                    <a:pt x="106275" y="251674"/>
                  </a:cubicBezTo>
                  <a:cubicBezTo>
                    <a:pt x="120497" y="217254"/>
                    <a:pt x="160827" y="197901"/>
                    <a:pt x="194662" y="209461"/>
                  </a:cubicBezTo>
                  <a:cubicBezTo>
                    <a:pt x="211873" y="175171"/>
                    <a:pt x="244279" y="151071"/>
                    <a:pt x="282076" y="144518"/>
                  </a:cubicBezTo>
                  <a:cubicBezTo>
                    <a:pt x="289544" y="143894"/>
                    <a:pt x="296948" y="142368"/>
                    <a:pt x="304027" y="139972"/>
                  </a:cubicBezTo>
                  <a:cubicBezTo>
                    <a:pt x="311170" y="136984"/>
                    <a:pt x="317015" y="131594"/>
                    <a:pt x="323965" y="127957"/>
                  </a:cubicBezTo>
                  <a:cubicBezTo>
                    <a:pt x="353708" y="112371"/>
                    <a:pt x="388193" y="133802"/>
                    <a:pt x="414885" y="154389"/>
                  </a:cubicBezTo>
                  <a:cubicBezTo>
                    <a:pt x="390271" y="153785"/>
                    <a:pt x="366502" y="163540"/>
                    <a:pt x="349422" y="181276"/>
                  </a:cubicBezTo>
                  <a:cubicBezTo>
                    <a:pt x="332147" y="200252"/>
                    <a:pt x="327406" y="227554"/>
                    <a:pt x="337407" y="251219"/>
                  </a:cubicBezTo>
                  <a:cubicBezTo>
                    <a:pt x="305455" y="265442"/>
                    <a:pt x="294934" y="315578"/>
                    <a:pt x="317925" y="342984"/>
                  </a:cubicBezTo>
                  <a:cubicBezTo>
                    <a:pt x="288505" y="336633"/>
                    <a:pt x="257852" y="345270"/>
                    <a:pt x="236031" y="366039"/>
                  </a:cubicBezTo>
                  <a:cubicBezTo>
                    <a:pt x="214080" y="388009"/>
                    <a:pt x="203365" y="418773"/>
                    <a:pt x="206872" y="449621"/>
                  </a:cubicBezTo>
                  <a:cubicBezTo>
                    <a:pt x="218302" y="430722"/>
                    <a:pt x="230121" y="411369"/>
                    <a:pt x="246747" y="397666"/>
                  </a:cubicBezTo>
                  <a:cubicBezTo>
                    <a:pt x="263372" y="383963"/>
                    <a:pt x="286232" y="375586"/>
                    <a:pt x="306819" y="382470"/>
                  </a:cubicBezTo>
                  <a:cubicBezTo>
                    <a:pt x="311755" y="384093"/>
                    <a:pt x="317145" y="386496"/>
                    <a:pt x="321691" y="384028"/>
                  </a:cubicBezTo>
                  <a:cubicBezTo>
                    <a:pt x="325263" y="381255"/>
                    <a:pt x="327796" y="377333"/>
                    <a:pt x="328835" y="372923"/>
                  </a:cubicBezTo>
                  <a:cubicBezTo>
                    <a:pt x="338771" y="347621"/>
                    <a:pt x="362605" y="330444"/>
                    <a:pt x="389752" y="328956"/>
                  </a:cubicBezTo>
                  <a:cubicBezTo>
                    <a:pt x="393388" y="302330"/>
                    <a:pt x="397740" y="273885"/>
                    <a:pt x="415015" y="253947"/>
                  </a:cubicBezTo>
                  <a:cubicBezTo>
                    <a:pt x="428847" y="238036"/>
                    <a:pt x="448915" y="229918"/>
                    <a:pt x="468333" y="222644"/>
                  </a:cubicBezTo>
                  <a:cubicBezTo>
                    <a:pt x="495674" y="212383"/>
                    <a:pt x="527106" y="203161"/>
                    <a:pt x="553084" y="217124"/>
                  </a:cubicBezTo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6"/>
            <p:cNvSpPr/>
            <p:nvPr/>
          </p:nvSpPr>
          <p:spPr>
            <a:xfrm flipH="1">
              <a:off x="134828" y="3935427"/>
              <a:ext cx="95063" cy="189992"/>
            </a:xfrm>
            <a:custGeom>
              <a:avLst/>
              <a:gdLst/>
              <a:ahLst/>
              <a:cxnLst/>
              <a:rect l="l" t="t" r="r" b="b"/>
              <a:pathLst>
                <a:path w="63908" h="127726" extrusionOk="0">
                  <a:moveTo>
                    <a:pt x="63043" y="3810"/>
                  </a:moveTo>
                  <a:cubicBezTo>
                    <a:pt x="49341" y="16678"/>
                    <a:pt x="42197" y="35021"/>
                    <a:pt x="43560" y="53752"/>
                  </a:cubicBezTo>
                  <a:cubicBezTo>
                    <a:pt x="44211" y="56364"/>
                    <a:pt x="43886" y="59139"/>
                    <a:pt x="42522" y="61480"/>
                  </a:cubicBezTo>
                  <a:cubicBezTo>
                    <a:pt x="40703" y="63818"/>
                    <a:pt x="37975" y="63363"/>
                    <a:pt x="35508" y="63493"/>
                  </a:cubicBezTo>
                  <a:cubicBezTo>
                    <a:pt x="31481" y="63678"/>
                    <a:pt x="27520" y="64958"/>
                    <a:pt x="24143" y="67195"/>
                  </a:cubicBezTo>
                  <a:cubicBezTo>
                    <a:pt x="16739" y="72321"/>
                    <a:pt x="11349" y="79847"/>
                    <a:pt x="8881" y="88496"/>
                  </a:cubicBezTo>
                  <a:cubicBezTo>
                    <a:pt x="6024" y="100301"/>
                    <a:pt x="4985" y="112490"/>
                    <a:pt x="5959" y="124605"/>
                  </a:cubicBezTo>
                  <a:cubicBezTo>
                    <a:pt x="5959" y="128436"/>
                    <a:pt x="503" y="128891"/>
                    <a:pt x="374" y="125124"/>
                  </a:cubicBezTo>
                  <a:cubicBezTo>
                    <a:pt x="-341" y="113895"/>
                    <a:pt x="309" y="102620"/>
                    <a:pt x="2322" y="91549"/>
                  </a:cubicBezTo>
                  <a:cubicBezTo>
                    <a:pt x="4335" y="81574"/>
                    <a:pt x="9465" y="72488"/>
                    <a:pt x="16934" y="65571"/>
                  </a:cubicBezTo>
                  <a:cubicBezTo>
                    <a:pt x="20311" y="62590"/>
                    <a:pt x="24338" y="60375"/>
                    <a:pt x="28624" y="59077"/>
                  </a:cubicBezTo>
                  <a:cubicBezTo>
                    <a:pt x="30702" y="58422"/>
                    <a:pt x="32910" y="58029"/>
                    <a:pt x="35118" y="57908"/>
                  </a:cubicBezTo>
                  <a:cubicBezTo>
                    <a:pt x="36157" y="57978"/>
                    <a:pt x="37261" y="57978"/>
                    <a:pt x="38301" y="57908"/>
                  </a:cubicBezTo>
                  <a:lnTo>
                    <a:pt x="38301" y="57908"/>
                  </a:lnTo>
                  <a:cubicBezTo>
                    <a:pt x="38301" y="58058"/>
                    <a:pt x="38301" y="58213"/>
                    <a:pt x="38301" y="58363"/>
                  </a:cubicBezTo>
                  <a:cubicBezTo>
                    <a:pt x="38301" y="58363"/>
                    <a:pt x="38301" y="58752"/>
                    <a:pt x="38301" y="58363"/>
                  </a:cubicBezTo>
                  <a:cubicBezTo>
                    <a:pt x="38301" y="57973"/>
                    <a:pt x="38301" y="58363"/>
                    <a:pt x="38301" y="58363"/>
                  </a:cubicBezTo>
                  <a:cubicBezTo>
                    <a:pt x="38366" y="58017"/>
                    <a:pt x="38366" y="57669"/>
                    <a:pt x="38301" y="57324"/>
                  </a:cubicBezTo>
                  <a:cubicBezTo>
                    <a:pt x="37391" y="47612"/>
                    <a:pt x="38496" y="37811"/>
                    <a:pt x="41548" y="28554"/>
                  </a:cubicBezTo>
                  <a:cubicBezTo>
                    <a:pt x="44990" y="17969"/>
                    <a:pt x="51094" y="8430"/>
                    <a:pt x="59212" y="823"/>
                  </a:cubicBezTo>
                  <a:cubicBezTo>
                    <a:pt x="60316" y="-271"/>
                    <a:pt x="62070" y="-276"/>
                    <a:pt x="63173" y="811"/>
                  </a:cubicBezTo>
                  <a:cubicBezTo>
                    <a:pt x="63173" y="815"/>
                    <a:pt x="63173" y="819"/>
                    <a:pt x="63173" y="823"/>
                  </a:cubicBezTo>
                  <a:cubicBezTo>
                    <a:pt x="64278" y="1995"/>
                    <a:pt x="64278" y="3808"/>
                    <a:pt x="63173" y="4979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6"/>
            <p:cNvSpPr/>
            <p:nvPr/>
          </p:nvSpPr>
          <p:spPr>
            <a:xfrm flipH="1">
              <a:off x="807808" y="4885845"/>
              <a:ext cx="225517" cy="116300"/>
            </a:xfrm>
            <a:custGeom>
              <a:avLst/>
              <a:gdLst/>
              <a:ahLst/>
              <a:cxnLst/>
              <a:rect l="l" t="t" r="r" b="b"/>
              <a:pathLst>
                <a:path w="151608" h="78185" extrusionOk="0">
                  <a:moveTo>
                    <a:pt x="3866" y="-1"/>
                  </a:moveTo>
                  <a:cubicBezTo>
                    <a:pt x="14062" y="5941"/>
                    <a:pt x="23608" y="13020"/>
                    <a:pt x="32246" y="21105"/>
                  </a:cubicBezTo>
                  <a:cubicBezTo>
                    <a:pt x="36662" y="25210"/>
                    <a:pt x="40818" y="29548"/>
                    <a:pt x="44715" y="34094"/>
                  </a:cubicBezTo>
                  <a:cubicBezTo>
                    <a:pt x="48287" y="38315"/>
                    <a:pt x="51209" y="42861"/>
                    <a:pt x="55171" y="47083"/>
                  </a:cubicBezTo>
                  <a:cubicBezTo>
                    <a:pt x="58158" y="50973"/>
                    <a:pt x="62834" y="53194"/>
                    <a:pt x="67705" y="53057"/>
                  </a:cubicBezTo>
                  <a:cubicBezTo>
                    <a:pt x="70757" y="52603"/>
                    <a:pt x="73810" y="51888"/>
                    <a:pt x="76732" y="50914"/>
                  </a:cubicBezTo>
                  <a:cubicBezTo>
                    <a:pt x="79979" y="50070"/>
                    <a:pt x="83226" y="49356"/>
                    <a:pt x="86408" y="48836"/>
                  </a:cubicBezTo>
                  <a:cubicBezTo>
                    <a:pt x="98553" y="46531"/>
                    <a:pt x="111022" y="47381"/>
                    <a:pt x="122711" y="51304"/>
                  </a:cubicBezTo>
                  <a:cubicBezTo>
                    <a:pt x="134466" y="55376"/>
                    <a:pt x="144532" y="63318"/>
                    <a:pt x="151222" y="73839"/>
                  </a:cubicBezTo>
                  <a:cubicBezTo>
                    <a:pt x="153170" y="76892"/>
                    <a:pt x="148689" y="80009"/>
                    <a:pt x="146741" y="76892"/>
                  </a:cubicBezTo>
                  <a:cubicBezTo>
                    <a:pt x="141091" y="68066"/>
                    <a:pt x="132778" y="61247"/>
                    <a:pt x="123036" y="57409"/>
                  </a:cubicBezTo>
                  <a:cubicBezTo>
                    <a:pt x="111996" y="53369"/>
                    <a:pt x="100111" y="52291"/>
                    <a:pt x="88551" y="54291"/>
                  </a:cubicBezTo>
                  <a:cubicBezTo>
                    <a:pt x="85564" y="54726"/>
                    <a:pt x="82577" y="55311"/>
                    <a:pt x="79589" y="56045"/>
                  </a:cubicBezTo>
                  <a:cubicBezTo>
                    <a:pt x="76407" y="56889"/>
                    <a:pt x="73095" y="57928"/>
                    <a:pt x="70108" y="58513"/>
                  </a:cubicBezTo>
                  <a:cubicBezTo>
                    <a:pt x="67185" y="59110"/>
                    <a:pt x="64198" y="58954"/>
                    <a:pt x="61340" y="58058"/>
                  </a:cubicBezTo>
                  <a:cubicBezTo>
                    <a:pt x="58742" y="57097"/>
                    <a:pt x="56405" y="55668"/>
                    <a:pt x="54327" y="53837"/>
                  </a:cubicBezTo>
                  <a:cubicBezTo>
                    <a:pt x="50495" y="50213"/>
                    <a:pt x="46988" y="46238"/>
                    <a:pt x="43935" y="41952"/>
                  </a:cubicBezTo>
                  <a:cubicBezTo>
                    <a:pt x="40234" y="37413"/>
                    <a:pt x="36272" y="33081"/>
                    <a:pt x="32051" y="28963"/>
                  </a:cubicBezTo>
                  <a:cubicBezTo>
                    <a:pt x="22894" y="19839"/>
                    <a:pt x="12633" y="11935"/>
                    <a:pt x="1463" y="5454"/>
                  </a:cubicBezTo>
                  <a:cubicBezTo>
                    <a:pt x="-1525" y="3701"/>
                    <a:pt x="878" y="-1365"/>
                    <a:pt x="3866" y="388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6"/>
            <p:cNvSpPr/>
            <p:nvPr/>
          </p:nvSpPr>
          <p:spPr>
            <a:xfrm flipH="1">
              <a:off x="999532" y="4590918"/>
              <a:ext cx="233767" cy="65355"/>
            </a:xfrm>
            <a:custGeom>
              <a:avLst/>
              <a:gdLst/>
              <a:ahLst/>
              <a:cxnLst/>
              <a:rect l="l" t="t" r="r" b="b"/>
              <a:pathLst>
                <a:path w="157154" h="43936" extrusionOk="0">
                  <a:moveTo>
                    <a:pt x="1887" y="2902"/>
                  </a:moveTo>
                  <a:cubicBezTo>
                    <a:pt x="23968" y="-3722"/>
                    <a:pt x="47932" y="1148"/>
                    <a:pt x="65726" y="15891"/>
                  </a:cubicBezTo>
                  <a:cubicBezTo>
                    <a:pt x="67999" y="17677"/>
                    <a:pt x="70208" y="19605"/>
                    <a:pt x="72221" y="21671"/>
                  </a:cubicBezTo>
                  <a:cubicBezTo>
                    <a:pt x="72935" y="22606"/>
                    <a:pt x="73844" y="23378"/>
                    <a:pt x="74884" y="23944"/>
                  </a:cubicBezTo>
                  <a:cubicBezTo>
                    <a:pt x="76312" y="24398"/>
                    <a:pt x="77936" y="23294"/>
                    <a:pt x="79170" y="22710"/>
                  </a:cubicBezTo>
                  <a:cubicBezTo>
                    <a:pt x="84041" y="20287"/>
                    <a:pt x="89171" y="18540"/>
                    <a:pt x="94496" y="17514"/>
                  </a:cubicBezTo>
                  <a:cubicBezTo>
                    <a:pt x="104952" y="15436"/>
                    <a:pt x="115798" y="16020"/>
                    <a:pt x="125994" y="19203"/>
                  </a:cubicBezTo>
                  <a:cubicBezTo>
                    <a:pt x="137813" y="22885"/>
                    <a:pt x="148399" y="29762"/>
                    <a:pt x="156517" y="39075"/>
                  </a:cubicBezTo>
                  <a:cubicBezTo>
                    <a:pt x="157491" y="40238"/>
                    <a:pt x="157491" y="41939"/>
                    <a:pt x="156517" y="43102"/>
                  </a:cubicBezTo>
                  <a:cubicBezTo>
                    <a:pt x="155607" y="44121"/>
                    <a:pt x="154049" y="44219"/>
                    <a:pt x="153010" y="43323"/>
                  </a:cubicBezTo>
                  <a:cubicBezTo>
                    <a:pt x="152945" y="43251"/>
                    <a:pt x="152880" y="43180"/>
                    <a:pt x="152815" y="43102"/>
                  </a:cubicBezTo>
                  <a:cubicBezTo>
                    <a:pt x="139112" y="27165"/>
                    <a:pt x="118136" y="19391"/>
                    <a:pt x="97354" y="22515"/>
                  </a:cubicBezTo>
                  <a:cubicBezTo>
                    <a:pt x="92353" y="23281"/>
                    <a:pt x="87547" y="24723"/>
                    <a:pt x="82936" y="26801"/>
                  </a:cubicBezTo>
                  <a:cubicBezTo>
                    <a:pt x="79949" y="28100"/>
                    <a:pt x="76961" y="30243"/>
                    <a:pt x="73585" y="29334"/>
                  </a:cubicBezTo>
                  <a:cubicBezTo>
                    <a:pt x="70857" y="28074"/>
                    <a:pt x="68389" y="26158"/>
                    <a:pt x="66571" y="23749"/>
                  </a:cubicBezTo>
                  <a:cubicBezTo>
                    <a:pt x="58778" y="16261"/>
                    <a:pt x="49231" y="10819"/>
                    <a:pt x="38840" y="7903"/>
                  </a:cubicBezTo>
                  <a:cubicBezTo>
                    <a:pt x="27280" y="4461"/>
                    <a:pt x="15006" y="4461"/>
                    <a:pt x="3446" y="7903"/>
                  </a:cubicBezTo>
                  <a:cubicBezTo>
                    <a:pt x="2082" y="8312"/>
                    <a:pt x="653" y="7526"/>
                    <a:pt x="199" y="6149"/>
                  </a:cubicBezTo>
                  <a:cubicBezTo>
                    <a:pt x="199" y="6130"/>
                    <a:pt x="199" y="6104"/>
                    <a:pt x="199" y="6084"/>
                  </a:cubicBezTo>
                  <a:cubicBezTo>
                    <a:pt x="-191" y="4636"/>
                    <a:pt x="524" y="3110"/>
                    <a:pt x="1887" y="2512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6"/>
            <p:cNvSpPr/>
            <p:nvPr/>
          </p:nvSpPr>
          <p:spPr>
            <a:xfrm flipH="1">
              <a:off x="48442" y="3345085"/>
              <a:ext cx="110094" cy="286240"/>
            </a:xfrm>
            <a:custGeom>
              <a:avLst/>
              <a:gdLst/>
              <a:ahLst/>
              <a:cxnLst/>
              <a:rect l="l" t="t" r="r" b="b"/>
              <a:pathLst>
                <a:path w="74013" h="192430" extrusionOk="0">
                  <a:moveTo>
                    <a:pt x="60653" y="2931"/>
                  </a:moveTo>
                  <a:cubicBezTo>
                    <a:pt x="60848" y="19257"/>
                    <a:pt x="63641" y="35448"/>
                    <a:pt x="68836" y="50924"/>
                  </a:cubicBezTo>
                  <a:cubicBezTo>
                    <a:pt x="70394" y="55340"/>
                    <a:pt x="72083" y="59626"/>
                    <a:pt x="73966" y="63912"/>
                  </a:cubicBezTo>
                  <a:cubicBezTo>
                    <a:pt x="74486" y="65600"/>
                    <a:pt x="73511" y="67365"/>
                    <a:pt x="71823" y="67856"/>
                  </a:cubicBezTo>
                  <a:cubicBezTo>
                    <a:pt x="71694" y="67891"/>
                    <a:pt x="71564" y="67918"/>
                    <a:pt x="71434" y="67939"/>
                  </a:cubicBezTo>
                  <a:cubicBezTo>
                    <a:pt x="67082" y="68469"/>
                    <a:pt x="63056" y="70436"/>
                    <a:pt x="60004" y="73524"/>
                  </a:cubicBezTo>
                  <a:cubicBezTo>
                    <a:pt x="56496" y="76945"/>
                    <a:pt x="53834" y="81151"/>
                    <a:pt x="52211" y="85798"/>
                  </a:cubicBezTo>
                  <a:cubicBezTo>
                    <a:pt x="51496" y="88042"/>
                    <a:pt x="50911" y="90345"/>
                    <a:pt x="50587" y="92682"/>
                  </a:cubicBezTo>
                  <a:cubicBezTo>
                    <a:pt x="50327" y="95165"/>
                    <a:pt x="50327" y="97668"/>
                    <a:pt x="50587" y="100151"/>
                  </a:cubicBezTo>
                  <a:cubicBezTo>
                    <a:pt x="50976" y="103379"/>
                    <a:pt x="50781" y="106647"/>
                    <a:pt x="50132" y="109827"/>
                  </a:cubicBezTo>
                  <a:cubicBezTo>
                    <a:pt x="49483" y="112616"/>
                    <a:pt x="48054" y="115173"/>
                    <a:pt x="46041" y="117231"/>
                  </a:cubicBezTo>
                  <a:cubicBezTo>
                    <a:pt x="42209" y="120744"/>
                    <a:pt x="37858" y="123577"/>
                    <a:pt x="33052" y="125608"/>
                  </a:cubicBezTo>
                  <a:cubicBezTo>
                    <a:pt x="29156" y="127729"/>
                    <a:pt x="25518" y="130372"/>
                    <a:pt x="22336" y="133466"/>
                  </a:cubicBezTo>
                  <a:cubicBezTo>
                    <a:pt x="18960" y="136795"/>
                    <a:pt x="15972" y="140549"/>
                    <a:pt x="13569" y="144637"/>
                  </a:cubicBezTo>
                  <a:cubicBezTo>
                    <a:pt x="12335" y="146728"/>
                    <a:pt x="11231" y="148897"/>
                    <a:pt x="10257" y="151131"/>
                  </a:cubicBezTo>
                  <a:cubicBezTo>
                    <a:pt x="9283" y="153238"/>
                    <a:pt x="8503" y="155408"/>
                    <a:pt x="7854" y="157625"/>
                  </a:cubicBezTo>
                  <a:cubicBezTo>
                    <a:pt x="7140" y="160223"/>
                    <a:pt x="6555" y="162821"/>
                    <a:pt x="6100" y="165483"/>
                  </a:cubicBezTo>
                  <a:cubicBezTo>
                    <a:pt x="5711" y="168085"/>
                    <a:pt x="5516" y="170711"/>
                    <a:pt x="5516" y="173341"/>
                  </a:cubicBezTo>
                  <a:cubicBezTo>
                    <a:pt x="5516" y="178595"/>
                    <a:pt x="6360" y="183813"/>
                    <a:pt x="8049" y="188798"/>
                  </a:cubicBezTo>
                  <a:cubicBezTo>
                    <a:pt x="8503" y="190317"/>
                    <a:pt x="7595" y="191895"/>
                    <a:pt x="6100" y="192322"/>
                  </a:cubicBezTo>
                  <a:cubicBezTo>
                    <a:pt x="4737" y="192697"/>
                    <a:pt x="3308" y="192060"/>
                    <a:pt x="2724" y="190811"/>
                  </a:cubicBezTo>
                  <a:cubicBezTo>
                    <a:pt x="-3381" y="170612"/>
                    <a:pt x="1295" y="148690"/>
                    <a:pt x="15128" y="132752"/>
                  </a:cubicBezTo>
                  <a:cubicBezTo>
                    <a:pt x="18440" y="128877"/>
                    <a:pt x="22271" y="125488"/>
                    <a:pt x="26558" y="122686"/>
                  </a:cubicBezTo>
                  <a:cubicBezTo>
                    <a:pt x="30909" y="119893"/>
                    <a:pt x="35715" y="118140"/>
                    <a:pt x="39546" y="115152"/>
                  </a:cubicBezTo>
                  <a:cubicBezTo>
                    <a:pt x="41365" y="113972"/>
                    <a:pt x="42793" y="112366"/>
                    <a:pt x="43833" y="110476"/>
                  </a:cubicBezTo>
                  <a:cubicBezTo>
                    <a:pt x="44937" y="107759"/>
                    <a:pt x="45261" y="104803"/>
                    <a:pt x="44872" y="101904"/>
                  </a:cubicBezTo>
                  <a:cubicBezTo>
                    <a:pt x="44352" y="96314"/>
                    <a:pt x="44937" y="90681"/>
                    <a:pt x="46431" y="85279"/>
                  </a:cubicBezTo>
                  <a:cubicBezTo>
                    <a:pt x="49418" y="73386"/>
                    <a:pt x="59029" y="64285"/>
                    <a:pt x="71044" y="61899"/>
                  </a:cubicBezTo>
                  <a:lnTo>
                    <a:pt x="68511" y="65925"/>
                  </a:lnTo>
                  <a:cubicBezTo>
                    <a:pt x="61627" y="50639"/>
                    <a:pt x="57276" y="34348"/>
                    <a:pt x="55523" y="17673"/>
                  </a:cubicBezTo>
                  <a:cubicBezTo>
                    <a:pt x="55003" y="12997"/>
                    <a:pt x="54743" y="8256"/>
                    <a:pt x="54679" y="3515"/>
                  </a:cubicBezTo>
                  <a:cubicBezTo>
                    <a:pt x="54614" y="-1226"/>
                    <a:pt x="60264" y="-901"/>
                    <a:pt x="60329" y="2866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90" name="Google Shape;390;p8"/>
          <p:cNvGrpSpPr/>
          <p:nvPr/>
        </p:nvGrpSpPr>
        <p:grpSpPr>
          <a:xfrm rot="10800000">
            <a:off x="6189133" y="-158913"/>
            <a:ext cx="3189941" cy="2398239"/>
            <a:chOff x="-249198" y="3171921"/>
            <a:chExt cx="2830220" cy="2127796"/>
          </a:xfrm>
        </p:grpSpPr>
        <p:sp>
          <p:nvSpPr>
            <p:cNvPr id="391" name="Google Shape;391;p8"/>
            <p:cNvSpPr/>
            <p:nvPr/>
          </p:nvSpPr>
          <p:spPr>
            <a:xfrm flipH="1">
              <a:off x="763345" y="4519466"/>
              <a:ext cx="105816" cy="115393"/>
            </a:xfrm>
            <a:custGeom>
              <a:avLst/>
              <a:gdLst/>
              <a:ahLst/>
              <a:cxnLst/>
              <a:rect l="l" t="t" r="r" b="b"/>
              <a:pathLst>
                <a:path w="71137" h="77575" extrusionOk="0">
                  <a:moveTo>
                    <a:pt x="8493" y="3929"/>
                  </a:moveTo>
                  <a:cubicBezTo>
                    <a:pt x="5180" y="17346"/>
                    <a:pt x="5635" y="31432"/>
                    <a:pt x="9921" y="44583"/>
                  </a:cubicBezTo>
                  <a:cubicBezTo>
                    <a:pt x="13753" y="56273"/>
                    <a:pt x="20702" y="67443"/>
                    <a:pt x="32262" y="70885"/>
                  </a:cubicBezTo>
                  <a:cubicBezTo>
                    <a:pt x="37587" y="72515"/>
                    <a:pt x="43237" y="72398"/>
                    <a:pt x="48498" y="70561"/>
                  </a:cubicBezTo>
                  <a:cubicBezTo>
                    <a:pt x="53628" y="68723"/>
                    <a:pt x="58174" y="65430"/>
                    <a:pt x="61486" y="61079"/>
                  </a:cubicBezTo>
                  <a:cubicBezTo>
                    <a:pt x="65448" y="56741"/>
                    <a:pt x="67266" y="50844"/>
                    <a:pt x="66357" y="45038"/>
                  </a:cubicBezTo>
                  <a:cubicBezTo>
                    <a:pt x="64929" y="39888"/>
                    <a:pt x="60772" y="35920"/>
                    <a:pt x="55576" y="34647"/>
                  </a:cubicBezTo>
                  <a:cubicBezTo>
                    <a:pt x="53043" y="34024"/>
                    <a:pt x="50381" y="34231"/>
                    <a:pt x="47978" y="35231"/>
                  </a:cubicBezTo>
                  <a:cubicBezTo>
                    <a:pt x="45770" y="36167"/>
                    <a:pt x="44016" y="37946"/>
                    <a:pt x="43107" y="40167"/>
                  </a:cubicBezTo>
                  <a:cubicBezTo>
                    <a:pt x="42263" y="42219"/>
                    <a:pt x="42003" y="44466"/>
                    <a:pt x="42328" y="46661"/>
                  </a:cubicBezTo>
                  <a:cubicBezTo>
                    <a:pt x="42328" y="46142"/>
                    <a:pt x="42328" y="47051"/>
                    <a:pt x="42328" y="47051"/>
                  </a:cubicBezTo>
                  <a:cubicBezTo>
                    <a:pt x="42263" y="47421"/>
                    <a:pt x="42263" y="47785"/>
                    <a:pt x="42328" y="48155"/>
                  </a:cubicBezTo>
                  <a:lnTo>
                    <a:pt x="42328" y="48934"/>
                  </a:lnTo>
                  <a:cubicBezTo>
                    <a:pt x="42328" y="48480"/>
                    <a:pt x="42328" y="49454"/>
                    <a:pt x="42328" y="49519"/>
                  </a:cubicBezTo>
                  <a:cubicBezTo>
                    <a:pt x="42783" y="50389"/>
                    <a:pt x="43432" y="51143"/>
                    <a:pt x="44211" y="51727"/>
                  </a:cubicBezTo>
                  <a:cubicBezTo>
                    <a:pt x="45510" y="52558"/>
                    <a:pt x="45965" y="54234"/>
                    <a:pt x="45316" y="55624"/>
                  </a:cubicBezTo>
                  <a:cubicBezTo>
                    <a:pt x="44796" y="56916"/>
                    <a:pt x="43302" y="57520"/>
                    <a:pt x="42003" y="56981"/>
                  </a:cubicBezTo>
                  <a:cubicBezTo>
                    <a:pt x="41938" y="56948"/>
                    <a:pt x="41808" y="56903"/>
                    <a:pt x="41743" y="56858"/>
                  </a:cubicBezTo>
                  <a:cubicBezTo>
                    <a:pt x="34860" y="51214"/>
                    <a:pt x="33886" y="41063"/>
                    <a:pt x="39536" y="34192"/>
                  </a:cubicBezTo>
                  <a:cubicBezTo>
                    <a:pt x="41743" y="31465"/>
                    <a:pt x="44796" y="29549"/>
                    <a:pt x="48238" y="28737"/>
                  </a:cubicBezTo>
                  <a:cubicBezTo>
                    <a:pt x="54602" y="27523"/>
                    <a:pt x="61161" y="29653"/>
                    <a:pt x="65578" y="34387"/>
                  </a:cubicBezTo>
                  <a:cubicBezTo>
                    <a:pt x="68111" y="36998"/>
                    <a:pt x="69864" y="40219"/>
                    <a:pt x="70773" y="43739"/>
                  </a:cubicBezTo>
                  <a:cubicBezTo>
                    <a:pt x="71617" y="47688"/>
                    <a:pt x="71293" y="51805"/>
                    <a:pt x="69799" y="55559"/>
                  </a:cubicBezTo>
                  <a:cubicBezTo>
                    <a:pt x="65058" y="68521"/>
                    <a:pt x="52848" y="77263"/>
                    <a:pt x="39081" y="77574"/>
                  </a:cubicBezTo>
                  <a:cubicBezTo>
                    <a:pt x="32262" y="77471"/>
                    <a:pt x="25703" y="75197"/>
                    <a:pt x="20248" y="71080"/>
                  </a:cubicBezTo>
                  <a:cubicBezTo>
                    <a:pt x="14598" y="66651"/>
                    <a:pt x="10116" y="60897"/>
                    <a:pt x="7259" y="54325"/>
                  </a:cubicBezTo>
                  <a:cubicBezTo>
                    <a:pt x="635" y="39816"/>
                    <a:pt x="-1444" y="23665"/>
                    <a:pt x="1219" y="7955"/>
                  </a:cubicBezTo>
                  <a:cubicBezTo>
                    <a:pt x="1544" y="6007"/>
                    <a:pt x="1933" y="4124"/>
                    <a:pt x="2388" y="2305"/>
                  </a:cubicBezTo>
                  <a:cubicBezTo>
                    <a:pt x="2648" y="818"/>
                    <a:pt x="4012" y="-202"/>
                    <a:pt x="5505" y="32"/>
                  </a:cubicBezTo>
                  <a:cubicBezTo>
                    <a:pt x="5505" y="32"/>
                    <a:pt x="5505" y="32"/>
                    <a:pt x="5505" y="32"/>
                  </a:cubicBezTo>
                  <a:cubicBezTo>
                    <a:pt x="6999" y="474"/>
                    <a:pt x="7908" y="1961"/>
                    <a:pt x="7583" y="3474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8"/>
            <p:cNvSpPr/>
            <p:nvPr/>
          </p:nvSpPr>
          <p:spPr>
            <a:xfrm flipH="1">
              <a:off x="589218" y="4921044"/>
              <a:ext cx="93123" cy="150645"/>
            </a:xfrm>
            <a:custGeom>
              <a:avLst/>
              <a:gdLst/>
              <a:ahLst/>
              <a:cxnLst/>
              <a:rect l="l" t="t" r="r" b="b"/>
              <a:pathLst>
                <a:path w="62604" h="101274" extrusionOk="0">
                  <a:moveTo>
                    <a:pt x="26719" y="4775"/>
                  </a:moveTo>
                  <a:cubicBezTo>
                    <a:pt x="18017" y="14049"/>
                    <a:pt x="12237" y="25719"/>
                    <a:pt x="10159" y="38286"/>
                  </a:cubicBezTo>
                  <a:cubicBezTo>
                    <a:pt x="8665" y="44780"/>
                    <a:pt x="7497" y="51794"/>
                    <a:pt x="6457" y="58613"/>
                  </a:cubicBezTo>
                  <a:cubicBezTo>
                    <a:pt x="4834" y="65965"/>
                    <a:pt x="5223" y="73634"/>
                    <a:pt x="7691" y="80759"/>
                  </a:cubicBezTo>
                  <a:cubicBezTo>
                    <a:pt x="12432" y="91617"/>
                    <a:pt x="24252" y="97540"/>
                    <a:pt x="35812" y="94851"/>
                  </a:cubicBezTo>
                  <a:cubicBezTo>
                    <a:pt x="41721" y="93280"/>
                    <a:pt x="47047" y="89948"/>
                    <a:pt x="51008" y="85305"/>
                  </a:cubicBezTo>
                  <a:cubicBezTo>
                    <a:pt x="55879" y="80720"/>
                    <a:pt x="58087" y="73953"/>
                    <a:pt x="56788" y="67380"/>
                  </a:cubicBezTo>
                  <a:cubicBezTo>
                    <a:pt x="55749" y="64218"/>
                    <a:pt x="54125" y="61295"/>
                    <a:pt x="51917" y="58808"/>
                  </a:cubicBezTo>
                  <a:cubicBezTo>
                    <a:pt x="50164" y="56106"/>
                    <a:pt x="47761" y="53879"/>
                    <a:pt x="44903" y="52313"/>
                  </a:cubicBezTo>
                  <a:cubicBezTo>
                    <a:pt x="42241" y="51339"/>
                    <a:pt x="39643" y="53677"/>
                    <a:pt x="37760" y="55626"/>
                  </a:cubicBezTo>
                  <a:cubicBezTo>
                    <a:pt x="36461" y="56762"/>
                    <a:pt x="35357" y="58048"/>
                    <a:pt x="34382" y="59457"/>
                  </a:cubicBezTo>
                  <a:cubicBezTo>
                    <a:pt x="33668" y="60379"/>
                    <a:pt x="33279" y="61490"/>
                    <a:pt x="33279" y="62639"/>
                  </a:cubicBezTo>
                  <a:cubicBezTo>
                    <a:pt x="33279" y="63159"/>
                    <a:pt x="33279" y="62964"/>
                    <a:pt x="33279" y="63289"/>
                  </a:cubicBezTo>
                  <a:cubicBezTo>
                    <a:pt x="33279" y="63614"/>
                    <a:pt x="33279" y="64068"/>
                    <a:pt x="33279" y="63808"/>
                  </a:cubicBezTo>
                  <a:cubicBezTo>
                    <a:pt x="33409" y="64179"/>
                    <a:pt x="33668" y="64484"/>
                    <a:pt x="33993" y="64653"/>
                  </a:cubicBezTo>
                  <a:cubicBezTo>
                    <a:pt x="37110" y="66471"/>
                    <a:pt x="34577" y="71537"/>
                    <a:pt x="31525" y="69783"/>
                  </a:cubicBezTo>
                  <a:cubicBezTo>
                    <a:pt x="28278" y="67621"/>
                    <a:pt x="26850" y="63568"/>
                    <a:pt x="28018" y="59847"/>
                  </a:cubicBezTo>
                  <a:cubicBezTo>
                    <a:pt x="29447" y="56028"/>
                    <a:pt x="31914" y="52677"/>
                    <a:pt x="35097" y="50170"/>
                  </a:cubicBezTo>
                  <a:cubicBezTo>
                    <a:pt x="37825" y="46995"/>
                    <a:pt x="42176" y="45676"/>
                    <a:pt x="46202" y="46793"/>
                  </a:cubicBezTo>
                  <a:cubicBezTo>
                    <a:pt x="49839" y="48456"/>
                    <a:pt x="52957" y="51054"/>
                    <a:pt x="55230" y="54327"/>
                  </a:cubicBezTo>
                  <a:cubicBezTo>
                    <a:pt x="58087" y="57444"/>
                    <a:pt x="60295" y="61081"/>
                    <a:pt x="61724" y="65042"/>
                  </a:cubicBezTo>
                  <a:cubicBezTo>
                    <a:pt x="63023" y="69101"/>
                    <a:pt x="63023" y="73453"/>
                    <a:pt x="61724" y="77511"/>
                  </a:cubicBezTo>
                  <a:cubicBezTo>
                    <a:pt x="59126" y="84993"/>
                    <a:pt x="54190" y="91403"/>
                    <a:pt x="47566" y="95760"/>
                  </a:cubicBezTo>
                  <a:cubicBezTo>
                    <a:pt x="41462" y="99891"/>
                    <a:pt x="34188" y="101794"/>
                    <a:pt x="26850" y="101151"/>
                  </a:cubicBezTo>
                  <a:cubicBezTo>
                    <a:pt x="19965" y="100287"/>
                    <a:pt x="13601" y="97072"/>
                    <a:pt x="8795" y="92059"/>
                  </a:cubicBezTo>
                  <a:cubicBezTo>
                    <a:pt x="3405" y="86298"/>
                    <a:pt x="287" y="78732"/>
                    <a:pt x="93" y="70822"/>
                  </a:cubicBezTo>
                  <a:cubicBezTo>
                    <a:pt x="158" y="62230"/>
                    <a:pt x="1196" y="53671"/>
                    <a:pt x="3145" y="45300"/>
                  </a:cubicBezTo>
                  <a:cubicBezTo>
                    <a:pt x="4899" y="30597"/>
                    <a:pt x="10354" y="16582"/>
                    <a:pt x="19056" y="4580"/>
                  </a:cubicBezTo>
                  <a:cubicBezTo>
                    <a:pt x="20225" y="3262"/>
                    <a:pt x="21394" y="2002"/>
                    <a:pt x="22693" y="813"/>
                  </a:cubicBezTo>
                  <a:cubicBezTo>
                    <a:pt x="23732" y="-245"/>
                    <a:pt x="25420" y="-278"/>
                    <a:pt x="26459" y="749"/>
                  </a:cubicBezTo>
                  <a:cubicBezTo>
                    <a:pt x="26459" y="768"/>
                    <a:pt x="26524" y="788"/>
                    <a:pt x="26524" y="813"/>
                  </a:cubicBezTo>
                  <a:cubicBezTo>
                    <a:pt x="27564" y="1976"/>
                    <a:pt x="27564" y="3742"/>
                    <a:pt x="26524" y="4905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8"/>
            <p:cNvSpPr/>
            <p:nvPr/>
          </p:nvSpPr>
          <p:spPr>
            <a:xfrm flipH="1">
              <a:off x="422331" y="4393057"/>
              <a:ext cx="72742" cy="126848"/>
            </a:xfrm>
            <a:custGeom>
              <a:avLst/>
              <a:gdLst/>
              <a:ahLst/>
              <a:cxnLst/>
              <a:rect l="l" t="t" r="r" b="b"/>
              <a:pathLst>
                <a:path w="48902" h="85276" extrusionOk="0">
                  <a:moveTo>
                    <a:pt x="48996" y="3270"/>
                  </a:moveTo>
                  <a:cubicBezTo>
                    <a:pt x="45749" y="9342"/>
                    <a:pt x="43541" y="15934"/>
                    <a:pt x="42502" y="22753"/>
                  </a:cubicBezTo>
                  <a:cubicBezTo>
                    <a:pt x="41982" y="26059"/>
                    <a:pt x="41722" y="29403"/>
                    <a:pt x="41722" y="32754"/>
                  </a:cubicBezTo>
                  <a:cubicBezTo>
                    <a:pt x="42242" y="35891"/>
                    <a:pt x="41917" y="39106"/>
                    <a:pt x="40878" y="42106"/>
                  </a:cubicBezTo>
                  <a:cubicBezTo>
                    <a:pt x="39060" y="45418"/>
                    <a:pt x="35748" y="45158"/>
                    <a:pt x="32695" y="46003"/>
                  </a:cubicBezTo>
                  <a:cubicBezTo>
                    <a:pt x="30033" y="46711"/>
                    <a:pt x="27500" y="47847"/>
                    <a:pt x="25162" y="49380"/>
                  </a:cubicBezTo>
                  <a:cubicBezTo>
                    <a:pt x="20226" y="52724"/>
                    <a:pt x="16200" y="57173"/>
                    <a:pt x="13277" y="62368"/>
                  </a:cubicBezTo>
                  <a:cubicBezTo>
                    <a:pt x="9771" y="68850"/>
                    <a:pt x="7173" y="75773"/>
                    <a:pt x="5484" y="82955"/>
                  </a:cubicBezTo>
                  <a:cubicBezTo>
                    <a:pt x="5224" y="84475"/>
                    <a:pt x="3796" y="85495"/>
                    <a:pt x="2237" y="85235"/>
                  </a:cubicBezTo>
                  <a:cubicBezTo>
                    <a:pt x="2237" y="85228"/>
                    <a:pt x="2237" y="85228"/>
                    <a:pt x="2237" y="85228"/>
                  </a:cubicBezTo>
                  <a:cubicBezTo>
                    <a:pt x="743" y="84813"/>
                    <a:pt x="-166" y="83306"/>
                    <a:pt x="158" y="81786"/>
                  </a:cubicBezTo>
                  <a:cubicBezTo>
                    <a:pt x="2626" y="68525"/>
                    <a:pt x="9186" y="56374"/>
                    <a:pt x="18927" y="47042"/>
                  </a:cubicBezTo>
                  <a:cubicBezTo>
                    <a:pt x="21395" y="45009"/>
                    <a:pt x="24058" y="43327"/>
                    <a:pt x="26980" y="42041"/>
                  </a:cubicBezTo>
                  <a:cubicBezTo>
                    <a:pt x="28149" y="41450"/>
                    <a:pt x="29383" y="40996"/>
                    <a:pt x="30682" y="40677"/>
                  </a:cubicBezTo>
                  <a:cubicBezTo>
                    <a:pt x="32306" y="40223"/>
                    <a:pt x="33994" y="40158"/>
                    <a:pt x="35553" y="39703"/>
                  </a:cubicBezTo>
                  <a:cubicBezTo>
                    <a:pt x="35553" y="39703"/>
                    <a:pt x="36267" y="39184"/>
                    <a:pt x="36007" y="39703"/>
                  </a:cubicBezTo>
                  <a:cubicBezTo>
                    <a:pt x="35748" y="40223"/>
                    <a:pt x="36007" y="39314"/>
                    <a:pt x="36007" y="38664"/>
                  </a:cubicBezTo>
                  <a:cubicBezTo>
                    <a:pt x="36072" y="38125"/>
                    <a:pt x="36072" y="37580"/>
                    <a:pt x="36007" y="37040"/>
                  </a:cubicBezTo>
                  <a:cubicBezTo>
                    <a:pt x="36007" y="36131"/>
                    <a:pt x="36007" y="35222"/>
                    <a:pt x="36007" y="34248"/>
                  </a:cubicBezTo>
                  <a:cubicBezTo>
                    <a:pt x="35942" y="30735"/>
                    <a:pt x="36137" y="27215"/>
                    <a:pt x="36592" y="23727"/>
                  </a:cubicBezTo>
                  <a:cubicBezTo>
                    <a:pt x="37631" y="15856"/>
                    <a:pt x="40034" y="8232"/>
                    <a:pt x="43736" y="1192"/>
                  </a:cubicBezTo>
                  <a:cubicBezTo>
                    <a:pt x="44645" y="-75"/>
                    <a:pt x="46334" y="-380"/>
                    <a:pt x="47632" y="503"/>
                  </a:cubicBezTo>
                  <a:cubicBezTo>
                    <a:pt x="48672" y="1257"/>
                    <a:pt x="49126" y="2647"/>
                    <a:pt x="48607" y="3855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8"/>
            <p:cNvSpPr/>
            <p:nvPr/>
          </p:nvSpPr>
          <p:spPr>
            <a:xfrm flipH="1">
              <a:off x="960152" y="4321657"/>
              <a:ext cx="29383" cy="123327"/>
            </a:xfrm>
            <a:custGeom>
              <a:avLst/>
              <a:gdLst/>
              <a:ahLst/>
              <a:cxnLst/>
              <a:rect l="l" t="t" r="r" b="b"/>
              <a:pathLst>
                <a:path w="19753" h="82909" extrusionOk="0">
                  <a:moveTo>
                    <a:pt x="18062" y="2508"/>
                  </a:moveTo>
                  <a:cubicBezTo>
                    <a:pt x="18062" y="9002"/>
                    <a:pt x="18646" y="15497"/>
                    <a:pt x="18971" y="21991"/>
                  </a:cubicBezTo>
                  <a:cubicBezTo>
                    <a:pt x="18971" y="25238"/>
                    <a:pt x="18971" y="28485"/>
                    <a:pt x="19425" y="31733"/>
                  </a:cubicBezTo>
                  <a:cubicBezTo>
                    <a:pt x="19880" y="34980"/>
                    <a:pt x="19880" y="38227"/>
                    <a:pt x="19815" y="40954"/>
                  </a:cubicBezTo>
                  <a:cubicBezTo>
                    <a:pt x="19815" y="42461"/>
                    <a:pt x="19360" y="43935"/>
                    <a:pt x="18387" y="45111"/>
                  </a:cubicBezTo>
                  <a:cubicBezTo>
                    <a:pt x="17543" y="46078"/>
                    <a:pt x="16568" y="46949"/>
                    <a:pt x="15529" y="47709"/>
                  </a:cubicBezTo>
                  <a:cubicBezTo>
                    <a:pt x="13970" y="49131"/>
                    <a:pt x="12542" y="50722"/>
                    <a:pt x="11307" y="52449"/>
                  </a:cubicBezTo>
                  <a:cubicBezTo>
                    <a:pt x="8840" y="55969"/>
                    <a:pt x="7022" y="59937"/>
                    <a:pt x="6047" y="64139"/>
                  </a:cubicBezTo>
                  <a:cubicBezTo>
                    <a:pt x="4878" y="69068"/>
                    <a:pt x="4878" y="74212"/>
                    <a:pt x="6047" y="79141"/>
                  </a:cubicBezTo>
                  <a:cubicBezTo>
                    <a:pt x="6502" y="80609"/>
                    <a:pt x="5787" y="82180"/>
                    <a:pt x="4359" y="82778"/>
                  </a:cubicBezTo>
                  <a:cubicBezTo>
                    <a:pt x="2995" y="83226"/>
                    <a:pt x="1501" y="82486"/>
                    <a:pt x="1047" y="81128"/>
                  </a:cubicBezTo>
                  <a:cubicBezTo>
                    <a:pt x="1047" y="81089"/>
                    <a:pt x="1047" y="81057"/>
                    <a:pt x="1047" y="81024"/>
                  </a:cubicBezTo>
                  <a:cubicBezTo>
                    <a:pt x="-1096" y="71283"/>
                    <a:pt x="397" y="61100"/>
                    <a:pt x="5268" y="52384"/>
                  </a:cubicBezTo>
                  <a:cubicBezTo>
                    <a:pt x="6437" y="50300"/>
                    <a:pt x="7801" y="48326"/>
                    <a:pt x="9360" y="46475"/>
                  </a:cubicBezTo>
                  <a:cubicBezTo>
                    <a:pt x="10983" y="44773"/>
                    <a:pt x="12672" y="43169"/>
                    <a:pt x="14490" y="41669"/>
                  </a:cubicBezTo>
                  <a:cubicBezTo>
                    <a:pt x="14490" y="41669"/>
                    <a:pt x="14945" y="40954"/>
                    <a:pt x="14490" y="41279"/>
                  </a:cubicBezTo>
                  <a:cubicBezTo>
                    <a:pt x="14490" y="40740"/>
                    <a:pt x="14490" y="40195"/>
                    <a:pt x="14490" y="39656"/>
                  </a:cubicBezTo>
                  <a:cubicBezTo>
                    <a:pt x="14490" y="37967"/>
                    <a:pt x="14490" y="36214"/>
                    <a:pt x="14490" y="34460"/>
                  </a:cubicBezTo>
                  <a:lnTo>
                    <a:pt x="14100" y="24978"/>
                  </a:lnTo>
                  <a:cubicBezTo>
                    <a:pt x="13710" y="17705"/>
                    <a:pt x="13386" y="10496"/>
                    <a:pt x="13061" y="3222"/>
                  </a:cubicBezTo>
                  <a:cubicBezTo>
                    <a:pt x="12737" y="1787"/>
                    <a:pt x="13645" y="371"/>
                    <a:pt x="15075" y="60"/>
                  </a:cubicBezTo>
                  <a:cubicBezTo>
                    <a:pt x="16568" y="-252"/>
                    <a:pt x="17932" y="664"/>
                    <a:pt x="18257" y="2105"/>
                  </a:cubicBezTo>
                  <a:cubicBezTo>
                    <a:pt x="18322" y="2346"/>
                    <a:pt x="18322" y="2586"/>
                    <a:pt x="18322" y="2833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8"/>
            <p:cNvSpPr/>
            <p:nvPr/>
          </p:nvSpPr>
          <p:spPr>
            <a:xfrm flipH="1">
              <a:off x="-243525" y="3171921"/>
              <a:ext cx="2824547" cy="2127796"/>
            </a:xfrm>
            <a:custGeom>
              <a:avLst/>
              <a:gdLst/>
              <a:ahLst/>
              <a:cxnLst/>
              <a:rect l="l" t="t" r="r" b="b"/>
              <a:pathLst>
                <a:path w="1898855" h="1430451" extrusionOk="0">
                  <a:moveTo>
                    <a:pt x="93" y="1390765"/>
                  </a:moveTo>
                  <a:cubicBezTo>
                    <a:pt x="202132" y="1419145"/>
                    <a:pt x="412093" y="1448369"/>
                    <a:pt x="623548" y="1416742"/>
                  </a:cubicBezTo>
                  <a:cubicBezTo>
                    <a:pt x="677905" y="1408754"/>
                    <a:pt x="732003" y="1396739"/>
                    <a:pt x="786945" y="1387777"/>
                  </a:cubicBezTo>
                  <a:cubicBezTo>
                    <a:pt x="1061525" y="1343031"/>
                    <a:pt x="1351951" y="1374789"/>
                    <a:pt x="1649391" y="1381283"/>
                  </a:cubicBezTo>
                  <a:cubicBezTo>
                    <a:pt x="1706930" y="1382647"/>
                    <a:pt x="1766288" y="1382842"/>
                    <a:pt x="1820451" y="1361215"/>
                  </a:cubicBezTo>
                  <a:cubicBezTo>
                    <a:pt x="1835193" y="1355799"/>
                    <a:pt x="1848701" y="1347519"/>
                    <a:pt x="1860196" y="1336862"/>
                  </a:cubicBezTo>
                  <a:cubicBezTo>
                    <a:pt x="1877536" y="1319652"/>
                    <a:pt x="1886627" y="1295103"/>
                    <a:pt x="1891304" y="1270555"/>
                  </a:cubicBezTo>
                  <a:cubicBezTo>
                    <a:pt x="1910462" y="1170347"/>
                    <a:pt x="1865327" y="1068192"/>
                    <a:pt x="1869028" y="966166"/>
                  </a:cubicBezTo>
                  <a:cubicBezTo>
                    <a:pt x="1871107" y="904990"/>
                    <a:pt x="1890460" y="845631"/>
                    <a:pt x="1896629" y="784650"/>
                  </a:cubicBezTo>
                  <a:cubicBezTo>
                    <a:pt x="1902604" y="725097"/>
                    <a:pt x="1895915" y="665284"/>
                    <a:pt x="1889225" y="606121"/>
                  </a:cubicBezTo>
                  <a:cubicBezTo>
                    <a:pt x="1880069" y="525678"/>
                    <a:pt x="1870977" y="445300"/>
                    <a:pt x="1861885" y="364987"/>
                  </a:cubicBezTo>
                  <a:cubicBezTo>
                    <a:pt x="1859417" y="351055"/>
                    <a:pt x="1859547" y="336787"/>
                    <a:pt x="1862274" y="322904"/>
                  </a:cubicBezTo>
                  <a:cubicBezTo>
                    <a:pt x="1866430" y="306863"/>
                    <a:pt x="1877016" y="293290"/>
                    <a:pt x="1883835" y="278158"/>
                  </a:cubicBezTo>
                  <a:cubicBezTo>
                    <a:pt x="1902409" y="237244"/>
                    <a:pt x="1883251" y="189121"/>
                    <a:pt x="1875652" y="148791"/>
                  </a:cubicBezTo>
                  <a:cubicBezTo>
                    <a:pt x="1866301" y="99239"/>
                    <a:pt x="1845844" y="58910"/>
                    <a:pt x="1808566" y="27023"/>
                  </a:cubicBezTo>
                  <a:cubicBezTo>
                    <a:pt x="1791811" y="12670"/>
                    <a:pt x="1772003" y="396"/>
                    <a:pt x="1750118" y="6"/>
                  </a:cubicBezTo>
                  <a:cubicBezTo>
                    <a:pt x="1728232" y="-383"/>
                    <a:pt x="1703748" y="14683"/>
                    <a:pt x="1698877" y="37543"/>
                  </a:cubicBezTo>
                  <a:cubicBezTo>
                    <a:pt x="1659911" y="36050"/>
                    <a:pt x="1619322" y="61118"/>
                    <a:pt x="1600618" y="98525"/>
                  </a:cubicBezTo>
                  <a:cubicBezTo>
                    <a:pt x="1590162" y="93795"/>
                    <a:pt x="1578342" y="93191"/>
                    <a:pt x="1567432" y="96837"/>
                  </a:cubicBezTo>
                  <a:cubicBezTo>
                    <a:pt x="1550157" y="102487"/>
                    <a:pt x="1535870" y="115540"/>
                    <a:pt x="1521972" y="128269"/>
                  </a:cubicBezTo>
                  <a:cubicBezTo>
                    <a:pt x="1517491" y="119632"/>
                    <a:pt x="1505671" y="119761"/>
                    <a:pt x="1496514" y="122879"/>
                  </a:cubicBezTo>
                  <a:cubicBezTo>
                    <a:pt x="1458262" y="135867"/>
                    <a:pt x="1434299" y="186198"/>
                    <a:pt x="1447612" y="225099"/>
                  </a:cubicBezTo>
                  <a:cubicBezTo>
                    <a:pt x="1432155" y="239409"/>
                    <a:pt x="1422479" y="258846"/>
                    <a:pt x="1420336" y="279781"/>
                  </a:cubicBezTo>
                  <a:lnTo>
                    <a:pt x="1417868" y="280821"/>
                  </a:lnTo>
                  <a:cubicBezTo>
                    <a:pt x="1407152" y="286192"/>
                    <a:pt x="1397930" y="294245"/>
                    <a:pt x="1391241" y="304200"/>
                  </a:cubicBezTo>
                  <a:cubicBezTo>
                    <a:pt x="1389877" y="298420"/>
                    <a:pt x="1387474" y="292925"/>
                    <a:pt x="1384227" y="287964"/>
                  </a:cubicBezTo>
                  <a:cubicBezTo>
                    <a:pt x="1366563" y="261403"/>
                    <a:pt x="1325778" y="258220"/>
                    <a:pt x="1302594" y="281470"/>
                  </a:cubicBezTo>
                  <a:cubicBezTo>
                    <a:pt x="1299672" y="284880"/>
                    <a:pt x="1296425" y="287932"/>
                    <a:pt x="1292787" y="290562"/>
                  </a:cubicBezTo>
                  <a:cubicBezTo>
                    <a:pt x="1288956" y="292409"/>
                    <a:pt x="1284865" y="293804"/>
                    <a:pt x="1280708" y="294718"/>
                  </a:cubicBezTo>
                  <a:cubicBezTo>
                    <a:pt x="1264407" y="300950"/>
                    <a:pt x="1251614" y="313999"/>
                    <a:pt x="1245769" y="330437"/>
                  </a:cubicBezTo>
                  <a:cubicBezTo>
                    <a:pt x="1239729" y="347046"/>
                    <a:pt x="1237196" y="364754"/>
                    <a:pt x="1238495" y="382392"/>
                  </a:cubicBezTo>
                  <a:cubicBezTo>
                    <a:pt x="1239534" y="389477"/>
                    <a:pt x="1238495" y="396710"/>
                    <a:pt x="1235572" y="403238"/>
                  </a:cubicBezTo>
                  <a:cubicBezTo>
                    <a:pt x="1231221" y="410577"/>
                    <a:pt x="1222583" y="412980"/>
                    <a:pt x="1214856" y="415318"/>
                  </a:cubicBezTo>
                  <a:cubicBezTo>
                    <a:pt x="1205504" y="417584"/>
                    <a:pt x="1196866" y="422036"/>
                    <a:pt x="1189593" y="428307"/>
                  </a:cubicBezTo>
                  <a:cubicBezTo>
                    <a:pt x="1182059" y="435172"/>
                    <a:pt x="1178553" y="445411"/>
                    <a:pt x="1180306" y="455453"/>
                  </a:cubicBezTo>
                  <a:cubicBezTo>
                    <a:pt x="1161797" y="467472"/>
                    <a:pt x="1150822" y="488248"/>
                    <a:pt x="1151341" y="510330"/>
                  </a:cubicBezTo>
                  <a:cubicBezTo>
                    <a:pt x="1151796" y="522585"/>
                    <a:pt x="1155887" y="534424"/>
                    <a:pt x="1163161" y="544295"/>
                  </a:cubicBezTo>
                  <a:cubicBezTo>
                    <a:pt x="1160823" y="546840"/>
                    <a:pt x="1158615" y="549553"/>
                    <a:pt x="1156667" y="552413"/>
                  </a:cubicBezTo>
                  <a:cubicBezTo>
                    <a:pt x="1146535" y="568610"/>
                    <a:pt x="1139911" y="586750"/>
                    <a:pt x="1137184" y="605666"/>
                  </a:cubicBezTo>
                  <a:cubicBezTo>
                    <a:pt x="1134196" y="618748"/>
                    <a:pt x="1133677" y="632268"/>
                    <a:pt x="1135625" y="645541"/>
                  </a:cubicBezTo>
                  <a:cubicBezTo>
                    <a:pt x="1136794" y="652224"/>
                    <a:pt x="1139262" y="658621"/>
                    <a:pt x="1142899" y="664375"/>
                  </a:cubicBezTo>
                  <a:lnTo>
                    <a:pt x="1140041" y="665674"/>
                  </a:lnTo>
                  <a:cubicBezTo>
                    <a:pt x="1124195" y="673402"/>
                    <a:pt x="1110816" y="686521"/>
                    <a:pt x="1095036" y="694249"/>
                  </a:cubicBezTo>
                  <a:cubicBezTo>
                    <a:pt x="1088606" y="696723"/>
                    <a:pt x="1082501" y="700042"/>
                    <a:pt x="1076916" y="704120"/>
                  </a:cubicBezTo>
                  <a:cubicBezTo>
                    <a:pt x="1067954" y="711978"/>
                    <a:pt x="1064772" y="724577"/>
                    <a:pt x="1063213" y="737241"/>
                  </a:cubicBezTo>
                  <a:cubicBezTo>
                    <a:pt x="1059576" y="733916"/>
                    <a:pt x="1055096" y="731669"/>
                    <a:pt x="1050225" y="730747"/>
                  </a:cubicBezTo>
                  <a:cubicBezTo>
                    <a:pt x="1036781" y="729649"/>
                    <a:pt x="1023663" y="735118"/>
                    <a:pt x="1015025" y="745424"/>
                  </a:cubicBezTo>
                  <a:cubicBezTo>
                    <a:pt x="1005998" y="755977"/>
                    <a:pt x="998594" y="767791"/>
                    <a:pt x="993009" y="780493"/>
                  </a:cubicBezTo>
                  <a:lnTo>
                    <a:pt x="958784" y="848944"/>
                  </a:lnTo>
                  <a:cubicBezTo>
                    <a:pt x="941250" y="842423"/>
                    <a:pt x="921507" y="846826"/>
                    <a:pt x="908453" y="860179"/>
                  </a:cubicBezTo>
                  <a:cubicBezTo>
                    <a:pt x="894945" y="874596"/>
                    <a:pt x="889490" y="894826"/>
                    <a:pt x="893971" y="914082"/>
                  </a:cubicBezTo>
                  <a:cubicBezTo>
                    <a:pt x="887477" y="913627"/>
                    <a:pt x="882736" y="923109"/>
                    <a:pt x="884620" y="930317"/>
                  </a:cubicBezTo>
                  <a:cubicBezTo>
                    <a:pt x="885918" y="934617"/>
                    <a:pt x="888386" y="938474"/>
                    <a:pt x="891763" y="941488"/>
                  </a:cubicBezTo>
                  <a:cubicBezTo>
                    <a:pt x="870917" y="944767"/>
                    <a:pt x="852278" y="956165"/>
                    <a:pt x="839809" y="973180"/>
                  </a:cubicBezTo>
                  <a:cubicBezTo>
                    <a:pt x="836042" y="964835"/>
                    <a:pt x="830067" y="957704"/>
                    <a:pt x="822469" y="952593"/>
                  </a:cubicBezTo>
                  <a:cubicBezTo>
                    <a:pt x="804155" y="941728"/>
                    <a:pt x="781165" y="942851"/>
                    <a:pt x="764020" y="955450"/>
                  </a:cubicBezTo>
                  <a:cubicBezTo>
                    <a:pt x="763110" y="956054"/>
                    <a:pt x="762267" y="956775"/>
                    <a:pt x="761487" y="957593"/>
                  </a:cubicBezTo>
                  <a:cubicBezTo>
                    <a:pt x="753369" y="938163"/>
                    <a:pt x="739861" y="921466"/>
                    <a:pt x="722521" y="909471"/>
                  </a:cubicBezTo>
                  <a:cubicBezTo>
                    <a:pt x="708559" y="899989"/>
                    <a:pt x="691544" y="894339"/>
                    <a:pt x="675632" y="898950"/>
                  </a:cubicBezTo>
                  <a:cubicBezTo>
                    <a:pt x="658422" y="904353"/>
                    <a:pt x="647122" y="920881"/>
                    <a:pt x="648421" y="938890"/>
                  </a:cubicBezTo>
                  <a:cubicBezTo>
                    <a:pt x="638615" y="929337"/>
                    <a:pt x="623548" y="927804"/>
                    <a:pt x="612053" y="935188"/>
                  </a:cubicBezTo>
                  <a:cubicBezTo>
                    <a:pt x="600493" y="942988"/>
                    <a:pt x="591466" y="954009"/>
                    <a:pt x="586076" y="966880"/>
                  </a:cubicBezTo>
                  <a:cubicBezTo>
                    <a:pt x="579387" y="980525"/>
                    <a:pt x="574516" y="994975"/>
                    <a:pt x="571593" y="1009873"/>
                  </a:cubicBezTo>
                  <a:cubicBezTo>
                    <a:pt x="569515" y="1020199"/>
                    <a:pt x="568931" y="1032603"/>
                    <a:pt x="575879" y="1039876"/>
                  </a:cubicBezTo>
                  <a:cubicBezTo>
                    <a:pt x="564709" y="1042292"/>
                    <a:pt x="555617" y="1050332"/>
                    <a:pt x="551786" y="1061113"/>
                  </a:cubicBezTo>
                  <a:cubicBezTo>
                    <a:pt x="544966" y="1061230"/>
                    <a:pt x="538277" y="1062964"/>
                    <a:pt x="532303" y="1066178"/>
                  </a:cubicBezTo>
                  <a:cubicBezTo>
                    <a:pt x="512171" y="1078102"/>
                    <a:pt x="499117" y="1099137"/>
                    <a:pt x="497428" y="1122484"/>
                  </a:cubicBezTo>
                  <a:cubicBezTo>
                    <a:pt x="496779" y="1122484"/>
                    <a:pt x="496129" y="1121900"/>
                    <a:pt x="495480" y="1121705"/>
                  </a:cubicBezTo>
                  <a:cubicBezTo>
                    <a:pt x="481128" y="1117419"/>
                    <a:pt x="466190" y="1124757"/>
                    <a:pt x="453527" y="1133395"/>
                  </a:cubicBezTo>
                  <a:cubicBezTo>
                    <a:pt x="438914" y="1143266"/>
                    <a:pt x="423653" y="1159762"/>
                    <a:pt x="427549" y="1178855"/>
                  </a:cubicBezTo>
                  <a:cubicBezTo>
                    <a:pt x="425926" y="1179264"/>
                    <a:pt x="424302" y="1179829"/>
                    <a:pt x="422744" y="1180543"/>
                  </a:cubicBezTo>
                  <a:cubicBezTo>
                    <a:pt x="422679" y="1169925"/>
                    <a:pt x="417288" y="1160041"/>
                    <a:pt x="408456" y="1154177"/>
                  </a:cubicBezTo>
                  <a:cubicBezTo>
                    <a:pt x="396376" y="1147033"/>
                    <a:pt x="381569" y="1149371"/>
                    <a:pt x="368906" y="1154826"/>
                  </a:cubicBezTo>
                  <a:cubicBezTo>
                    <a:pt x="353384" y="1161535"/>
                    <a:pt x="339746" y="1171977"/>
                    <a:pt x="329225" y="1185219"/>
                  </a:cubicBezTo>
                  <a:cubicBezTo>
                    <a:pt x="321107" y="1195286"/>
                    <a:pt x="314548" y="1206975"/>
                    <a:pt x="305781" y="1216392"/>
                  </a:cubicBezTo>
                  <a:cubicBezTo>
                    <a:pt x="296884" y="1226211"/>
                    <a:pt x="285389" y="1233342"/>
                    <a:pt x="272660" y="1236979"/>
                  </a:cubicBezTo>
                  <a:cubicBezTo>
                    <a:pt x="259671" y="1240486"/>
                    <a:pt x="246683" y="1240096"/>
                    <a:pt x="233694" y="1242954"/>
                  </a:cubicBezTo>
                  <a:cubicBezTo>
                    <a:pt x="223953" y="1244883"/>
                    <a:pt x="215056" y="1249831"/>
                    <a:pt x="208236" y="1257111"/>
                  </a:cubicBezTo>
                  <a:cubicBezTo>
                    <a:pt x="206418" y="1254709"/>
                    <a:pt x="204210" y="1252624"/>
                    <a:pt x="201742" y="1250942"/>
                  </a:cubicBezTo>
                  <a:cubicBezTo>
                    <a:pt x="191416" y="1244447"/>
                    <a:pt x="178947" y="1244447"/>
                    <a:pt x="167192" y="1244772"/>
                  </a:cubicBezTo>
                  <a:cubicBezTo>
                    <a:pt x="168037" y="1237310"/>
                    <a:pt x="164335" y="1230076"/>
                    <a:pt x="157840" y="1226328"/>
                  </a:cubicBezTo>
                  <a:cubicBezTo>
                    <a:pt x="151801" y="1223296"/>
                    <a:pt x="144917" y="1222536"/>
                    <a:pt x="138357" y="1224185"/>
                  </a:cubicBezTo>
                  <a:cubicBezTo>
                    <a:pt x="93611" y="1232498"/>
                    <a:pt x="66400" y="1287960"/>
                    <a:pt x="23473" y="1302767"/>
                  </a:cubicBezTo>
                  <a:close/>
                  <a:moveTo>
                    <a:pt x="1072630" y="758997"/>
                  </a:moveTo>
                  <a:lnTo>
                    <a:pt x="1073864" y="760491"/>
                  </a:lnTo>
                  <a:lnTo>
                    <a:pt x="1072500" y="760491"/>
                  </a:lnTo>
                  <a:cubicBezTo>
                    <a:pt x="1072565" y="760101"/>
                    <a:pt x="1072565" y="759452"/>
                    <a:pt x="1072630" y="758997"/>
                  </a:cubicBezTo>
                  <a:close/>
                </a:path>
              </a:pathLst>
            </a:custGeom>
            <a:solidFill>
              <a:srgbClr val="FFFFFF">
                <a:alpha val="6391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8"/>
            <p:cNvSpPr/>
            <p:nvPr/>
          </p:nvSpPr>
          <p:spPr>
            <a:xfrm flipH="1">
              <a:off x="-89296" y="3797537"/>
              <a:ext cx="654652" cy="541306"/>
            </a:xfrm>
            <a:custGeom>
              <a:avLst/>
              <a:gdLst/>
              <a:ahLst/>
              <a:cxnLst/>
              <a:rect l="l" t="t" r="r" b="b"/>
              <a:pathLst>
                <a:path w="440102" h="363903" extrusionOk="0">
                  <a:moveTo>
                    <a:pt x="440196" y="31783"/>
                  </a:moveTo>
                  <a:cubicBezTo>
                    <a:pt x="410516" y="19978"/>
                    <a:pt x="376876" y="24168"/>
                    <a:pt x="351028" y="42888"/>
                  </a:cubicBezTo>
                  <a:cubicBezTo>
                    <a:pt x="318232" y="-755"/>
                    <a:pt x="257900" y="-12852"/>
                    <a:pt x="210816" y="14768"/>
                  </a:cubicBezTo>
                  <a:cubicBezTo>
                    <a:pt x="181917" y="1065"/>
                    <a:pt x="144964" y="14054"/>
                    <a:pt x="124377" y="40031"/>
                  </a:cubicBezTo>
                  <a:cubicBezTo>
                    <a:pt x="104374" y="67848"/>
                    <a:pt x="98270" y="103321"/>
                    <a:pt x="107881" y="136212"/>
                  </a:cubicBezTo>
                  <a:cubicBezTo>
                    <a:pt x="88788" y="138739"/>
                    <a:pt x="72357" y="151044"/>
                    <a:pt x="64564" y="168683"/>
                  </a:cubicBezTo>
                  <a:cubicBezTo>
                    <a:pt x="56641" y="186704"/>
                    <a:pt x="58070" y="207473"/>
                    <a:pt x="68461" y="224210"/>
                  </a:cubicBezTo>
                  <a:cubicBezTo>
                    <a:pt x="45731" y="220313"/>
                    <a:pt x="24754" y="240381"/>
                    <a:pt x="13909" y="262266"/>
                  </a:cubicBezTo>
                  <a:cubicBezTo>
                    <a:pt x="-1613" y="293933"/>
                    <a:pt x="-4146" y="330385"/>
                    <a:pt x="6765" y="363902"/>
                  </a:cubicBezTo>
                  <a:cubicBezTo>
                    <a:pt x="11376" y="337925"/>
                    <a:pt x="16311" y="311298"/>
                    <a:pt x="30144" y="289218"/>
                  </a:cubicBezTo>
                  <a:cubicBezTo>
                    <a:pt x="43977" y="267137"/>
                    <a:pt x="69110" y="250836"/>
                    <a:pt x="93269" y="256746"/>
                  </a:cubicBezTo>
                  <a:cubicBezTo>
                    <a:pt x="89827" y="236666"/>
                    <a:pt x="92750" y="216025"/>
                    <a:pt x="101517" y="197648"/>
                  </a:cubicBezTo>
                  <a:cubicBezTo>
                    <a:pt x="110803" y="179789"/>
                    <a:pt x="128663" y="166021"/>
                    <a:pt x="147756" y="165826"/>
                  </a:cubicBezTo>
                  <a:cubicBezTo>
                    <a:pt x="150614" y="133354"/>
                    <a:pt x="166784" y="100298"/>
                    <a:pt x="194321" y="84842"/>
                  </a:cubicBezTo>
                  <a:cubicBezTo>
                    <a:pt x="221857" y="69385"/>
                    <a:pt x="260823" y="76789"/>
                    <a:pt x="275500" y="105234"/>
                  </a:cubicBezTo>
                  <a:cubicBezTo>
                    <a:pt x="301087" y="85184"/>
                    <a:pt x="337715" y="88004"/>
                    <a:pt x="359926" y="111728"/>
                  </a:cubicBezTo>
                  <a:cubicBezTo>
                    <a:pt x="376486" y="93145"/>
                    <a:pt x="399021" y="80962"/>
                    <a:pt x="423635" y="77308"/>
                  </a:cubicBezTo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8"/>
            <p:cNvSpPr/>
            <p:nvPr/>
          </p:nvSpPr>
          <p:spPr>
            <a:xfrm flipH="1">
              <a:off x="349405" y="4279606"/>
              <a:ext cx="519079" cy="288652"/>
            </a:xfrm>
            <a:custGeom>
              <a:avLst/>
              <a:gdLst/>
              <a:ahLst/>
              <a:cxnLst/>
              <a:rect l="l" t="t" r="r" b="b"/>
              <a:pathLst>
                <a:path w="348961" h="194052" extrusionOk="0">
                  <a:moveTo>
                    <a:pt x="8428" y="138655"/>
                  </a:moveTo>
                  <a:cubicBezTo>
                    <a:pt x="17390" y="122302"/>
                    <a:pt x="33690" y="111223"/>
                    <a:pt x="52199" y="108846"/>
                  </a:cubicBezTo>
                  <a:cubicBezTo>
                    <a:pt x="48497" y="89870"/>
                    <a:pt x="52134" y="70198"/>
                    <a:pt x="62330" y="53774"/>
                  </a:cubicBezTo>
                  <a:cubicBezTo>
                    <a:pt x="73046" y="38253"/>
                    <a:pt x="93178" y="29550"/>
                    <a:pt x="109739" y="36694"/>
                  </a:cubicBezTo>
                  <a:cubicBezTo>
                    <a:pt x="108439" y="26518"/>
                    <a:pt x="112726" y="16432"/>
                    <a:pt x="120974" y="10327"/>
                  </a:cubicBezTo>
                  <a:cubicBezTo>
                    <a:pt x="128897" y="4833"/>
                    <a:pt x="138249" y="1599"/>
                    <a:pt x="147860" y="975"/>
                  </a:cubicBezTo>
                  <a:cubicBezTo>
                    <a:pt x="164875" y="-1077"/>
                    <a:pt x="182151" y="112"/>
                    <a:pt x="198776" y="4482"/>
                  </a:cubicBezTo>
                  <a:cubicBezTo>
                    <a:pt x="204686" y="6041"/>
                    <a:pt x="211764" y="10977"/>
                    <a:pt x="209426" y="17081"/>
                  </a:cubicBezTo>
                  <a:cubicBezTo>
                    <a:pt x="241898" y="17127"/>
                    <a:pt x="272032" y="34109"/>
                    <a:pt x="288917" y="61892"/>
                  </a:cubicBezTo>
                  <a:cubicBezTo>
                    <a:pt x="290151" y="61275"/>
                    <a:pt x="291515" y="60730"/>
                    <a:pt x="292813" y="60269"/>
                  </a:cubicBezTo>
                  <a:cubicBezTo>
                    <a:pt x="310608" y="51034"/>
                    <a:pt x="331909" y="51696"/>
                    <a:pt x="349054" y="62022"/>
                  </a:cubicBezTo>
                  <a:cubicBezTo>
                    <a:pt x="325220" y="57320"/>
                    <a:pt x="301191" y="69302"/>
                    <a:pt x="290605" y="91181"/>
                  </a:cubicBezTo>
                  <a:cubicBezTo>
                    <a:pt x="280994" y="80550"/>
                    <a:pt x="264563" y="79732"/>
                    <a:pt x="253912" y="89363"/>
                  </a:cubicBezTo>
                  <a:cubicBezTo>
                    <a:pt x="253133" y="90097"/>
                    <a:pt x="252354" y="90876"/>
                    <a:pt x="251639" y="91701"/>
                  </a:cubicBezTo>
                  <a:cubicBezTo>
                    <a:pt x="244171" y="76777"/>
                    <a:pt x="231962" y="64743"/>
                    <a:pt x="216960" y="57476"/>
                  </a:cubicBezTo>
                  <a:cubicBezTo>
                    <a:pt x="201504" y="50826"/>
                    <a:pt x="183514" y="55443"/>
                    <a:pt x="173188" y="68711"/>
                  </a:cubicBezTo>
                  <a:cubicBezTo>
                    <a:pt x="138898" y="46111"/>
                    <a:pt x="87333" y="64230"/>
                    <a:pt x="71487" y="104170"/>
                  </a:cubicBezTo>
                  <a:cubicBezTo>
                    <a:pt x="66551" y="116574"/>
                    <a:pt x="63824" y="131576"/>
                    <a:pt x="53109" y="138460"/>
                  </a:cubicBezTo>
                  <a:cubicBezTo>
                    <a:pt x="48043" y="141025"/>
                    <a:pt x="42717" y="142967"/>
                    <a:pt x="37197" y="144240"/>
                  </a:cubicBezTo>
                  <a:cubicBezTo>
                    <a:pt x="16935" y="152390"/>
                    <a:pt x="3751" y="172205"/>
                    <a:pt x="4141" y="194052"/>
                  </a:cubicBezTo>
                  <a:cubicBezTo>
                    <a:pt x="-2483" y="175835"/>
                    <a:pt x="-925" y="155638"/>
                    <a:pt x="8428" y="138655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8"/>
            <p:cNvSpPr/>
            <p:nvPr/>
          </p:nvSpPr>
          <p:spPr>
            <a:xfrm flipH="1">
              <a:off x="1003245" y="4784438"/>
              <a:ext cx="563707" cy="310480"/>
            </a:xfrm>
            <a:custGeom>
              <a:avLst/>
              <a:gdLst/>
              <a:ahLst/>
              <a:cxnLst/>
              <a:rect l="l" t="t" r="r" b="b"/>
              <a:pathLst>
                <a:path w="378963" h="208726" extrusionOk="0">
                  <a:moveTo>
                    <a:pt x="4788" y="155082"/>
                  </a:moveTo>
                  <a:cubicBezTo>
                    <a:pt x="10504" y="138132"/>
                    <a:pt x="24726" y="123325"/>
                    <a:pt x="41092" y="124169"/>
                  </a:cubicBezTo>
                  <a:cubicBezTo>
                    <a:pt x="48690" y="101179"/>
                    <a:pt x="71745" y="85787"/>
                    <a:pt x="93825" y="89165"/>
                  </a:cubicBezTo>
                  <a:cubicBezTo>
                    <a:pt x="94995" y="79131"/>
                    <a:pt x="99085" y="69669"/>
                    <a:pt x="105580" y="61953"/>
                  </a:cubicBezTo>
                  <a:cubicBezTo>
                    <a:pt x="100190" y="47276"/>
                    <a:pt x="101943" y="30930"/>
                    <a:pt x="110321" y="17727"/>
                  </a:cubicBezTo>
                  <a:cubicBezTo>
                    <a:pt x="119478" y="4134"/>
                    <a:pt x="136038" y="-2464"/>
                    <a:pt x="152014" y="1102"/>
                  </a:cubicBezTo>
                  <a:cubicBezTo>
                    <a:pt x="171043" y="-2211"/>
                    <a:pt x="190591" y="2004"/>
                    <a:pt x="206567" y="12856"/>
                  </a:cubicBezTo>
                  <a:cubicBezTo>
                    <a:pt x="217217" y="20130"/>
                    <a:pt x="226894" y="30456"/>
                    <a:pt x="239038" y="32339"/>
                  </a:cubicBezTo>
                  <a:cubicBezTo>
                    <a:pt x="245078" y="32826"/>
                    <a:pt x="251183" y="32696"/>
                    <a:pt x="257223" y="31950"/>
                  </a:cubicBezTo>
                  <a:cubicBezTo>
                    <a:pt x="282875" y="31352"/>
                    <a:pt x="307034" y="43925"/>
                    <a:pt x="321257" y="65266"/>
                  </a:cubicBezTo>
                  <a:cubicBezTo>
                    <a:pt x="340739" y="52277"/>
                    <a:pt x="369250" y="61564"/>
                    <a:pt x="379056" y="83839"/>
                  </a:cubicBezTo>
                  <a:cubicBezTo>
                    <a:pt x="357560" y="73585"/>
                    <a:pt x="332881" y="72227"/>
                    <a:pt x="310346" y="80073"/>
                  </a:cubicBezTo>
                  <a:cubicBezTo>
                    <a:pt x="297357" y="60590"/>
                    <a:pt x="273523" y="55069"/>
                    <a:pt x="251897" y="50783"/>
                  </a:cubicBezTo>
                  <a:cubicBezTo>
                    <a:pt x="228907" y="46237"/>
                    <a:pt x="200852" y="43639"/>
                    <a:pt x="186954" y="63772"/>
                  </a:cubicBezTo>
                  <a:cubicBezTo>
                    <a:pt x="164873" y="58187"/>
                    <a:pt x="140909" y="79878"/>
                    <a:pt x="141493" y="104751"/>
                  </a:cubicBezTo>
                  <a:cubicBezTo>
                    <a:pt x="147988" y="98257"/>
                    <a:pt x="158314" y="100465"/>
                    <a:pt x="166042" y="104751"/>
                  </a:cubicBezTo>
                  <a:cubicBezTo>
                    <a:pt x="173770" y="109037"/>
                    <a:pt x="181109" y="115596"/>
                    <a:pt x="189812" y="116765"/>
                  </a:cubicBezTo>
                  <a:cubicBezTo>
                    <a:pt x="195721" y="116993"/>
                    <a:pt x="201631" y="116532"/>
                    <a:pt x="207476" y="115402"/>
                  </a:cubicBezTo>
                  <a:cubicBezTo>
                    <a:pt x="224166" y="114609"/>
                    <a:pt x="240078" y="122838"/>
                    <a:pt x="249040" y="136963"/>
                  </a:cubicBezTo>
                  <a:cubicBezTo>
                    <a:pt x="228257" y="129689"/>
                    <a:pt x="205203" y="122545"/>
                    <a:pt x="185525" y="132352"/>
                  </a:cubicBezTo>
                  <a:cubicBezTo>
                    <a:pt x="180914" y="135248"/>
                    <a:pt x="176044" y="137749"/>
                    <a:pt x="171043" y="139820"/>
                  </a:cubicBezTo>
                  <a:cubicBezTo>
                    <a:pt x="159353" y="143457"/>
                    <a:pt x="144156" y="138197"/>
                    <a:pt x="136688" y="148653"/>
                  </a:cubicBezTo>
                  <a:cubicBezTo>
                    <a:pt x="127271" y="131527"/>
                    <a:pt x="105710" y="125292"/>
                    <a:pt x="88630" y="134722"/>
                  </a:cubicBezTo>
                  <a:cubicBezTo>
                    <a:pt x="86487" y="135885"/>
                    <a:pt x="84473" y="137268"/>
                    <a:pt x="82655" y="138846"/>
                  </a:cubicBezTo>
                  <a:cubicBezTo>
                    <a:pt x="79083" y="143334"/>
                    <a:pt x="74667" y="147068"/>
                    <a:pt x="69667" y="149821"/>
                  </a:cubicBezTo>
                  <a:cubicBezTo>
                    <a:pt x="64990" y="150854"/>
                    <a:pt x="60119" y="151010"/>
                    <a:pt x="55379" y="150276"/>
                  </a:cubicBezTo>
                  <a:cubicBezTo>
                    <a:pt x="28298" y="149821"/>
                    <a:pt x="11477" y="181319"/>
                    <a:pt x="437" y="208725"/>
                  </a:cubicBezTo>
                  <a:cubicBezTo>
                    <a:pt x="-17" y="190736"/>
                    <a:pt x="-927" y="171967"/>
                    <a:pt x="4788" y="155082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8"/>
            <p:cNvSpPr/>
            <p:nvPr/>
          </p:nvSpPr>
          <p:spPr>
            <a:xfrm flipH="1">
              <a:off x="1749184" y="4930529"/>
              <a:ext cx="370057" cy="208597"/>
            </a:xfrm>
            <a:custGeom>
              <a:avLst/>
              <a:gdLst/>
              <a:ahLst/>
              <a:cxnLst/>
              <a:rect l="l" t="t" r="r" b="b"/>
              <a:pathLst>
                <a:path w="248778" h="140233" extrusionOk="0">
                  <a:moveTo>
                    <a:pt x="108919" y="8398"/>
                  </a:moveTo>
                  <a:cubicBezTo>
                    <a:pt x="131324" y="2689"/>
                    <a:pt x="154768" y="13002"/>
                    <a:pt x="165744" y="33401"/>
                  </a:cubicBezTo>
                  <a:cubicBezTo>
                    <a:pt x="170745" y="28076"/>
                    <a:pt x="179187" y="31647"/>
                    <a:pt x="184448" y="36713"/>
                  </a:cubicBezTo>
                  <a:cubicBezTo>
                    <a:pt x="189708" y="41779"/>
                    <a:pt x="194709" y="48533"/>
                    <a:pt x="201593" y="49702"/>
                  </a:cubicBezTo>
                  <a:cubicBezTo>
                    <a:pt x="205555" y="49741"/>
                    <a:pt x="209516" y="49195"/>
                    <a:pt x="213282" y="48078"/>
                  </a:cubicBezTo>
                  <a:cubicBezTo>
                    <a:pt x="229843" y="46500"/>
                    <a:pt x="245040" y="57397"/>
                    <a:pt x="248871" y="73601"/>
                  </a:cubicBezTo>
                  <a:cubicBezTo>
                    <a:pt x="231986" y="63898"/>
                    <a:pt x="211854" y="61547"/>
                    <a:pt x="193215" y="67106"/>
                  </a:cubicBezTo>
                  <a:cubicBezTo>
                    <a:pt x="179707" y="56040"/>
                    <a:pt x="164316" y="47481"/>
                    <a:pt x="147755" y="41844"/>
                  </a:cubicBezTo>
                  <a:cubicBezTo>
                    <a:pt x="143338" y="39973"/>
                    <a:pt x="138468" y="39454"/>
                    <a:pt x="133727" y="40350"/>
                  </a:cubicBezTo>
                  <a:cubicBezTo>
                    <a:pt x="127233" y="42103"/>
                    <a:pt x="122752" y="48338"/>
                    <a:pt x="116453" y="49961"/>
                  </a:cubicBezTo>
                  <a:cubicBezTo>
                    <a:pt x="112166" y="50539"/>
                    <a:pt x="107750" y="50539"/>
                    <a:pt x="103464" y="49961"/>
                  </a:cubicBezTo>
                  <a:cubicBezTo>
                    <a:pt x="87357" y="49961"/>
                    <a:pt x="73070" y="67431"/>
                    <a:pt x="74694" y="85550"/>
                  </a:cubicBezTo>
                  <a:cubicBezTo>
                    <a:pt x="80279" y="81160"/>
                    <a:pt x="88072" y="80667"/>
                    <a:pt x="94177" y="84316"/>
                  </a:cubicBezTo>
                  <a:cubicBezTo>
                    <a:pt x="99697" y="87693"/>
                    <a:pt x="103723" y="94123"/>
                    <a:pt x="109763" y="96201"/>
                  </a:cubicBezTo>
                  <a:cubicBezTo>
                    <a:pt x="114050" y="97039"/>
                    <a:pt x="118400" y="97234"/>
                    <a:pt x="122752" y="96785"/>
                  </a:cubicBezTo>
                  <a:cubicBezTo>
                    <a:pt x="136065" y="97760"/>
                    <a:pt x="147430" y="106774"/>
                    <a:pt x="151392" y="119516"/>
                  </a:cubicBezTo>
                  <a:cubicBezTo>
                    <a:pt x="137494" y="110170"/>
                    <a:pt x="120284" y="107170"/>
                    <a:pt x="104048" y="111268"/>
                  </a:cubicBezTo>
                  <a:cubicBezTo>
                    <a:pt x="88397" y="104773"/>
                    <a:pt x="71577" y="99773"/>
                    <a:pt x="55536" y="104773"/>
                  </a:cubicBezTo>
                  <a:cubicBezTo>
                    <a:pt x="39624" y="110664"/>
                    <a:pt x="27545" y="123867"/>
                    <a:pt x="23064" y="140232"/>
                  </a:cubicBezTo>
                  <a:cubicBezTo>
                    <a:pt x="21765" y="129699"/>
                    <a:pt x="22479" y="119016"/>
                    <a:pt x="25077" y="108735"/>
                  </a:cubicBezTo>
                  <a:cubicBezTo>
                    <a:pt x="28324" y="98799"/>
                    <a:pt x="36507" y="90161"/>
                    <a:pt x="45859" y="90876"/>
                  </a:cubicBezTo>
                  <a:cubicBezTo>
                    <a:pt x="27091" y="88408"/>
                    <a:pt x="7997" y="103280"/>
                    <a:pt x="3191" y="123932"/>
                  </a:cubicBezTo>
                  <a:cubicBezTo>
                    <a:pt x="-4017" y="110943"/>
                    <a:pt x="2347" y="93798"/>
                    <a:pt x="12088" y="83732"/>
                  </a:cubicBezTo>
                  <a:cubicBezTo>
                    <a:pt x="21830" y="73666"/>
                    <a:pt x="34559" y="67691"/>
                    <a:pt x="44560" y="57755"/>
                  </a:cubicBezTo>
                  <a:cubicBezTo>
                    <a:pt x="58393" y="43662"/>
                    <a:pt x="65862" y="22361"/>
                    <a:pt x="80993" y="10021"/>
                  </a:cubicBezTo>
                  <a:cubicBezTo>
                    <a:pt x="89825" y="2741"/>
                    <a:pt x="101125" y="-798"/>
                    <a:pt x="112555" y="150"/>
                  </a:cubicBezTo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8"/>
            <p:cNvSpPr/>
            <p:nvPr/>
          </p:nvSpPr>
          <p:spPr>
            <a:xfrm flipH="1">
              <a:off x="-249198" y="3274498"/>
              <a:ext cx="86941" cy="65303"/>
            </a:xfrm>
            <a:custGeom>
              <a:avLst/>
              <a:gdLst/>
              <a:ahLst/>
              <a:cxnLst/>
              <a:rect l="l" t="t" r="r" b="b"/>
              <a:pathLst>
                <a:path w="58448" h="43901" extrusionOk="0">
                  <a:moveTo>
                    <a:pt x="21264" y="43900"/>
                  </a:moveTo>
                  <a:cubicBezTo>
                    <a:pt x="16004" y="28469"/>
                    <a:pt x="8860" y="13729"/>
                    <a:pt x="93" y="-1"/>
                  </a:cubicBezTo>
                  <a:cubicBezTo>
                    <a:pt x="20939" y="1410"/>
                    <a:pt x="41007" y="8116"/>
                    <a:pt x="58542" y="19482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8"/>
            <p:cNvSpPr/>
            <p:nvPr/>
          </p:nvSpPr>
          <p:spPr>
            <a:xfrm flipH="1">
              <a:off x="-162943" y="3172789"/>
              <a:ext cx="2564518" cy="1962886"/>
            </a:xfrm>
            <a:custGeom>
              <a:avLst/>
              <a:gdLst/>
              <a:ahLst/>
              <a:cxnLst/>
              <a:rect l="l" t="t" r="r" b="b"/>
              <a:pathLst>
                <a:path w="1724046" h="1319587" extrusionOk="0">
                  <a:moveTo>
                    <a:pt x="93" y="1230290"/>
                  </a:moveTo>
                  <a:cubicBezTo>
                    <a:pt x="6327" y="1230647"/>
                    <a:pt x="11458" y="1235395"/>
                    <a:pt x="12237" y="1241590"/>
                  </a:cubicBezTo>
                  <a:cubicBezTo>
                    <a:pt x="25226" y="1237116"/>
                    <a:pt x="39448" y="1243551"/>
                    <a:pt x="44709" y="1256267"/>
                  </a:cubicBezTo>
                  <a:cubicBezTo>
                    <a:pt x="55425" y="1251845"/>
                    <a:pt x="67763" y="1255046"/>
                    <a:pt x="74973" y="1264125"/>
                  </a:cubicBezTo>
                  <a:cubicBezTo>
                    <a:pt x="65750" y="1269860"/>
                    <a:pt x="61010" y="1280744"/>
                    <a:pt x="63218" y="1291401"/>
                  </a:cubicBezTo>
                  <a:cubicBezTo>
                    <a:pt x="49775" y="1294064"/>
                    <a:pt x="40033" y="1305851"/>
                    <a:pt x="39968" y="1319587"/>
                  </a:cubicBezTo>
                  <a:cubicBezTo>
                    <a:pt x="47047" y="1309650"/>
                    <a:pt x="60815" y="1307326"/>
                    <a:pt x="70751" y="1314391"/>
                  </a:cubicBezTo>
                  <a:cubicBezTo>
                    <a:pt x="71140" y="1314638"/>
                    <a:pt x="71465" y="1314898"/>
                    <a:pt x="71790" y="1315171"/>
                  </a:cubicBezTo>
                  <a:cubicBezTo>
                    <a:pt x="74063" y="1307378"/>
                    <a:pt x="83285" y="1306728"/>
                    <a:pt x="90493" y="1307442"/>
                  </a:cubicBezTo>
                  <a:lnTo>
                    <a:pt x="123809" y="1310884"/>
                  </a:lnTo>
                  <a:cubicBezTo>
                    <a:pt x="112055" y="1298610"/>
                    <a:pt x="96923" y="1285362"/>
                    <a:pt x="81986" y="1291012"/>
                  </a:cubicBezTo>
                  <a:cubicBezTo>
                    <a:pt x="101664" y="1262190"/>
                    <a:pt x="134915" y="1245668"/>
                    <a:pt x="169790" y="1247370"/>
                  </a:cubicBezTo>
                  <a:cubicBezTo>
                    <a:pt x="173621" y="1236161"/>
                    <a:pt x="182518" y="1227419"/>
                    <a:pt x="193818" y="1223796"/>
                  </a:cubicBezTo>
                  <a:cubicBezTo>
                    <a:pt x="196870" y="1226056"/>
                    <a:pt x="200768" y="1226861"/>
                    <a:pt x="204469" y="1226004"/>
                  </a:cubicBezTo>
                  <a:cubicBezTo>
                    <a:pt x="206807" y="1224711"/>
                    <a:pt x="208755" y="1222776"/>
                    <a:pt x="209989" y="1220419"/>
                  </a:cubicBezTo>
                  <a:cubicBezTo>
                    <a:pt x="216873" y="1208638"/>
                    <a:pt x="224406" y="1197260"/>
                    <a:pt x="232589" y="1186323"/>
                  </a:cubicBezTo>
                  <a:cubicBezTo>
                    <a:pt x="241357" y="1176062"/>
                    <a:pt x="253306" y="1168139"/>
                    <a:pt x="265905" y="1169243"/>
                  </a:cubicBezTo>
                  <a:cubicBezTo>
                    <a:pt x="279868" y="1171036"/>
                    <a:pt x="290064" y="1183420"/>
                    <a:pt x="289090" y="1197494"/>
                  </a:cubicBezTo>
                  <a:cubicBezTo>
                    <a:pt x="296753" y="1202098"/>
                    <a:pt x="306624" y="1200864"/>
                    <a:pt x="312924" y="1194506"/>
                  </a:cubicBezTo>
                  <a:cubicBezTo>
                    <a:pt x="319483" y="1188129"/>
                    <a:pt x="325263" y="1181076"/>
                    <a:pt x="330329" y="1173465"/>
                  </a:cubicBezTo>
                  <a:cubicBezTo>
                    <a:pt x="342343" y="1158073"/>
                    <a:pt x="363840" y="1146773"/>
                    <a:pt x="378387" y="1159502"/>
                  </a:cubicBezTo>
                  <a:cubicBezTo>
                    <a:pt x="385336" y="1133525"/>
                    <a:pt x="405209" y="1114366"/>
                    <a:pt x="425601" y="1099429"/>
                  </a:cubicBezTo>
                  <a:cubicBezTo>
                    <a:pt x="435212" y="1092416"/>
                    <a:pt x="447487" y="1085791"/>
                    <a:pt x="457682" y="1091766"/>
                  </a:cubicBezTo>
                  <a:cubicBezTo>
                    <a:pt x="460995" y="1069088"/>
                    <a:pt x="474632" y="1049222"/>
                    <a:pt x="494570" y="1037928"/>
                  </a:cubicBezTo>
                  <a:cubicBezTo>
                    <a:pt x="485998" y="1018114"/>
                    <a:pt x="490803" y="995066"/>
                    <a:pt x="506585" y="980324"/>
                  </a:cubicBezTo>
                  <a:cubicBezTo>
                    <a:pt x="519183" y="969803"/>
                    <a:pt x="533406" y="970712"/>
                    <a:pt x="547629" y="975193"/>
                  </a:cubicBezTo>
                  <a:cubicBezTo>
                    <a:pt x="557695" y="978440"/>
                    <a:pt x="556071" y="979739"/>
                    <a:pt x="565618" y="977531"/>
                  </a:cubicBezTo>
                  <a:cubicBezTo>
                    <a:pt x="571398" y="976232"/>
                    <a:pt x="577178" y="971037"/>
                    <a:pt x="583607" y="969348"/>
                  </a:cubicBezTo>
                  <a:cubicBezTo>
                    <a:pt x="619066" y="962432"/>
                    <a:pt x="655564" y="974635"/>
                    <a:pt x="679788" y="1001495"/>
                  </a:cubicBezTo>
                  <a:cubicBezTo>
                    <a:pt x="684724" y="993085"/>
                    <a:pt x="694660" y="988955"/>
                    <a:pt x="704077" y="991364"/>
                  </a:cubicBezTo>
                  <a:cubicBezTo>
                    <a:pt x="713559" y="994689"/>
                    <a:pt x="720118" y="1003456"/>
                    <a:pt x="720572" y="1013510"/>
                  </a:cubicBezTo>
                  <a:cubicBezTo>
                    <a:pt x="739341" y="984350"/>
                    <a:pt x="769540" y="964432"/>
                    <a:pt x="803700" y="958633"/>
                  </a:cubicBezTo>
                  <a:cubicBezTo>
                    <a:pt x="801492" y="943319"/>
                    <a:pt x="803116" y="927707"/>
                    <a:pt x="808441" y="913172"/>
                  </a:cubicBezTo>
                  <a:cubicBezTo>
                    <a:pt x="811038" y="905964"/>
                    <a:pt x="818766" y="898106"/>
                    <a:pt x="823962" y="903301"/>
                  </a:cubicBezTo>
                  <a:cubicBezTo>
                    <a:pt x="830456" y="875051"/>
                    <a:pt x="865526" y="860049"/>
                    <a:pt x="887412" y="876479"/>
                  </a:cubicBezTo>
                  <a:cubicBezTo>
                    <a:pt x="889945" y="852385"/>
                    <a:pt x="892932" y="826993"/>
                    <a:pt x="906310" y="807380"/>
                  </a:cubicBezTo>
                  <a:cubicBezTo>
                    <a:pt x="919688" y="787767"/>
                    <a:pt x="947224" y="777246"/>
                    <a:pt x="964758" y="791858"/>
                  </a:cubicBezTo>
                  <a:cubicBezTo>
                    <a:pt x="965798" y="772473"/>
                    <a:pt x="978007" y="755471"/>
                    <a:pt x="996062" y="748347"/>
                  </a:cubicBezTo>
                  <a:cubicBezTo>
                    <a:pt x="1003140" y="745749"/>
                    <a:pt x="1014051" y="748801"/>
                    <a:pt x="1019831" y="745164"/>
                  </a:cubicBezTo>
                  <a:cubicBezTo>
                    <a:pt x="1025610" y="741528"/>
                    <a:pt x="1030222" y="726591"/>
                    <a:pt x="1034767" y="721200"/>
                  </a:cubicBezTo>
                  <a:cubicBezTo>
                    <a:pt x="1046912" y="706640"/>
                    <a:pt x="1063083" y="695937"/>
                    <a:pt x="1081202" y="690417"/>
                  </a:cubicBezTo>
                  <a:cubicBezTo>
                    <a:pt x="1089710" y="687884"/>
                    <a:pt x="1123805" y="680676"/>
                    <a:pt x="1129974" y="690417"/>
                  </a:cubicBezTo>
                  <a:cubicBezTo>
                    <a:pt x="1116076" y="668304"/>
                    <a:pt x="1089385" y="657783"/>
                    <a:pt x="1064122" y="664440"/>
                  </a:cubicBezTo>
                  <a:cubicBezTo>
                    <a:pt x="1062693" y="664992"/>
                    <a:pt x="1061135" y="664992"/>
                    <a:pt x="1059705" y="664440"/>
                  </a:cubicBezTo>
                  <a:cubicBezTo>
                    <a:pt x="1057953" y="663531"/>
                    <a:pt x="1057563" y="661128"/>
                    <a:pt x="1057368" y="659050"/>
                  </a:cubicBezTo>
                  <a:cubicBezTo>
                    <a:pt x="1056199" y="648529"/>
                    <a:pt x="1055095" y="638073"/>
                    <a:pt x="1053991" y="627552"/>
                  </a:cubicBezTo>
                  <a:cubicBezTo>
                    <a:pt x="1052238" y="617756"/>
                    <a:pt x="1052627" y="607693"/>
                    <a:pt x="1055160" y="598068"/>
                  </a:cubicBezTo>
                  <a:cubicBezTo>
                    <a:pt x="1058407" y="588651"/>
                    <a:pt x="1067369" y="580598"/>
                    <a:pt x="1076331" y="582482"/>
                  </a:cubicBezTo>
                  <a:cubicBezTo>
                    <a:pt x="1073279" y="572780"/>
                    <a:pt x="1073279" y="562374"/>
                    <a:pt x="1076331" y="552673"/>
                  </a:cubicBezTo>
                  <a:cubicBezTo>
                    <a:pt x="1079708" y="540155"/>
                    <a:pt x="1087956" y="529513"/>
                    <a:pt x="1099256" y="523124"/>
                  </a:cubicBezTo>
                  <a:cubicBezTo>
                    <a:pt x="1095619" y="507732"/>
                    <a:pt x="1094581" y="483119"/>
                    <a:pt x="1107439" y="472078"/>
                  </a:cubicBezTo>
                  <a:cubicBezTo>
                    <a:pt x="1112959" y="467402"/>
                    <a:pt x="1145755" y="458440"/>
                    <a:pt x="1145171" y="474416"/>
                  </a:cubicBezTo>
                  <a:cubicBezTo>
                    <a:pt x="1146664" y="436165"/>
                    <a:pt x="1187774" y="415318"/>
                    <a:pt x="1222193" y="403563"/>
                  </a:cubicBezTo>
                  <a:cubicBezTo>
                    <a:pt x="1236091" y="398757"/>
                    <a:pt x="1251159" y="394017"/>
                    <a:pt x="1264731" y="398822"/>
                  </a:cubicBezTo>
                  <a:cubicBezTo>
                    <a:pt x="1272914" y="402169"/>
                    <a:pt x="1279084" y="409164"/>
                    <a:pt x="1281357" y="417721"/>
                  </a:cubicBezTo>
                  <a:cubicBezTo>
                    <a:pt x="1282851" y="422716"/>
                    <a:pt x="1282396" y="428080"/>
                    <a:pt x="1280188" y="432788"/>
                  </a:cubicBezTo>
                  <a:cubicBezTo>
                    <a:pt x="1292592" y="413305"/>
                    <a:pt x="1320908" y="407330"/>
                    <a:pt x="1338118" y="421293"/>
                  </a:cubicBezTo>
                  <a:cubicBezTo>
                    <a:pt x="1359029" y="401810"/>
                    <a:pt x="1389357" y="397978"/>
                    <a:pt x="1416049" y="404018"/>
                  </a:cubicBezTo>
                  <a:cubicBezTo>
                    <a:pt x="1442741" y="410058"/>
                    <a:pt x="1466575" y="424994"/>
                    <a:pt x="1490019" y="439737"/>
                  </a:cubicBezTo>
                  <a:cubicBezTo>
                    <a:pt x="1483590" y="405571"/>
                    <a:pt x="1455600" y="379602"/>
                    <a:pt x="1421049" y="375703"/>
                  </a:cubicBezTo>
                  <a:cubicBezTo>
                    <a:pt x="1406957" y="374534"/>
                    <a:pt x="1392020" y="377391"/>
                    <a:pt x="1379161" y="371676"/>
                  </a:cubicBezTo>
                  <a:cubicBezTo>
                    <a:pt x="1374096" y="369248"/>
                    <a:pt x="1369420" y="366097"/>
                    <a:pt x="1365263" y="362324"/>
                  </a:cubicBezTo>
                  <a:cubicBezTo>
                    <a:pt x="1361886" y="359597"/>
                    <a:pt x="1358769" y="356674"/>
                    <a:pt x="1355133" y="354141"/>
                  </a:cubicBezTo>
                  <a:cubicBezTo>
                    <a:pt x="1338247" y="341972"/>
                    <a:pt x="1316686" y="338260"/>
                    <a:pt x="1296684" y="344075"/>
                  </a:cubicBezTo>
                  <a:cubicBezTo>
                    <a:pt x="1317205" y="306460"/>
                    <a:pt x="1349223" y="276383"/>
                    <a:pt x="1388059" y="258220"/>
                  </a:cubicBezTo>
                  <a:cubicBezTo>
                    <a:pt x="1395137" y="216174"/>
                    <a:pt x="1417413" y="178190"/>
                    <a:pt x="1450664" y="151454"/>
                  </a:cubicBezTo>
                  <a:cubicBezTo>
                    <a:pt x="1485148" y="124178"/>
                    <a:pt x="1538012" y="114566"/>
                    <a:pt x="1566522" y="146063"/>
                  </a:cubicBezTo>
                  <a:cubicBezTo>
                    <a:pt x="1561197" y="111644"/>
                    <a:pt x="1604320" y="78652"/>
                    <a:pt x="1633219" y="95213"/>
                  </a:cubicBezTo>
                  <a:cubicBezTo>
                    <a:pt x="1659326" y="75631"/>
                    <a:pt x="1691603" y="66109"/>
                    <a:pt x="1724140" y="68391"/>
                  </a:cubicBezTo>
                  <a:cubicBezTo>
                    <a:pt x="1714073" y="52929"/>
                    <a:pt x="1701799" y="38997"/>
                    <a:pt x="1687771" y="27023"/>
                  </a:cubicBezTo>
                  <a:cubicBezTo>
                    <a:pt x="1671016" y="12670"/>
                    <a:pt x="1651208" y="396"/>
                    <a:pt x="1629323" y="6"/>
                  </a:cubicBezTo>
                  <a:cubicBezTo>
                    <a:pt x="1607437" y="-383"/>
                    <a:pt x="1582953" y="14683"/>
                    <a:pt x="1578082" y="37543"/>
                  </a:cubicBezTo>
                  <a:cubicBezTo>
                    <a:pt x="1539116" y="36050"/>
                    <a:pt x="1498527" y="61118"/>
                    <a:pt x="1479823" y="98525"/>
                  </a:cubicBezTo>
                  <a:cubicBezTo>
                    <a:pt x="1469368" y="93795"/>
                    <a:pt x="1457547" y="93191"/>
                    <a:pt x="1446637" y="96837"/>
                  </a:cubicBezTo>
                  <a:cubicBezTo>
                    <a:pt x="1429362" y="102487"/>
                    <a:pt x="1415075" y="115540"/>
                    <a:pt x="1401177" y="128269"/>
                  </a:cubicBezTo>
                  <a:cubicBezTo>
                    <a:pt x="1396696" y="119632"/>
                    <a:pt x="1384876" y="119761"/>
                    <a:pt x="1375719" y="122879"/>
                  </a:cubicBezTo>
                  <a:cubicBezTo>
                    <a:pt x="1337468" y="135867"/>
                    <a:pt x="1313504" y="186198"/>
                    <a:pt x="1326817" y="225099"/>
                  </a:cubicBezTo>
                  <a:cubicBezTo>
                    <a:pt x="1311360" y="239409"/>
                    <a:pt x="1301684" y="258846"/>
                    <a:pt x="1299541" y="279781"/>
                  </a:cubicBezTo>
                  <a:lnTo>
                    <a:pt x="1297073" y="280821"/>
                  </a:lnTo>
                  <a:cubicBezTo>
                    <a:pt x="1286357" y="286192"/>
                    <a:pt x="1277136" y="294245"/>
                    <a:pt x="1270447" y="304200"/>
                  </a:cubicBezTo>
                  <a:cubicBezTo>
                    <a:pt x="1269083" y="298420"/>
                    <a:pt x="1266680" y="292925"/>
                    <a:pt x="1263433" y="287964"/>
                  </a:cubicBezTo>
                  <a:cubicBezTo>
                    <a:pt x="1245768" y="261403"/>
                    <a:pt x="1204984" y="258220"/>
                    <a:pt x="1181799" y="281470"/>
                  </a:cubicBezTo>
                  <a:cubicBezTo>
                    <a:pt x="1178877" y="284880"/>
                    <a:pt x="1175630" y="287932"/>
                    <a:pt x="1171992" y="290562"/>
                  </a:cubicBezTo>
                  <a:cubicBezTo>
                    <a:pt x="1168161" y="292409"/>
                    <a:pt x="1164070" y="293804"/>
                    <a:pt x="1159913" y="294718"/>
                  </a:cubicBezTo>
                  <a:cubicBezTo>
                    <a:pt x="1143612" y="300950"/>
                    <a:pt x="1130819" y="313999"/>
                    <a:pt x="1124974" y="330437"/>
                  </a:cubicBezTo>
                  <a:cubicBezTo>
                    <a:pt x="1118934" y="347046"/>
                    <a:pt x="1116401" y="364754"/>
                    <a:pt x="1117700" y="382392"/>
                  </a:cubicBezTo>
                  <a:cubicBezTo>
                    <a:pt x="1118739" y="389477"/>
                    <a:pt x="1117700" y="396710"/>
                    <a:pt x="1114778" y="403238"/>
                  </a:cubicBezTo>
                  <a:cubicBezTo>
                    <a:pt x="1110426" y="410577"/>
                    <a:pt x="1101789" y="412980"/>
                    <a:pt x="1094061" y="415318"/>
                  </a:cubicBezTo>
                  <a:cubicBezTo>
                    <a:pt x="1084709" y="417584"/>
                    <a:pt x="1076071" y="422036"/>
                    <a:pt x="1068798" y="428307"/>
                  </a:cubicBezTo>
                  <a:cubicBezTo>
                    <a:pt x="1061265" y="435172"/>
                    <a:pt x="1057758" y="445411"/>
                    <a:pt x="1059511" y="455453"/>
                  </a:cubicBezTo>
                  <a:cubicBezTo>
                    <a:pt x="1041003" y="467472"/>
                    <a:pt x="1030027" y="488248"/>
                    <a:pt x="1030546" y="510330"/>
                  </a:cubicBezTo>
                  <a:cubicBezTo>
                    <a:pt x="1031001" y="522585"/>
                    <a:pt x="1035092" y="534424"/>
                    <a:pt x="1042366" y="544295"/>
                  </a:cubicBezTo>
                  <a:cubicBezTo>
                    <a:pt x="1040028" y="546840"/>
                    <a:pt x="1037820" y="549553"/>
                    <a:pt x="1035872" y="552413"/>
                  </a:cubicBezTo>
                  <a:cubicBezTo>
                    <a:pt x="1028403" y="563877"/>
                    <a:pt x="1023013" y="576559"/>
                    <a:pt x="1019896" y="589885"/>
                  </a:cubicBezTo>
                  <a:cubicBezTo>
                    <a:pt x="1018532" y="595081"/>
                    <a:pt x="1017363" y="600341"/>
                    <a:pt x="1016454" y="605666"/>
                  </a:cubicBezTo>
                  <a:cubicBezTo>
                    <a:pt x="1013466" y="618748"/>
                    <a:pt x="1012947" y="632268"/>
                    <a:pt x="1014895" y="645542"/>
                  </a:cubicBezTo>
                  <a:cubicBezTo>
                    <a:pt x="1016064" y="652224"/>
                    <a:pt x="1018532" y="658621"/>
                    <a:pt x="1022169" y="664375"/>
                  </a:cubicBezTo>
                  <a:lnTo>
                    <a:pt x="1019311" y="665674"/>
                  </a:lnTo>
                  <a:cubicBezTo>
                    <a:pt x="1003465" y="673402"/>
                    <a:pt x="990086" y="686521"/>
                    <a:pt x="974306" y="694249"/>
                  </a:cubicBezTo>
                  <a:cubicBezTo>
                    <a:pt x="967876" y="696723"/>
                    <a:pt x="961771" y="700042"/>
                    <a:pt x="956186" y="704120"/>
                  </a:cubicBezTo>
                  <a:cubicBezTo>
                    <a:pt x="947224" y="711978"/>
                    <a:pt x="944042" y="724577"/>
                    <a:pt x="942483" y="737241"/>
                  </a:cubicBezTo>
                  <a:cubicBezTo>
                    <a:pt x="938846" y="733916"/>
                    <a:pt x="934366" y="731669"/>
                    <a:pt x="929495" y="730747"/>
                  </a:cubicBezTo>
                  <a:cubicBezTo>
                    <a:pt x="916051" y="729649"/>
                    <a:pt x="902933" y="735118"/>
                    <a:pt x="894295" y="745424"/>
                  </a:cubicBezTo>
                  <a:cubicBezTo>
                    <a:pt x="885268" y="755977"/>
                    <a:pt x="877864" y="767791"/>
                    <a:pt x="872279" y="780493"/>
                  </a:cubicBezTo>
                  <a:lnTo>
                    <a:pt x="838055" y="848944"/>
                  </a:lnTo>
                  <a:cubicBezTo>
                    <a:pt x="820520" y="842423"/>
                    <a:pt x="800842" y="846826"/>
                    <a:pt x="787724" y="860179"/>
                  </a:cubicBezTo>
                  <a:cubicBezTo>
                    <a:pt x="774215" y="874596"/>
                    <a:pt x="768760" y="894826"/>
                    <a:pt x="773241" y="914082"/>
                  </a:cubicBezTo>
                  <a:cubicBezTo>
                    <a:pt x="766747" y="913627"/>
                    <a:pt x="762006" y="923109"/>
                    <a:pt x="763890" y="930317"/>
                  </a:cubicBezTo>
                  <a:cubicBezTo>
                    <a:pt x="765188" y="934617"/>
                    <a:pt x="767656" y="938474"/>
                    <a:pt x="771033" y="941488"/>
                  </a:cubicBezTo>
                  <a:cubicBezTo>
                    <a:pt x="750187" y="944767"/>
                    <a:pt x="731548" y="956165"/>
                    <a:pt x="719079" y="973180"/>
                  </a:cubicBezTo>
                  <a:cubicBezTo>
                    <a:pt x="715312" y="964835"/>
                    <a:pt x="709337" y="957704"/>
                    <a:pt x="701739" y="952593"/>
                  </a:cubicBezTo>
                  <a:cubicBezTo>
                    <a:pt x="683425" y="941728"/>
                    <a:pt x="660435" y="942851"/>
                    <a:pt x="643290" y="955450"/>
                  </a:cubicBezTo>
                  <a:cubicBezTo>
                    <a:pt x="642381" y="956054"/>
                    <a:pt x="641537" y="956775"/>
                    <a:pt x="640758" y="957594"/>
                  </a:cubicBezTo>
                  <a:cubicBezTo>
                    <a:pt x="632640" y="938162"/>
                    <a:pt x="619131" y="921466"/>
                    <a:pt x="601792" y="909471"/>
                  </a:cubicBezTo>
                  <a:cubicBezTo>
                    <a:pt x="587829" y="899989"/>
                    <a:pt x="570814" y="894339"/>
                    <a:pt x="554902" y="898950"/>
                  </a:cubicBezTo>
                  <a:cubicBezTo>
                    <a:pt x="537693" y="904353"/>
                    <a:pt x="526392" y="920881"/>
                    <a:pt x="527691" y="938890"/>
                  </a:cubicBezTo>
                  <a:cubicBezTo>
                    <a:pt x="520742" y="931707"/>
                    <a:pt x="510416" y="928869"/>
                    <a:pt x="500805" y="931486"/>
                  </a:cubicBezTo>
                  <a:cubicBezTo>
                    <a:pt x="497493" y="932233"/>
                    <a:pt x="494310" y="933480"/>
                    <a:pt x="491323" y="935188"/>
                  </a:cubicBezTo>
                  <a:cubicBezTo>
                    <a:pt x="486388" y="938046"/>
                    <a:pt x="482036" y="941715"/>
                    <a:pt x="478335" y="946034"/>
                  </a:cubicBezTo>
                  <a:cubicBezTo>
                    <a:pt x="473139" y="952404"/>
                    <a:pt x="468787" y="959412"/>
                    <a:pt x="465346" y="966880"/>
                  </a:cubicBezTo>
                  <a:cubicBezTo>
                    <a:pt x="458657" y="980525"/>
                    <a:pt x="453786" y="994975"/>
                    <a:pt x="450863" y="1009873"/>
                  </a:cubicBezTo>
                  <a:cubicBezTo>
                    <a:pt x="448785" y="1020199"/>
                    <a:pt x="448201" y="1032603"/>
                    <a:pt x="455150" y="1039877"/>
                  </a:cubicBezTo>
                  <a:cubicBezTo>
                    <a:pt x="443979" y="1042292"/>
                    <a:pt x="434887" y="1050332"/>
                    <a:pt x="431056" y="1061113"/>
                  </a:cubicBezTo>
                  <a:cubicBezTo>
                    <a:pt x="424236" y="1061230"/>
                    <a:pt x="417548" y="1062964"/>
                    <a:pt x="411573" y="1066179"/>
                  </a:cubicBezTo>
                  <a:cubicBezTo>
                    <a:pt x="391441" y="1078102"/>
                    <a:pt x="378387" y="1099137"/>
                    <a:pt x="376698" y="1122484"/>
                  </a:cubicBezTo>
                  <a:cubicBezTo>
                    <a:pt x="376049" y="1122484"/>
                    <a:pt x="375399" y="1121900"/>
                    <a:pt x="374750" y="1121705"/>
                  </a:cubicBezTo>
                  <a:cubicBezTo>
                    <a:pt x="360398" y="1117419"/>
                    <a:pt x="345460" y="1124757"/>
                    <a:pt x="332797" y="1133395"/>
                  </a:cubicBezTo>
                  <a:cubicBezTo>
                    <a:pt x="318185" y="1143266"/>
                    <a:pt x="302923" y="1159762"/>
                    <a:pt x="306819" y="1178855"/>
                  </a:cubicBezTo>
                  <a:cubicBezTo>
                    <a:pt x="305196" y="1179264"/>
                    <a:pt x="303572" y="1179829"/>
                    <a:pt x="302014" y="1180543"/>
                  </a:cubicBezTo>
                  <a:cubicBezTo>
                    <a:pt x="301949" y="1169925"/>
                    <a:pt x="296559" y="1160041"/>
                    <a:pt x="287726" y="1154176"/>
                  </a:cubicBezTo>
                  <a:cubicBezTo>
                    <a:pt x="275646" y="1147033"/>
                    <a:pt x="260840" y="1149371"/>
                    <a:pt x="248176" y="1154826"/>
                  </a:cubicBezTo>
                  <a:cubicBezTo>
                    <a:pt x="232654" y="1161535"/>
                    <a:pt x="219016" y="1171977"/>
                    <a:pt x="208495" y="1185219"/>
                  </a:cubicBezTo>
                  <a:cubicBezTo>
                    <a:pt x="200378" y="1195286"/>
                    <a:pt x="193818" y="1206975"/>
                    <a:pt x="185051" y="1216392"/>
                  </a:cubicBezTo>
                  <a:cubicBezTo>
                    <a:pt x="184272" y="1217282"/>
                    <a:pt x="183427" y="1218133"/>
                    <a:pt x="182518" y="1218925"/>
                  </a:cubicBezTo>
                  <a:cubicBezTo>
                    <a:pt x="181999" y="1219496"/>
                    <a:pt x="181414" y="1220042"/>
                    <a:pt x="180830" y="1220548"/>
                  </a:cubicBezTo>
                  <a:cubicBezTo>
                    <a:pt x="171218" y="1220055"/>
                    <a:pt x="161866" y="1224120"/>
                    <a:pt x="155697" y="1231524"/>
                  </a:cubicBezTo>
                  <a:cubicBezTo>
                    <a:pt x="154073" y="1233706"/>
                    <a:pt x="152189" y="1235687"/>
                    <a:pt x="150112" y="1237434"/>
                  </a:cubicBezTo>
                  <a:lnTo>
                    <a:pt x="151930" y="1236979"/>
                  </a:lnTo>
                  <a:lnTo>
                    <a:pt x="150112" y="1237434"/>
                  </a:lnTo>
                  <a:lnTo>
                    <a:pt x="150112" y="1237434"/>
                  </a:lnTo>
                  <a:cubicBezTo>
                    <a:pt x="147644" y="1238018"/>
                    <a:pt x="145176" y="1238538"/>
                    <a:pt x="142643" y="1238927"/>
                  </a:cubicBezTo>
                  <a:lnTo>
                    <a:pt x="142643" y="1238927"/>
                  </a:lnTo>
                  <a:cubicBezTo>
                    <a:pt x="132836" y="1240486"/>
                    <a:pt x="123160" y="1240746"/>
                    <a:pt x="113094" y="1242954"/>
                  </a:cubicBezTo>
                  <a:cubicBezTo>
                    <a:pt x="103353" y="1244883"/>
                    <a:pt x="94456" y="1249831"/>
                    <a:pt x="87636" y="1257111"/>
                  </a:cubicBezTo>
                  <a:cubicBezTo>
                    <a:pt x="85818" y="1254709"/>
                    <a:pt x="83610" y="1252624"/>
                    <a:pt x="81142" y="1250942"/>
                  </a:cubicBezTo>
                  <a:cubicBezTo>
                    <a:pt x="70816" y="1244448"/>
                    <a:pt x="58347" y="1244448"/>
                    <a:pt x="46592" y="1244772"/>
                  </a:cubicBezTo>
                  <a:cubicBezTo>
                    <a:pt x="47436" y="1237310"/>
                    <a:pt x="43735" y="1230076"/>
                    <a:pt x="37240" y="1226328"/>
                  </a:cubicBezTo>
                  <a:cubicBezTo>
                    <a:pt x="31200" y="1223296"/>
                    <a:pt x="24317" y="1222536"/>
                    <a:pt x="17757" y="1224185"/>
                  </a:cubicBezTo>
                  <a:cubicBezTo>
                    <a:pt x="11588" y="1225406"/>
                    <a:pt x="5678" y="1227465"/>
                    <a:pt x="93" y="1230290"/>
                  </a:cubicBezTo>
                  <a:close/>
                  <a:moveTo>
                    <a:pt x="180635" y="1221198"/>
                  </a:moveTo>
                  <a:lnTo>
                    <a:pt x="180180" y="1221588"/>
                  </a:lnTo>
                  <a:close/>
                  <a:moveTo>
                    <a:pt x="176414" y="1224705"/>
                  </a:moveTo>
                  <a:lnTo>
                    <a:pt x="177193" y="1224120"/>
                  </a:lnTo>
                  <a:close/>
                  <a:moveTo>
                    <a:pt x="168685" y="1229900"/>
                  </a:moveTo>
                  <a:lnTo>
                    <a:pt x="169920" y="1229186"/>
                  </a:lnTo>
                  <a:close/>
                  <a:moveTo>
                    <a:pt x="172582" y="1227497"/>
                  </a:moveTo>
                  <a:lnTo>
                    <a:pt x="173621" y="1226783"/>
                  </a:lnTo>
                  <a:close/>
                  <a:moveTo>
                    <a:pt x="156606" y="1235550"/>
                  </a:moveTo>
                  <a:lnTo>
                    <a:pt x="157839" y="1235096"/>
                  </a:lnTo>
                  <a:close/>
                  <a:moveTo>
                    <a:pt x="164724" y="1232108"/>
                  </a:moveTo>
                  <a:lnTo>
                    <a:pt x="166087" y="1231394"/>
                  </a:lnTo>
                  <a:close/>
                  <a:moveTo>
                    <a:pt x="160697" y="1233992"/>
                  </a:moveTo>
                  <a:lnTo>
                    <a:pt x="162061" y="1233342"/>
                  </a:ln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8"/>
            <p:cNvSpPr/>
            <p:nvPr/>
          </p:nvSpPr>
          <p:spPr>
            <a:xfrm flipH="1">
              <a:off x="-226594" y="4468974"/>
              <a:ext cx="900436" cy="668811"/>
            </a:xfrm>
            <a:custGeom>
              <a:avLst/>
              <a:gdLst/>
              <a:ahLst/>
              <a:cxnLst/>
              <a:rect l="l" t="t" r="r" b="b"/>
              <a:pathLst>
                <a:path w="605335" h="449621" extrusionOk="0">
                  <a:moveTo>
                    <a:pt x="605428" y="67300"/>
                  </a:moveTo>
                  <a:cubicBezTo>
                    <a:pt x="573801" y="64014"/>
                    <a:pt x="541914" y="69242"/>
                    <a:pt x="513014" y="82432"/>
                  </a:cubicBezTo>
                  <a:cubicBezTo>
                    <a:pt x="505285" y="70483"/>
                    <a:pt x="488076" y="71392"/>
                    <a:pt x="476321" y="63793"/>
                  </a:cubicBezTo>
                  <a:cubicBezTo>
                    <a:pt x="470087" y="58884"/>
                    <a:pt x="464437" y="53286"/>
                    <a:pt x="459501" y="47103"/>
                  </a:cubicBezTo>
                  <a:cubicBezTo>
                    <a:pt x="432224" y="19502"/>
                    <a:pt x="388713" y="23658"/>
                    <a:pt x="351565" y="30932"/>
                  </a:cubicBezTo>
                  <a:cubicBezTo>
                    <a:pt x="334550" y="8981"/>
                    <a:pt x="307274" y="-2546"/>
                    <a:pt x="279673" y="474"/>
                  </a:cubicBezTo>
                  <a:cubicBezTo>
                    <a:pt x="252007" y="4630"/>
                    <a:pt x="228238" y="22347"/>
                    <a:pt x="216353" y="47687"/>
                  </a:cubicBezTo>
                  <a:cubicBezTo>
                    <a:pt x="193623" y="34699"/>
                    <a:pt x="167322" y="60676"/>
                    <a:pt x="158554" y="86653"/>
                  </a:cubicBezTo>
                  <a:cubicBezTo>
                    <a:pt x="150436" y="111247"/>
                    <a:pt x="148618" y="137504"/>
                    <a:pt x="153424" y="162962"/>
                  </a:cubicBezTo>
                  <a:cubicBezTo>
                    <a:pt x="120367" y="160948"/>
                    <a:pt x="89000" y="192576"/>
                    <a:pt x="89065" y="227905"/>
                  </a:cubicBezTo>
                  <a:cubicBezTo>
                    <a:pt x="63088" y="228619"/>
                    <a:pt x="39513" y="248037"/>
                    <a:pt x="25745" y="271806"/>
                  </a:cubicBezTo>
                  <a:cubicBezTo>
                    <a:pt x="11977" y="295576"/>
                    <a:pt x="6262" y="323371"/>
                    <a:pt x="93" y="350647"/>
                  </a:cubicBezTo>
                  <a:cubicBezTo>
                    <a:pt x="9120" y="322852"/>
                    <a:pt x="31135" y="301193"/>
                    <a:pt x="59061" y="292588"/>
                  </a:cubicBezTo>
                  <a:cubicBezTo>
                    <a:pt x="71010" y="289146"/>
                    <a:pt x="84519" y="288042"/>
                    <a:pt x="93286" y="278690"/>
                  </a:cubicBezTo>
                  <a:cubicBezTo>
                    <a:pt x="99781" y="271482"/>
                    <a:pt x="102313" y="260961"/>
                    <a:pt x="106275" y="251674"/>
                  </a:cubicBezTo>
                  <a:cubicBezTo>
                    <a:pt x="120497" y="217254"/>
                    <a:pt x="160827" y="197901"/>
                    <a:pt x="194662" y="209461"/>
                  </a:cubicBezTo>
                  <a:cubicBezTo>
                    <a:pt x="211873" y="175171"/>
                    <a:pt x="244279" y="151071"/>
                    <a:pt x="282076" y="144518"/>
                  </a:cubicBezTo>
                  <a:cubicBezTo>
                    <a:pt x="289544" y="143894"/>
                    <a:pt x="296948" y="142368"/>
                    <a:pt x="304027" y="139972"/>
                  </a:cubicBezTo>
                  <a:cubicBezTo>
                    <a:pt x="311170" y="136984"/>
                    <a:pt x="317015" y="131594"/>
                    <a:pt x="323965" y="127957"/>
                  </a:cubicBezTo>
                  <a:cubicBezTo>
                    <a:pt x="353708" y="112371"/>
                    <a:pt x="388193" y="133802"/>
                    <a:pt x="414885" y="154389"/>
                  </a:cubicBezTo>
                  <a:cubicBezTo>
                    <a:pt x="390271" y="153785"/>
                    <a:pt x="366502" y="163540"/>
                    <a:pt x="349422" y="181276"/>
                  </a:cubicBezTo>
                  <a:cubicBezTo>
                    <a:pt x="332147" y="200252"/>
                    <a:pt x="327406" y="227554"/>
                    <a:pt x="337407" y="251219"/>
                  </a:cubicBezTo>
                  <a:cubicBezTo>
                    <a:pt x="305455" y="265442"/>
                    <a:pt x="294934" y="315578"/>
                    <a:pt x="317925" y="342984"/>
                  </a:cubicBezTo>
                  <a:cubicBezTo>
                    <a:pt x="288505" y="336633"/>
                    <a:pt x="257852" y="345270"/>
                    <a:pt x="236031" y="366039"/>
                  </a:cubicBezTo>
                  <a:cubicBezTo>
                    <a:pt x="214080" y="388009"/>
                    <a:pt x="203365" y="418773"/>
                    <a:pt x="206872" y="449621"/>
                  </a:cubicBezTo>
                  <a:cubicBezTo>
                    <a:pt x="218302" y="430722"/>
                    <a:pt x="230121" y="411369"/>
                    <a:pt x="246747" y="397666"/>
                  </a:cubicBezTo>
                  <a:cubicBezTo>
                    <a:pt x="263372" y="383963"/>
                    <a:pt x="286232" y="375586"/>
                    <a:pt x="306819" y="382470"/>
                  </a:cubicBezTo>
                  <a:cubicBezTo>
                    <a:pt x="311755" y="384093"/>
                    <a:pt x="317145" y="386496"/>
                    <a:pt x="321691" y="384028"/>
                  </a:cubicBezTo>
                  <a:cubicBezTo>
                    <a:pt x="325263" y="381255"/>
                    <a:pt x="327796" y="377333"/>
                    <a:pt x="328835" y="372923"/>
                  </a:cubicBezTo>
                  <a:cubicBezTo>
                    <a:pt x="338771" y="347621"/>
                    <a:pt x="362605" y="330444"/>
                    <a:pt x="389752" y="328956"/>
                  </a:cubicBezTo>
                  <a:cubicBezTo>
                    <a:pt x="393388" y="302330"/>
                    <a:pt x="397740" y="273885"/>
                    <a:pt x="415015" y="253947"/>
                  </a:cubicBezTo>
                  <a:cubicBezTo>
                    <a:pt x="428847" y="238036"/>
                    <a:pt x="448915" y="229918"/>
                    <a:pt x="468333" y="222644"/>
                  </a:cubicBezTo>
                  <a:cubicBezTo>
                    <a:pt x="495674" y="212383"/>
                    <a:pt x="527106" y="203161"/>
                    <a:pt x="553084" y="217124"/>
                  </a:cubicBezTo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8"/>
            <p:cNvSpPr/>
            <p:nvPr/>
          </p:nvSpPr>
          <p:spPr>
            <a:xfrm flipH="1">
              <a:off x="134828" y="3935427"/>
              <a:ext cx="95063" cy="189992"/>
            </a:xfrm>
            <a:custGeom>
              <a:avLst/>
              <a:gdLst/>
              <a:ahLst/>
              <a:cxnLst/>
              <a:rect l="l" t="t" r="r" b="b"/>
              <a:pathLst>
                <a:path w="63908" h="127726" extrusionOk="0">
                  <a:moveTo>
                    <a:pt x="63043" y="3810"/>
                  </a:moveTo>
                  <a:cubicBezTo>
                    <a:pt x="49341" y="16678"/>
                    <a:pt x="42197" y="35021"/>
                    <a:pt x="43560" y="53752"/>
                  </a:cubicBezTo>
                  <a:cubicBezTo>
                    <a:pt x="44211" y="56364"/>
                    <a:pt x="43886" y="59139"/>
                    <a:pt x="42522" y="61480"/>
                  </a:cubicBezTo>
                  <a:cubicBezTo>
                    <a:pt x="40703" y="63818"/>
                    <a:pt x="37975" y="63363"/>
                    <a:pt x="35508" y="63493"/>
                  </a:cubicBezTo>
                  <a:cubicBezTo>
                    <a:pt x="31481" y="63678"/>
                    <a:pt x="27520" y="64958"/>
                    <a:pt x="24143" y="67195"/>
                  </a:cubicBezTo>
                  <a:cubicBezTo>
                    <a:pt x="16739" y="72321"/>
                    <a:pt x="11349" y="79847"/>
                    <a:pt x="8881" y="88496"/>
                  </a:cubicBezTo>
                  <a:cubicBezTo>
                    <a:pt x="6024" y="100301"/>
                    <a:pt x="4985" y="112490"/>
                    <a:pt x="5959" y="124605"/>
                  </a:cubicBezTo>
                  <a:cubicBezTo>
                    <a:pt x="5959" y="128436"/>
                    <a:pt x="503" y="128891"/>
                    <a:pt x="374" y="125124"/>
                  </a:cubicBezTo>
                  <a:cubicBezTo>
                    <a:pt x="-341" y="113895"/>
                    <a:pt x="309" y="102620"/>
                    <a:pt x="2322" y="91549"/>
                  </a:cubicBezTo>
                  <a:cubicBezTo>
                    <a:pt x="4335" y="81574"/>
                    <a:pt x="9465" y="72488"/>
                    <a:pt x="16934" y="65571"/>
                  </a:cubicBezTo>
                  <a:cubicBezTo>
                    <a:pt x="20311" y="62590"/>
                    <a:pt x="24338" y="60375"/>
                    <a:pt x="28624" y="59077"/>
                  </a:cubicBezTo>
                  <a:cubicBezTo>
                    <a:pt x="30702" y="58422"/>
                    <a:pt x="32910" y="58029"/>
                    <a:pt x="35118" y="57908"/>
                  </a:cubicBezTo>
                  <a:cubicBezTo>
                    <a:pt x="36157" y="57978"/>
                    <a:pt x="37261" y="57978"/>
                    <a:pt x="38301" y="57908"/>
                  </a:cubicBezTo>
                  <a:lnTo>
                    <a:pt x="38301" y="57908"/>
                  </a:lnTo>
                  <a:cubicBezTo>
                    <a:pt x="38301" y="58058"/>
                    <a:pt x="38301" y="58213"/>
                    <a:pt x="38301" y="58363"/>
                  </a:cubicBezTo>
                  <a:cubicBezTo>
                    <a:pt x="38301" y="58363"/>
                    <a:pt x="38301" y="58752"/>
                    <a:pt x="38301" y="58363"/>
                  </a:cubicBezTo>
                  <a:cubicBezTo>
                    <a:pt x="38301" y="57973"/>
                    <a:pt x="38301" y="58363"/>
                    <a:pt x="38301" y="58363"/>
                  </a:cubicBezTo>
                  <a:cubicBezTo>
                    <a:pt x="38366" y="58017"/>
                    <a:pt x="38366" y="57669"/>
                    <a:pt x="38301" y="57324"/>
                  </a:cubicBezTo>
                  <a:cubicBezTo>
                    <a:pt x="37391" y="47612"/>
                    <a:pt x="38496" y="37811"/>
                    <a:pt x="41548" y="28554"/>
                  </a:cubicBezTo>
                  <a:cubicBezTo>
                    <a:pt x="44990" y="17969"/>
                    <a:pt x="51094" y="8430"/>
                    <a:pt x="59212" y="823"/>
                  </a:cubicBezTo>
                  <a:cubicBezTo>
                    <a:pt x="60316" y="-271"/>
                    <a:pt x="62070" y="-276"/>
                    <a:pt x="63173" y="811"/>
                  </a:cubicBezTo>
                  <a:cubicBezTo>
                    <a:pt x="63173" y="815"/>
                    <a:pt x="63173" y="819"/>
                    <a:pt x="63173" y="823"/>
                  </a:cubicBezTo>
                  <a:cubicBezTo>
                    <a:pt x="64278" y="1995"/>
                    <a:pt x="64278" y="3808"/>
                    <a:pt x="63173" y="4979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8"/>
            <p:cNvSpPr/>
            <p:nvPr/>
          </p:nvSpPr>
          <p:spPr>
            <a:xfrm flipH="1">
              <a:off x="807808" y="4885845"/>
              <a:ext cx="225517" cy="116300"/>
            </a:xfrm>
            <a:custGeom>
              <a:avLst/>
              <a:gdLst/>
              <a:ahLst/>
              <a:cxnLst/>
              <a:rect l="l" t="t" r="r" b="b"/>
              <a:pathLst>
                <a:path w="151608" h="78185" extrusionOk="0">
                  <a:moveTo>
                    <a:pt x="3866" y="-1"/>
                  </a:moveTo>
                  <a:cubicBezTo>
                    <a:pt x="14062" y="5941"/>
                    <a:pt x="23608" y="13020"/>
                    <a:pt x="32246" y="21105"/>
                  </a:cubicBezTo>
                  <a:cubicBezTo>
                    <a:pt x="36662" y="25210"/>
                    <a:pt x="40818" y="29548"/>
                    <a:pt x="44715" y="34094"/>
                  </a:cubicBezTo>
                  <a:cubicBezTo>
                    <a:pt x="48287" y="38315"/>
                    <a:pt x="51209" y="42861"/>
                    <a:pt x="55171" y="47083"/>
                  </a:cubicBezTo>
                  <a:cubicBezTo>
                    <a:pt x="58158" y="50973"/>
                    <a:pt x="62834" y="53194"/>
                    <a:pt x="67705" y="53057"/>
                  </a:cubicBezTo>
                  <a:cubicBezTo>
                    <a:pt x="70757" y="52603"/>
                    <a:pt x="73810" y="51888"/>
                    <a:pt x="76732" y="50914"/>
                  </a:cubicBezTo>
                  <a:cubicBezTo>
                    <a:pt x="79979" y="50070"/>
                    <a:pt x="83226" y="49356"/>
                    <a:pt x="86408" y="48836"/>
                  </a:cubicBezTo>
                  <a:cubicBezTo>
                    <a:pt x="98553" y="46531"/>
                    <a:pt x="111022" y="47381"/>
                    <a:pt x="122711" y="51304"/>
                  </a:cubicBezTo>
                  <a:cubicBezTo>
                    <a:pt x="134466" y="55376"/>
                    <a:pt x="144532" y="63318"/>
                    <a:pt x="151222" y="73839"/>
                  </a:cubicBezTo>
                  <a:cubicBezTo>
                    <a:pt x="153170" y="76892"/>
                    <a:pt x="148689" y="80009"/>
                    <a:pt x="146741" y="76892"/>
                  </a:cubicBezTo>
                  <a:cubicBezTo>
                    <a:pt x="141091" y="68066"/>
                    <a:pt x="132778" y="61247"/>
                    <a:pt x="123036" y="57409"/>
                  </a:cubicBezTo>
                  <a:cubicBezTo>
                    <a:pt x="111996" y="53369"/>
                    <a:pt x="100111" y="52291"/>
                    <a:pt x="88551" y="54291"/>
                  </a:cubicBezTo>
                  <a:cubicBezTo>
                    <a:pt x="85564" y="54726"/>
                    <a:pt x="82577" y="55311"/>
                    <a:pt x="79589" y="56045"/>
                  </a:cubicBezTo>
                  <a:cubicBezTo>
                    <a:pt x="76407" y="56889"/>
                    <a:pt x="73095" y="57928"/>
                    <a:pt x="70108" y="58513"/>
                  </a:cubicBezTo>
                  <a:cubicBezTo>
                    <a:pt x="67185" y="59110"/>
                    <a:pt x="64198" y="58954"/>
                    <a:pt x="61340" y="58058"/>
                  </a:cubicBezTo>
                  <a:cubicBezTo>
                    <a:pt x="58742" y="57097"/>
                    <a:pt x="56405" y="55668"/>
                    <a:pt x="54327" y="53837"/>
                  </a:cubicBezTo>
                  <a:cubicBezTo>
                    <a:pt x="50495" y="50213"/>
                    <a:pt x="46988" y="46238"/>
                    <a:pt x="43935" y="41952"/>
                  </a:cubicBezTo>
                  <a:cubicBezTo>
                    <a:pt x="40234" y="37413"/>
                    <a:pt x="36272" y="33081"/>
                    <a:pt x="32051" y="28963"/>
                  </a:cubicBezTo>
                  <a:cubicBezTo>
                    <a:pt x="22894" y="19839"/>
                    <a:pt x="12633" y="11935"/>
                    <a:pt x="1463" y="5454"/>
                  </a:cubicBezTo>
                  <a:cubicBezTo>
                    <a:pt x="-1525" y="3701"/>
                    <a:pt x="878" y="-1365"/>
                    <a:pt x="3866" y="388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8"/>
            <p:cNvSpPr/>
            <p:nvPr/>
          </p:nvSpPr>
          <p:spPr>
            <a:xfrm flipH="1">
              <a:off x="999532" y="4590918"/>
              <a:ext cx="233767" cy="65355"/>
            </a:xfrm>
            <a:custGeom>
              <a:avLst/>
              <a:gdLst/>
              <a:ahLst/>
              <a:cxnLst/>
              <a:rect l="l" t="t" r="r" b="b"/>
              <a:pathLst>
                <a:path w="157154" h="43936" extrusionOk="0">
                  <a:moveTo>
                    <a:pt x="1887" y="2902"/>
                  </a:moveTo>
                  <a:cubicBezTo>
                    <a:pt x="23968" y="-3722"/>
                    <a:pt x="47932" y="1148"/>
                    <a:pt x="65726" y="15891"/>
                  </a:cubicBezTo>
                  <a:cubicBezTo>
                    <a:pt x="67999" y="17677"/>
                    <a:pt x="70208" y="19605"/>
                    <a:pt x="72221" y="21671"/>
                  </a:cubicBezTo>
                  <a:cubicBezTo>
                    <a:pt x="72935" y="22606"/>
                    <a:pt x="73844" y="23378"/>
                    <a:pt x="74884" y="23944"/>
                  </a:cubicBezTo>
                  <a:cubicBezTo>
                    <a:pt x="76312" y="24398"/>
                    <a:pt x="77936" y="23294"/>
                    <a:pt x="79170" y="22710"/>
                  </a:cubicBezTo>
                  <a:cubicBezTo>
                    <a:pt x="84041" y="20287"/>
                    <a:pt x="89171" y="18540"/>
                    <a:pt x="94496" y="17514"/>
                  </a:cubicBezTo>
                  <a:cubicBezTo>
                    <a:pt x="104952" y="15436"/>
                    <a:pt x="115798" y="16020"/>
                    <a:pt x="125994" y="19203"/>
                  </a:cubicBezTo>
                  <a:cubicBezTo>
                    <a:pt x="137813" y="22885"/>
                    <a:pt x="148399" y="29762"/>
                    <a:pt x="156517" y="39075"/>
                  </a:cubicBezTo>
                  <a:cubicBezTo>
                    <a:pt x="157491" y="40238"/>
                    <a:pt x="157491" y="41939"/>
                    <a:pt x="156517" y="43102"/>
                  </a:cubicBezTo>
                  <a:cubicBezTo>
                    <a:pt x="155607" y="44121"/>
                    <a:pt x="154049" y="44219"/>
                    <a:pt x="153010" y="43323"/>
                  </a:cubicBezTo>
                  <a:cubicBezTo>
                    <a:pt x="152945" y="43251"/>
                    <a:pt x="152880" y="43180"/>
                    <a:pt x="152815" y="43102"/>
                  </a:cubicBezTo>
                  <a:cubicBezTo>
                    <a:pt x="139112" y="27165"/>
                    <a:pt x="118136" y="19391"/>
                    <a:pt x="97354" y="22515"/>
                  </a:cubicBezTo>
                  <a:cubicBezTo>
                    <a:pt x="92353" y="23281"/>
                    <a:pt x="87547" y="24723"/>
                    <a:pt x="82936" y="26801"/>
                  </a:cubicBezTo>
                  <a:cubicBezTo>
                    <a:pt x="79949" y="28100"/>
                    <a:pt x="76961" y="30243"/>
                    <a:pt x="73585" y="29334"/>
                  </a:cubicBezTo>
                  <a:cubicBezTo>
                    <a:pt x="70857" y="28074"/>
                    <a:pt x="68389" y="26158"/>
                    <a:pt x="66571" y="23749"/>
                  </a:cubicBezTo>
                  <a:cubicBezTo>
                    <a:pt x="58778" y="16261"/>
                    <a:pt x="49231" y="10819"/>
                    <a:pt x="38840" y="7903"/>
                  </a:cubicBezTo>
                  <a:cubicBezTo>
                    <a:pt x="27280" y="4461"/>
                    <a:pt x="15006" y="4461"/>
                    <a:pt x="3446" y="7903"/>
                  </a:cubicBezTo>
                  <a:cubicBezTo>
                    <a:pt x="2082" y="8312"/>
                    <a:pt x="653" y="7526"/>
                    <a:pt x="199" y="6149"/>
                  </a:cubicBezTo>
                  <a:cubicBezTo>
                    <a:pt x="199" y="6130"/>
                    <a:pt x="199" y="6104"/>
                    <a:pt x="199" y="6084"/>
                  </a:cubicBezTo>
                  <a:cubicBezTo>
                    <a:pt x="-191" y="4636"/>
                    <a:pt x="524" y="3110"/>
                    <a:pt x="1887" y="2512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8"/>
            <p:cNvSpPr/>
            <p:nvPr/>
          </p:nvSpPr>
          <p:spPr>
            <a:xfrm flipH="1">
              <a:off x="48442" y="3345085"/>
              <a:ext cx="110094" cy="286240"/>
            </a:xfrm>
            <a:custGeom>
              <a:avLst/>
              <a:gdLst/>
              <a:ahLst/>
              <a:cxnLst/>
              <a:rect l="l" t="t" r="r" b="b"/>
              <a:pathLst>
                <a:path w="74013" h="192430" extrusionOk="0">
                  <a:moveTo>
                    <a:pt x="60653" y="2931"/>
                  </a:moveTo>
                  <a:cubicBezTo>
                    <a:pt x="60848" y="19257"/>
                    <a:pt x="63641" y="35448"/>
                    <a:pt x="68836" y="50924"/>
                  </a:cubicBezTo>
                  <a:cubicBezTo>
                    <a:pt x="70394" y="55340"/>
                    <a:pt x="72083" y="59626"/>
                    <a:pt x="73966" y="63912"/>
                  </a:cubicBezTo>
                  <a:cubicBezTo>
                    <a:pt x="74486" y="65600"/>
                    <a:pt x="73511" y="67365"/>
                    <a:pt x="71823" y="67856"/>
                  </a:cubicBezTo>
                  <a:cubicBezTo>
                    <a:pt x="71694" y="67891"/>
                    <a:pt x="71564" y="67918"/>
                    <a:pt x="71434" y="67939"/>
                  </a:cubicBezTo>
                  <a:cubicBezTo>
                    <a:pt x="67082" y="68469"/>
                    <a:pt x="63056" y="70436"/>
                    <a:pt x="60004" y="73524"/>
                  </a:cubicBezTo>
                  <a:cubicBezTo>
                    <a:pt x="56496" y="76945"/>
                    <a:pt x="53834" y="81151"/>
                    <a:pt x="52211" y="85798"/>
                  </a:cubicBezTo>
                  <a:cubicBezTo>
                    <a:pt x="51496" y="88042"/>
                    <a:pt x="50911" y="90345"/>
                    <a:pt x="50587" y="92682"/>
                  </a:cubicBezTo>
                  <a:cubicBezTo>
                    <a:pt x="50327" y="95165"/>
                    <a:pt x="50327" y="97668"/>
                    <a:pt x="50587" y="100151"/>
                  </a:cubicBezTo>
                  <a:cubicBezTo>
                    <a:pt x="50976" y="103379"/>
                    <a:pt x="50781" y="106647"/>
                    <a:pt x="50132" y="109827"/>
                  </a:cubicBezTo>
                  <a:cubicBezTo>
                    <a:pt x="49483" y="112616"/>
                    <a:pt x="48054" y="115173"/>
                    <a:pt x="46041" y="117231"/>
                  </a:cubicBezTo>
                  <a:cubicBezTo>
                    <a:pt x="42209" y="120744"/>
                    <a:pt x="37858" y="123577"/>
                    <a:pt x="33052" y="125608"/>
                  </a:cubicBezTo>
                  <a:cubicBezTo>
                    <a:pt x="29156" y="127729"/>
                    <a:pt x="25518" y="130372"/>
                    <a:pt x="22336" y="133466"/>
                  </a:cubicBezTo>
                  <a:cubicBezTo>
                    <a:pt x="18960" y="136795"/>
                    <a:pt x="15972" y="140549"/>
                    <a:pt x="13569" y="144637"/>
                  </a:cubicBezTo>
                  <a:cubicBezTo>
                    <a:pt x="12335" y="146728"/>
                    <a:pt x="11231" y="148897"/>
                    <a:pt x="10257" y="151131"/>
                  </a:cubicBezTo>
                  <a:cubicBezTo>
                    <a:pt x="9283" y="153238"/>
                    <a:pt x="8503" y="155408"/>
                    <a:pt x="7854" y="157625"/>
                  </a:cubicBezTo>
                  <a:cubicBezTo>
                    <a:pt x="7140" y="160223"/>
                    <a:pt x="6555" y="162821"/>
                    <a:pt x="6100" y="165483"/>
                  </a:cubicBezTo>
                  <a:cubicBezTo>
                    <a:pt x="5711" y="168085"/>
                    <a:pt x="5516" y="170711"/>
                    <a:pt x="5516" y="173341"/>
                  </a:cubicBezTo>
                  <a:cubicBezTo>
                    <a:pt x="5516" y="178595"/>
                    <a:pt x="6360" y="183813"/>
                    <a:pt x="8049" y="188798"/>
                  </a:cubicBezTo>
                  <a:cubicBezTo>
                    <a:pt x="8503" y="190317"/>
                    <a:pt x="7595" y="191895"/>
                    <a:pt x="6100" y="192322"/>
                  </a:cubicBezTo>
                  <a:cubicBezTo>
                    <a:pt x="4737" y="192697"/>
                    <a:pt x="3308" y="192060"/>
                    <a:pt x="2724" y="190811"/>
                  </a:cubicBezTo>
                  <a:cubicBezTo>
                    <a:pt x="-3381" y="170612"/>
                    <a:pt x="1295" y="148690"/>
                    <a:pt x="15128" y="132752"/>
                  </a:cubicBezTo>
                  <a:cubicBezTo>
                    <a:pt x="18440" y="128877"/>
                    <a:pt x="22271" y="125488"/>
                    <a:pt x="26558" y="122686"/>
                  </a:cubicBezTo>
                  <a:cubicBezTo>
                    <a:pt x="30909" y="119893"/>
                    <a:pt x="35715" y="118140"/>
                    <a:pt x="39546" y="115152"/>
                  </a:cubicBezTo>
                  <a:cubicBezTo>
                    <a:pt x="41365" y="113972"/>
                    <a:pt x="42793" y="112366"/>
                    <a:pt x="43833" y="110476"/>
                  </a:cubicBezTo>
                  <a:cubicBezTo>
                    <a:pt x="44937" y="107759"/>
                    <a:pt x="45261" y="104803"/>
                    <a:pt x="44872" y="101904"/>
                  </a:cubicBezTo>
                  <a:cubicBezTo>
                    <a:pt x="44352" y="96314"/>
                    <a:pt x="44937" y="90681"/>
                    <a:pt x="46431" y="85279"/>
                  </a:cubicBezTo>
                  <a:cubicBezTo>
                    <a:pt x="49418" y="73386"/>
                    <a:pt x="59029" y="64285"/>
                    <a:pt x="71044" y="61899"/>
                  </a:cubicBezTo>
                  <a:lnTo>
                    <a:pt x="68511" y="65925"/>
                  </a:lnTo>
                  <a:cubicBezTo>
                    <a:pt x="61627" y="50639"/>
                    <a:pt x="57276" y="34348"/>
                    <a:pt x="55523" y="17673"/>
                  </a:cubicBezTo>
                  <a:cubicBezTo>
                    <a:pt x="55003" y="12997"/>
                    <a:pt x="54743" y="8256"/>
                    <a:pt x="54679" y="3515"/>
                  </a:cubicBezTo>
                  <a:cubicBezTo>
                    <a:pt x="54614" y="-1226"/>
                    <a:pt x="60264" y="-901"/>
                    <a:pt x="60329" y="2866"/>
                  </a:cubicBezTo>
                  <a:close/>
                </a:path>
              </a:pathLst>
            </a:custGeom>
            <a:solidFill>
              <a:srgbClr val="CCF3F5">
                <a:alpha val="36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" name="Google Shape;407;p8"/>
          <p:cNvGrpSpPr/>
          <p:nvPr/>
        </p:nvGrpSpPr>
        <p:grpSpPr>
          <a:xfrm>
            <a:off x="7338076" y="4073724"/>
            <a:ext cx="4207533" cy="2480050"/>
            <a:chOff x="7338076" y="4073724"/>
            <a:chExt cx="4207533" cy="2480050"/>
          </a:xfrm>
        </p:grpSpPr>
        <p:grpSp>
          <p:nvGrpSpPr>
            <p:cNvPr id="408" name="Google Shape;408;p8"/>
            <p:cNvGrpSpPr/>
            <p:nvPr/>
          </p:nvGrpSpPr>
          <p:grpSpPr>
            <a:xfrm rot="-9847775" flipH="1">
              <a:off x="7441642" y="4708141"/>
              <a:ext cx="4000402" cy="1323549"/>
              <a:chOff x="9072237" y="5801634"/>
              <a:chExt cx="2557775" cy="1055833"/>
            </a:xfrm>
          </p:grpSpPr>
          <p:sp>
            <p:nvSpPr>
              <p:cNvPr id="409" name="Google Shape;409;p8"/>
              <p:cNvSpPr/>
              <p:nvPr/>
            </p:nvSpPr>
            <p:spPr>
              <a:xfrm>
                <a:off x="11472516" y="5801634"/>
                <a:ext cx="17274" cy="8052"/>
              </a:xfrm>
              <a:custGeom>
                <a:avLst/>
                <a:gdLst/>
                <a:ahLst/>
                <a:cxnLst/>
                <a:rect l="l" t="t" r="r" b="b"/>
                <a:pathLst>
                  <a:path w="17274" h="8052" extrusionOk="0">
                    <a:moveTo>
                      <a:pt x="14640" y="778"/>
                    </a:moveTo>
                    <a:cubicBezTo>
                      <a:pt x="15614" y="3181"/>
                      <a:pt x="16523" y="5584"/>
                      <a:pt x="17367" y="8052"/>
                    </a:cubicBezTo>
                    <a:cubicBezTo>
                      <a:pt x="11717" y="5194"/>
                      <a:pt x="5937" y="2467"/>
                      <a:pt x="93" y="-1"/>
                    </a:cubicBezTo>
                    <a:cubicBezTo>
                      <a:pt x="4899" y="519"/>
                      <a:pt x="9769" y="778"/>
                      <a:pt x="14640" y="7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9072237" y="5838929"/>
                <a:ext cx="2557775" cy="1018538"/>
              </a:xfrm>
              <a:custGeom>
                <a:avLst/>
                <a:gdLst/>
                <a:ahLst/>
                <a:cxnLst/>
                <a:rect l="l" t="t" r="r" b="b"/>
                <a:pathLst>
                  <a:path w="2557775" h="1018538" extrusionOk="0">
                    <a:moveTo>
                      <a:pt x="2929" y="294369"/>
                    </a:moveTo>
                    <a:cubicBezTo>
                      <a:pt x="11176" y="277029"/>
                      <a:pt x="34166" y="273002"/>
                      <a:pt x="53259" y="274886"/>
                    </a:cubicBezTo>
                    <a:cubicBezTo>
                      <a:pt x="72352" y="276769"/>
                      <a:pt x="92225" y="282484"/>
                      <a:pt x="110215" y="275990"/>
                    </a:cubicBezTo>
                    <a:cubicBezTo>
                      <a:pt x="77937" y="266170"/>
                      <a:pt x="48778" y="247999"/>
                      <a:pt x="25789" y="223321"/>
                    </a:cubicBezTo>
                    <a:cubicBezTo>
                      <a:pt x="22541" y="220613"/>
                      <a:pt x="20528" y="216736"/>
                      <a:pt x="20204" y="212540"/>
                    </a:cubicBezTo>
                    <a:cubicBezTo>
                      <a:pt x="20593" y="205007"/>
                      <a:pt x="30009" y="202020"/>
                      <a:pt x="37478" y="201305"/>
                    </a:cubicBezTo>
                    <a:cubicBezTo>
                      <a:pt x="76120" y="197532"/>
                      <a:pt x="115086" y="201961"/>
                      <a:pt x="151908" y="214293"/>
                    </a:cubicBezTo>
                    <a:cubicBezTo>
                      <a:pt x="140478" y="184868"/>
                      <a:pt x="137426" y="152877"/>
                      <a:pt x="142946" y="121814"/>
                    </a:cubicBezTo>
                    <a:cubicBezTo>
                      <a:pt x="161455" y="142285"/>
                      <a:pt x="185744" y="156669"/>
                      <a:pt x="212565" y="163054"/>
                    </a:cubicBezTo>
                    <a:cubicBezTo>
                      <a:pt x="204512" y="154793"/>
                      <a:pt x="198537" y="144700"/>
                      <a:pt x="195160" y="133634"/>
                    </a:cubicBezTo>
                    <a:cubicBezTo>
                      <a:pt x="193602" y="130024"/>
                      <a:pt x="193732" y="125893"/>
                      <a:pt x="195550" y="122399"/>
                    </a:cubicBezTo>
                    <a:cubicBezTo>
                      <a:pt x="197433" y="120126"/>
                      <a:pt x="199966" y="118509"/>
                      <a:pt x="202824" y="117788"/>
                    </a:cubicBezTo>
                    <a:cubicBezTo>
                      <a:pt x="220488" y="111482"/>
                      <a:pt x="239257" y="108962"/>
                      <a:pt x="257961" y="110384"/>
                    </a:cubicBezTo>
                    <a:cubicBezTo>
                      <a:pt x="234775" y="101468"/>
                      <a:pt x="212890" y="89402"/>
                      <a:pt x="193017" y="74536"/>
                    </a:cubicBezTo>
                    <a:cubicBezTo>
                      <a:pt x="190809" y="73159"/>
                      <a:pt x="189056" y="71172"/>
                      <a:pt x="187952" y="68821"/>
                    </a:cubicBezTo>
                    <a:cubicBezTo>
                      <a:pt x="187107" y="64255"/>
                      <a:pt x="188731" y="59579"/>
                      <a:pt x="192238" y="56547"/>
                    </a:cubicBezTo>
                    <a:cubicBezTo>
                      <a:pt x="204057" y="43831"/>
                      <a:pt x="219449" y="34920"/>
                      <a:pt x="236334" y="30959"/>
                    </a:cubicBezTo>
                    <a:cubicBezTo>
                      <a:pt x="240750" y="48838"/>
                      <a:pt x="250427" y="64963"/>
                      <a:pt x="264195" y="77199"/>
                    </a:cubicBezTo>
                    <a:cubicBezTo>
                      <a:pt x="266403" y="79478"/>
                      <a:pt x="269326" y="80881"/>
                      <a:pt x="272443" y="81160"/>
                    </a:cubicBezTo>
                    <a:cubicBezTo>
                      <a:pt x="276404" y="80426"/>
                      <a:pt x="279846" y="78069"/>
                      <a:pt x="281989" y="74666"/>
                    </a:cubicBezTo>
                    <a:lnTo>
                      <a:pt x="316019" y="35115"/>
                    </a:lnTo>
                    <a:cubicBezTo>
                      <a:pt x="324267" y="37453"/>
                      <a:pt x="332450" y="40181"/>
                      <a:pt x="340568" y="43103"/>
                    </a:cubicBezTo>
                    <a:cubicBezTo>
                      <a:pt x="338554" y="41090"/>
                      <a:pt x="336737" y="38947"/>
                      <a:pt x="334918" y="36609"/>
                    </a:cubicBezTo>
                    <a:cubicBezTo>
                      <a:pt x="336347" y="37258"/>
                      <a:pt x="337710" y="37908"/>
                      <a:pt x="339205" y="38428"/>
                    </a:cubicBezTo>
                    <a:cubicBezTo>
                      <a:pt x="350570" y="41837"/>
                      <a:pt x="362454" y="43227"/>
                      <a:pt x="374338" y="42519"/>
                    </a:cubicBezTo>
                    <a:cubicBezTo>
                      <a:pt x="344595" y="68204"/>
                      <a:pt x="334528" y="110014"/>
                      <a:pt x="349335" y="146428"/>
                    </a:cubicBezTo>
                    <a:cubicBezTo>
                      <a:pt x="350115" y="148766"/>
                      <a:pt x="351543" y="150818"/>
                      <a:pt x="353492" y="152338"/>
                    </a:cubicBezTo>
                    <a:cubicBezTo>
                      <a:pt x="357388" y="153955"/>
                      <a:pt x="361740" y="153663"/>
                      <a:pt x="365376" y="151559"/>
                    </a:cubicBezTo>
                    <a:cubicBezTo>
                      <a:pt x="387912" y="142304"/>
                      <a:pt x="409018" y="130024"/>
                      <a:pt x="428241" y="115061"/>
                    </a:cubicBezTo>
                    <a:cubicBezTo>
                      <a:pt x="412331" y="153948"/>
                      <a:pt x="418889" y="198441"/>
                      <a:pt x="445386" y="231049"/>
                    </a:cubicBezTo>
                    <a:cubicBezTo>
                      <a:pt x="448634" y="234945"/>
                      <a:pt x="453179" y="238972"/>
                      <a:pt x="458375" y="237868"/>
                    </a:cubicBezTo>
                    <a:cubicBezTo>
                      <a:pt x="461492" y="236829"/>
                      <a:pt x="464220" y="234738"/>
                      <a:pt x="465973" y="231958"/>
                    </a:cubicBezTo>
                    <a:cubicBezTo>
                      <a:pt x="477923" y="217151"/>
                      <a:pt x="488574" y="200980"/>
                      <a:pt x="503575" y="189226"/>
                    </a:cubicBezTo>
                    <a:cubicBezTo>
                      <a:pt x="515525" y="179283"/>
                      <a:pt x="530852" y="174412"/>
                      <a:pt x="546308" y="175653"/>
                    </a:cubicBezTo>
                    <a:cubicBezTo>
                      <a:pt x="542087" y="195979"/>
                      <a:pt x="529098" y="213397"/>
                      <a:pt x="510784" y="223191"/>
                    </a:cubicBezTo>
                    <a:cubicBezTo>
                      <a:pt x="548711" y="242063"/>
                      <a:pt x="593586" y="240946"/>
                      <a:pt x="630540" y="220204"/>
                    </a:cubicBezTo>
                    <a:lnTo>
                      <a:pt x="575792" y="272158"/>
                    </a:lnTo>
                    <a:cubicBezTo>
                      <a:pt x="591054" y="284036"/>
                      <a:pt x="610732" y="288770"/>
                      <a:pt x="629760" y="285147"/>
                    </a:cubicBezTo>
                    <a:cubicBezTo>
                      <a:pt x="648529" y="281490"/>
                      <a:pt x="666648" y="275145"/>
                      <a:pt x="683598" y="266313"/>
                    </a:cubicBezTo>
                    <a:cubicBezTo>
                      <a:pt x="667492" y="292791"/>
                      <a:pt x="657036" y="322340"/>
                      <a:pt x="652945" y="353077"/>
                    </a:cubicBezTo>
                    <a:cubicBezTo>
                      <a:pt x="652295" y="355811"/>
                      <a:pt x="652490" y="358675"/>
                      <a:pt x="653400" y="361325"/>
                    </a:cubicBezTo>
                    <a:cubicBezTo>
                      <a:pt x="656582" y="368209"/>
                      <a:pt x="666388" y="366845"/>
                      <a:pt x="673662" y="363858"/>
                    </a:cubicBezTo>
                    <a:cubicBezTo>
                      <a:pt x="704769" y="350466"/>
                      <a:pt x="730616" y="327210"/>
                      <a:pt x="747177" y="297681"/>
                    </a:cubicBezTo>
                    <a:cubicBezTo>
                      <a:pt x="749320" y="330607"/>
                      <a:pt x="770882" y="359091"/>
                      <a:pt x="801990" y="370092"/>
                    </a:cubicBezTo>
                    <a:cubicBezTo>
                      <a:pt x="804847" y="371424"/>
                      <a:pt x="808224" y="371424"/>
                      <a:pt x="811081" y="370092"/>
                    </a:cubicBezTo>
                    <a:cubicBezTo>
                      <a:pt x="813549" y="368021"/>
                      <a:pt x="815043" y="365007"/>
                      <a:pt x="815173" y="361780"/>
                    </a:cubicBezTo>
                    <a:cubicBezTo>
                      <a:pt x="818615" y="340251"/>
                      <a:pt x="818420" y="318287"/>
                      <a:pt x="814523" y="296836"/>
                    </a:cubicBezTo>
                    <a:cubicBezTo>
                      <a:pt x="822901" y="308721"/>
                      <a:pt x="836085" y="322164"/>
                      <a:pt x="849528" y="316319"/>
                    </a:cubicBezTo>
                    <a:cubicBezTo>
                      <a:pt x="856282" y="312936"/>
                      <a:pt x="860633" y="306091"/>
                      <a:pt x="860828" y="298525"/>
                    </a:cubicBezTo>
                    <a:cubicBezTo>
                      <a:pt x="888169" y="312254"/>
                      <a:pt x="917913" y="320612"/>
                      <a:pt x="948371" y="323138"/>
                    </a:cubicBezTo>
                    <a:cubicBezTo>
                      <a:pt x="927265" y="329568"/>
                      <a:pt x="907912" y="340667"/>
                      <a:pt x="891741" y="355610"/>
                    </a:cubicBezTo>
                    <a:cubicBezTo>
                      <a:pt x="889338" y="357383"/>
                      <a:pt x="887584" y="359929"/>
                      <a:pt x="886870" y="362819"/>
                    </a:cubicBezTo>
                    <a:cubicBezTo>
                      <a:pt x="886286" y="367365"/>
                      <a:pt x="890117" y="371131"/>
                      <a:pt x="893754" y="373794"/>
                    </a:cubicBezTo>
                    <a:cubicBezTo>
                      <a:pt x="926161" y="396414"/>
                      <a:pt x="969153" y="396700"/>
                      <a:pt x="1001819" y="374509"/>
                    </a:cubicBezTo>
                    <a:cubicBezTo>
                      <a:pt x="981038" y="398005"/>
                      <a:pt x="963568" y="424222"/>
                      <a:pt x="949865" y="452440"/>
                    </a:cubicBezTo>
                    <a:cubicBezTo>
                      <a:pt x="948371" y="454590"/>
                      <a:pt x="947917" y="457259"/>
                      <a:pt x="948566" y="459779"/>
                    </a:cubicBezTo>
                    <a:cubicBezTo>
                      <a:pt x="949865" y="462046"/>
                      <a:pt x="952073" y="463669"/>
                      <a:pt x="954606" y="464260"/>
                    </a:cubicBezTo>
                    <a:cubicBezTo>
                      <a:pt x="1008964" y="483743"/>
                      <a:pt x="1076050" y="454973"/>
                      <a:pt x="1099494" y="402174"/>
                    </a:cubicBezTo>
                    <a:cubicBezTo>
                      <a:pt x="1105404" y="413955"/>
                      <a:pt x="1113846" y="424274"/>
                      <a:pt x="1124238" y="432373"/>
                    </a:cubicBezTo>
                    <a:cubicBezTo>
                      <a:pt x="1124497" y="432626"/>
                      <a:pt x="1124822" y="432841"/>
                      <a:pt x="1125146" y="433022"/>
                    </a:cubicBezTo>
                    <a:cubicBezTo>
                      <a:pt x="1119756" y="442277"/>
                      <a:pt x="1113846" y="451187"/>
                      <a:pt x="1107352" y="459714"/>
                    </a:cubicBezTo>
                    <a:cubicBezTo>
                      <a:pt x="1138330" y="474677"/>
                      <a:pt x="1173919" y="476710"/>
                      <a:pt x="1206390" y="465364"/>
                    </a:cubicBezTo>
                    <a:cubicBezTo>
                      <a:pt x="1204312" y="469780"/>
                      <a:pt x="1202234" y="474131"/>
                      <a:pt x="1200221" y="478353"/>
                    </a:cubicBezTo>
                    <a:cubicBezTo>
                      <a:pt x="1194701" y="488393"/>
                      <a:pt x="1191194" y="499427"/>
                      <a:pt x="1189895" y="510824"/>
                    </a:cubicBezTo>
                    <a:cubicBezTo>
                      <a:pt x="1188726" y="522430"/>
                      <a:pt x="1194441" y="533645"/>
                      <a:pt x="1204507" y="539529"/>
                    </a:cubicBezTo>
                    <a:cubicBezTo>
                      <a:pt x="1216846" y="545504"/>
                      <a:pt x="1231653" y="538750"/>
                      <a:pt x="1242044" y="529853"/>
                    </a:cubicBezTo>
                    <a:cubicBezTo>
                      <a:pt x="1252436" y="520955"/>
                      <a:pt x="1261527" y="509590"/>
                      <a:pt x="1273736" y="503875"/>
                    </a:cubicBezTo>
                    <a:cubicBezTo>
                      <a:pt x="1275101" y="544789"/>
                      <a:pt x="1293154" y="583366"/>
                      <a:pt x="1323678" y="610642"/>
                    </a:cubicBezTo>
                    <a:cubicBezTo>
                      <a:pt x="1326081" y="612785"/>
                      <a:pt x="1329263" y="614928"/>
                      <a:pt x="1332185" y="613629"/>
                    </a:cubicBezTo>
                    <a:cubicBezTo>
                      <a:pt x="1333874" y="612694"/>
                      <a:pt x="1335173" y="611233"/>
                      <a:pt x="1335887" y="609473"/>
                    </a:cubicBezTo>
                    <a:cubicBezTo>
                      <a:pt x="1351863" y="579644"/>
                      <a:pt x="1363293" y="547569"/>
                      <a:pt x="1369658" y="514331"/>
                    </a:cubicBezTo>
                    <a:cubicBezTo>
                      <a:pt x="1379010" y="536042"/>
                      <a:pt x="1397258" y="552628"/>
                      <a:pt x="1419794" y="559791"/>
                    </a:cubicBezTo>
                    <a:cubicBezTo>
                      <a:pt x="1423236" y="561253"/>
                      <a:pt x="1427197" y="561253"/>
                      <a:pt x="1430639" y="559791"/>
                    </a:cubicBezTo>
                    <a:cubicBezTo>
                      <a:pt x="1435250" y="557194"/>
                      <a:pt x="1435835" y="550764"/>
                      <a:pt x="1435380" y="545504"/>
                    </a:cubicBezTo>
                    <a:cubicBezTo>
                      <a:pt x="1434016" y="530171"/>
                      <a:pt x="1428886" y="515409"/>
                      <a:pt x="1420509" y="502511"/>
                    </a:cubicBezTo>
                    <a:cubicBezTo>
                      <a:pt x="1428691" y="503291"/>
                      <a:pt x="1435770" y="508356"/>
                      <a:pt x="1443758" y="510110"/>
                    </a:cubicBezTo>
                    <a:lnTo>
                      <a:pt x="1444212" y="510110"/>
                    </a:lnTo>
                    <a:cubicBezTo>
                      <a:pt x="1447394" y="531035"/>
                      <a:pt x="1447719" y="552303"/>
                      <a:pt x="1444991" y="573300"/>
                    </a:cubicBezTo>
                    <a:cubicBezTo>
                      <a:pt x="1470060" y="571579"/>
                      <a:pt x="1494414" y="564402"/>
                      <a:pt x="1516429" y="552258"/>
                    </a:cubicBezTo>
                    <a:cubicBezTo>
                      <a:pt x="1517468" y="580586"/>
                      <a:pt x="1523313" y="608538"/>
                      <a:pt x="1533639" y="634931"/>
                    </a:cubicBezTo>
                    <a:cubicBezTo>
                      <a:pt x="1534808" y="639379"/>
                      <a:pt x="1537731" y="643133"/>
                      <a:pt x="1541822" y="645257"/>
                    </a:cubicBezTo>
                    <a:cubicBezTo>
                      <a:pt x="1546823" y="646120"/>
                      <a:pt x="1551889" y="644471"/>
                      <a:pt x="1555460" y="640840"/>
                    </a:cubicBezTo>
                    <a:cubicBezTo>
                      <a:pt x="1582151" y="619299"/>
                      <a:pt x="1596829" y="586184"/>
                      <a:pt x="1594816" y="551933"/>
                    </a:cubicBezTo>
                    <a:cubicBezTo>
                      <a:pt x="1604232" y="582093"/>
                      <a:pt x="1622157" y="608888"/>
                      <a:pt x="1646445" y="629086"/>
                    </a:cubicBezTo>
                    <a:cubicBezTo>
                      <a:pt x="1657226" y="637983"/>
                      <a:pt x="1674436" y="645062"/>
                      <a:pt x="1683853" y="634801"/>
                    </a:cubicBezTo>
                    <a:cubicBezTo>
                      <a:pt x="1687555" y="629910"/>
                      <a:pt x="1689568" y="623929"/>
                      <a:pt x="1689568" y="617786"/>
                    </a:cubicBezTo>
                    <a:cubicBezTo>
                      <a:pt x="1691711" y="593951"/>
                      <a:pt x="1689179" y="569922"/>
                      <a:pt x="1682099" y="547062"/>
                    </a:cubicBezTo>
                    <a:cubicBezTo>
                      <a:pt x="1709830" y="576073"/>
                      <a:pt x="1746913" y="594315"/>
                      <a:pt x="1786853" y="598563"/>
                    </a:cubicBezTo>
                    <a:cubicBezTo>
                      <a:pt x="1792048" y="599835"/>
                      <a:pt x="1797568" y="598608"/>
                      <a:pt x="1801725" y="595250"/>
                    </a:cubicBezTo>
                    <a:cubicBezTo>
                      <a:pt x="1806400" y="590250"/>
                      <a:pt x="1803933" y="582262"/>
                      <a:pt x="1800750" y="575767"/>
                    </a:cubicBezTo>
                    <a:cubicBezTo>
                      <a:pt x="1791269" y="557772"/>
                      <a:pt x="1777501" y="542400"/>
                      <a:pt x="1760616" y="531022"/>
                    </a:cubicBezTo>
                    <a:cubicBezTo>
                      <a:pt x="1770292" y="528034"/>
                      <a:pt x="1780099" y="532710"/>
                      <a:pt x="1790230" y="534918"/>
                    </a:cubicBezTo>
                    <a:cubicBezTo>
                      <a:pt x="1800361" y="537126"/>
                      <a:pt x="1813025" y="534918"/>
                      <a:pt x="1816207" y="525631"/>
                    </a:cubicBezTo>
                    <a:cubicBezTo>
                      <a:pt x="1819584" y="514916"/>
                      <a:pt x="1807894" y="506148"/>
                      <a:pt x="1797958" y="500758"/>
                    </a:cubicBezTo>
                    <a:lnTo>
                      <a:pt x="1779449" y="491081"/>
                    </a:lnTo>
                    <a:cubicBezTo>
                      <a:pt x="1798088" y="479424"/>
                      <a:pt x="1810427" y="460006"/>
                      <a:pt x="1813155" y="438218"/>
                    </a:cubicBezTo>
                    <a:lnTo>
                      <a:pt x="1807115" y="478742"/>
                    </a:lnTo>
                    <a:cubicBezTo>
                      <a:pt x="1847704" y="467487"/>
                      <a:pt x="1880955" y="438412"/>
                      <a:pt x="1897516" y="399707"/>
                    </a:cubicBezTo>
                    <a:cubicBezTo>
                      <a:pt x="1901737" y="423002"/>
                      <a:pt x="1911024" y="445069"/>
                      <a:pt x="1924792" y="464325"/>
                    </a:cubicBezTo>
                    <a:cubicBezTo>
                      <a:pt x="1950640" y="450226"/>
                      <a:pt x="1968693" y="425093"/>
                      <a:pt x="1973694" y="396069"/>
                    </a:cubicBezTo>
                    <a:cubicBezTo>
                      <a:pt x="1986359" y="427814"/>
                      <a:pt x="2011686" y="452804"/>
                      <a:pt x="2043638" y="464974"/>
                    </a:cubicBezTo>
                    <a:cubicBezTo>
                      <a:pt x="2057990" y="421131"/>
                      <a:pt x="2048704" y="372976"/>
                      <a:pt x="2018959" y="337686"/>
                    </a:cubicBezTo>
                    <a:cubicBezTo>
                      <a:pt x="2039937" y="345602"/>
                      <a:pt x="2062667" y="347622"/>
                      <a:pt x="2084682" y="343531"/>
                    </a:cubicBezTo>
                    <a:cubicBezTo>
                      <a:pt x="2091436" y="342913"/>
                      <a:pt x="2097671" y="339731"/>
                      <a:pt x="2102152" y="334633"/>
                    </a:cubicBezTo>
                    <a:cubicBezTo>
                      <a:pt x="2108646" y="325217"/>
                      <a:pt x="2102152" y="311773"/>
                      <a:pt x="2093515" y="304370"/>
                    </a:cubicBezTo>
                    <a:cubicBezTo>
                      <a:pt x="2084877" y="296966"/>
                      <a:pt x="2073317" y="292290"/>
                      <a:pt x="2066368" y="283003"/>
                    </a:cubicBezTo>
                    <a:lnTo>
                      <a:pt x="2164173" y="295992"/>
                    </a:lnTo>
                    <a:cubicBezTo>
                      <a:pt x="2158522" y="250532"/>
                      <a:pt x="2121505" y="212410"/>
                      <a:pt x="2077928" y="200396"/>
                    </a:cubicBezTo>
                    <a:cubicBezTo>
                      <a:pt x="2089683" y="189907"/>
                      <a:pt x="2097931" y="176049"/>
                      <a:pt x="2101503" y="160715"/>
                    </a:cubicBezTo>
                    <a:cubicBezTo>
                      <a:pt x="2107997" y="175613"/>
                      <a:pt x="2110724" y="191862"/>
                      <a:pt x="2109556" y="208059"/>
                    </a:cubicBezTo>
                    <a:cubicBezTo>
                      <a:pt x="2148457" y="208683"/>
                      <a:pt x="2181837" y="180562"/>
                      <a:pt x="2187812" y="142142"/>
                    </a:cubicBezTo>
                    <a:cubicBezTo>
                      <a:pt x="2200476" y="170911"/>
                      <a:pt x="2235091" y="181562"/>
                      <a:pt x="2265744" y="189031"/>
                    </a:cubicBezTo>
                    <a:cubicBezTo>
                      <a:pt x="2272238" y="190654"/>
                      <a:pt x="2280941" y="191563"/>
                      <a:pt x="2284512" y="185784"/>
                    </a:cubicBezTo>
                    <a:cubicBezTo>
                      <a:pt x="2286526" y="181030"/>
                      <a:pt x="2286136" y="175594"/>
                      <a:pt x="2283474" y="171172"/>
                    </a:cubicBezTo>
                    <a:cubicBezTo>
                      <a:pt x="2271979" y="144330"/>
                      <a:pt x="2255483" y="119931"/>
                      <a:pt x="2234831" y="99279"/>
                    </a:cubicBezTo>
                    <a:cubicBezTo>
                      <a:pt x="2249053" y="100253"/>
                      <a:pt x="2264380" y="100903"/>
                      <a:pt x="2276459" y="93240"/>
                    </a:cubicBezTo>
                    <a:cubicBezTo>
                      <a:pt x="2284577" y="87791"/>
                      <a:pt x="2289124" y="78432"/>
                      <a:pt x="2288474" y="68691"/>
                    </a:cubicBezTo>
                    <a:cubicBezTo>
                      <a:pt x="2300748" y="74081"/>
                      <a:pt x="2312633" y="80192"/>
                      <a:pt x="2324192" y="87005"/>
                    </a:cubicBezTo>
                    <a:cubicBezTo>
                      <a:pt x="2335233" y="93499"/>
                      <a:pt x="2347053" y="102851"/>
                      <a:pt x="2347313" y="115710"/>
                    </a:cubicBezTo>
                    <a:cubicBezTo>
                      <a:pt x="2349390" y="83271"/>
                      <a:pt x="2338025" y="51403"/>
                      <a:pt x="2316010" y="27517"/>
                    </a:cubicBezTo>
                    <a:cubicBezTo>
                      <a:pt x="2340234" y="38200"/>
                      <a:pt x="2366211" y="44422"/>
                      <a:pt x="2392643" y="45896"/>
                    </a:cubicBezTo>
                    <a:cubicBezTo>
                      <a:pt x="2403229" y="46084"/>
                      <a:pt x="2413814" y="44792"/>
                      <a:pt x="2424075" y="42064"/>
                    </a:cubicBezTo>
                    <a:cubicBezTo>
                      <a:pt x="2424075" y="43948"/>
                      <a:pt x="2423686" y="45896"/>
                      <a:pt x="2423426" y="47714"/>
                    </a:cubicBezTo>
                    <a:cubicBezTo>
                      <a:pt x="2424660" y="45441"/>
                      <a:pt x="2426024" y="43233"/>
                      <a:pt x="2427452" y="41220"/>
                    </a:cubicBezTo>
                    <a:cubicBezTo>
                      <a:pt x="2441545" y="37200"/>
                      <a:pt x="2454404" y="29569"/>
                      <a:pt x="2464665" y="19074"/>
                    </a:cubicBezTo>
                    <a:cubicBezTo>
                      <a:pt x="2468302" y="16159"/>
                      <a:pt x="2470120" y="11495"/>
                      <a:pt x="2469406" y="6865"/>
                    </a:cubicBezTo>
                    <a:lnTo>
                      <a:pt x="2469406" y="6865"/>
                    </a:lnTo>
                    <a:cubicBezTo>
                      <a:pt x="2480641" y="2182"/>
                      <a:pt x="2492720" y="-136"/>
                      <a:pt x="2504930" y="46"/>
                    </a:cubicBezTo>
                    <a:cubicBezTo>
                      <a:pt x="2509345" y="-266"/>
                      <a:pt x="2513697" y="975"/>
                      <a:pt x="2517269" y="3553"/>
                    </a:cubicBezTo>
                    <a:cubicBezTo>
                      <a:pt x="2520906" y="7813"/>
                      <a:pt x="2522464" y="13418"/>
                      <a:pt x="2521685" y="18945"/>
                    </a:cubicBezTo>
                    <a:cubicBezTo>
                      <a:pt x="2520191" y="54566"/>
                      <a:pt x="2502721" y="87615"/>
                      <a:pt x="2474147" y="108891"/>
                    </a:cubicBezTo>
                    <a:cubicBezTo>
                      <a:pt x="2496422" y="103767"/>
                      <a:pt x="2519347" y="102383"/>
                      <a:pt x="2542077" y="104799"/>
                    </a:cubicBezTo>
                    <a:cubicBezTo>
                      <a:pt x="2546234" y="104884"/>
                      <a:pt x="2550260" y="106267"/>
                      <a:pt x="2553637" y="108761"/>
                    </a:cubicBezTo>
                    <a:cubicBezTo>
                      <a:pt x="2557209" y="113125"/>
                      <a:pt x="2558638" y="118886"/>
                      <a:pt x="2557469" y="124412"/>
                    </a:cubicBezTo>
                    <a:cubicBezTo>
                      <a:pt x="2552598" y="164313"/>
                      <a:pt x="2522140" y="196291"/>
                      <a:pt x="2482524" y="203058"/>
                    </a:cubicBezTo>
                    <a:cubicBezTo>
                      <a:pt x="2509215" y="222541"/>
                      <a:pt x="2537726" y="244362"/>
                      <a:pt x="2545194" y="276379"/>
                    </a:cubicBezTo>
                    <a:cubicBezTo>
                      <a:pt x="2547078" y="284692"/>
                      <a:pt x="2546429" y="295278"/>
                      <a:pt x="2538700" y="299239"/>
                    </a:cubicBezTo>
                    <a:cubicBezTo>
                      <a:pt x="2533634" y="301155"/>
                      <a:pt x="2528114" y="301155"/>
                      <a:pt x="2523048" y="299239"/>
                    </a:cubicBezTo>
                    <a:cubicBezTo>
                      <a:pt x="2491551" y="290803"/>
                      <a:pt x="2461807" y="276652"/>
                      <a:pt x="2435440" y="257481"/>
                    </a:cubicBezTo>
                    <a:cubicBezTo>
                      <a:pt x="2436349" y="268261"/>
                      <a:pt x="2443883" y="276964"/>
                      <a:pt x="2447584" y="287355"/>
                    </a:cubicBezTo>
                    <a:cubicBezTo>
                      <a:pt x="2451287" y="297746"/>
                      <a:pt x="2448819" y="310474"/>
                      <a:pt x="2439532" y="313332"/>
                    </a:cubicBezTo>
                    <a:cubicBezTo>
                      <a:pt x="2460898" y="332393"/>
                      <a:pt x="2485382" y="347635"/>
                      <a:pt x="2511943" y="358402"/>
                    </a:cubicBezTo>
                    <a:cubicBezTo>
                      <a:pt x="2515451" y="359357"/>
                      <a:pt x="2518568" y="361487"/>
                      <a:pt x="2520711" y="364442"/>
                    </a:cubicBezTo>
                    <a:cubicBezTo>
                      <a:pt x="2522269" y="368047"/>
                      <a:pt x="2522075" y="372151"/>
                      <a:pt x="2520256" y="375613"/>
                    </a:cubicBezTo>
                    <a:cubicBezTo>
                      <a:pt x="2512008" y="396069"/>
                      <a:pt x="2489343" y="406071"/>
                      <a:pt x="2468821" y="414124"/>
                    </a:cubicBezTo>
                    <a:cubicBezTo>
                      <a:pt x="2478173" y="422891"/>
                      <a:pt x="2492136" y="423995"/>
                      <a:pt x="2504605" y="427112"/>
                    </a:cubicBezTo>
                    <a:cubicBezTo>
                      <a:pt x="2517074" y="430230"/>
                      <a:pt x="2530582" y="438088"/>
                      <a:pt x="2531361" y="450946"/>
                    </a:cubicBezTo>
                    <a:cubicBezTo>
                      <a:pt x="2532141" y="463805"/>
                      <a:pt x="2519801" y="472573"/>
                      <a:pt x="2508372" y="477703"/>
                    </a:cubicBezTo>
                    <a:cubicBezTo>
                      <a:pt x="2487525" y="487139"/>
                      <a:pt x="2464665" y="491458"/>
                      <a:pt x="2441805" y="490302"/>
                    </a:cubicBezTo>
                    <a:cubicBezTo>
                      <a:pt x="2448949" y="499290"/>
                      <a:pt x="2454209" y="509629"/>
                      <a:pt x="2457261" y="520695"/>
                    </a:cubicBezTo>
                    <a:cubicBezTo>
                      <a:pt x="2460184" y="531152"/>
                      <a:pt x="2458560" y="545829"/>
                      <a:pt x="2447909" y="548037"/>
                    </a:cubicBezTo>
                    <a:cubicBezTo>
                      <a:pt x="2441415" y="549401"/>
                      <a:pt x="2434921" y="544465"/>
                      <a:pt x="2429660" y="539854"/>
                    </a:cubicBezTo>
                    <a:lnTo>
                      <a:pt x="2395695" y="509785"/>
                    </a:lnTo>
                    <a:lnTo>
                      <a:pt x="2403489" y="550245"/>
                    </a:lnTo>
                    <a:cubicBezTo>
                      <a:pt x="2404463" y="553310"/>
                      <a:pt x="2404463" y="556596"/>
                      <a:pt x="2403489" y="559661"/>
                    </a:cubicBezTo>
                    <a:cubicBezTo>
                      <a:pt x="2402774" y="561149"/>
                      <a:pt x="2401540" y="562344"/>
                      <a:pt x="2400046" y="563038"/>
                    </a:cubicBezTo>
                    <a:cubicBezTo>
                      <a:pt x="2413944" y="572644"/>
                      <a:pt x="2429271" y="579982"/>
                      <a:pt x="2445507" y="584795"/>
                    </a:cubicBezTo>
                    <a:cubicBezTo>
                      <a:pt x="2450377" y="585827"/>
                      <a:pt x="2454664" y="588743"/>
                      <a:pt x="2457391" y="592913"/>
                    </a:cubicBezTo>
                    <a:cubicBezTo>
                      <a:pt x="2458755" y="597244"/>
                      <a:pt x="2458235" y="601946"/>
                      <a:pt x="2456027" y="605901"/>
                    </a:cubicBezTo>
                    <a:cubicBezTo>
                      <a:pt x="2439727" y="639120"/>
                      <a:pt x="2400696" y="654219"/>
                      <a:pt x="2366276" y="640646"/>
                    </a:cubicBezTo>
                    <a:cubicBezTo>
                      <a:pt x="2382252" y="658895"/>
                      <a:pt x="2395955" y="679157"/>
                      <a:pt x="2406930" y="700783"/>
                    </a:cubicBezTo>
                    <a:cubicBezTo>
                      <a:pt x="2409593" y="705199"/>
                      <a:pt x="2411086" y="710200"/>
                      <a:pt x="2411216" y="715330"/>
                    </a:cubicBezTo>
                    <a:cubicBezTo>
                      <a:pt x="2410567" y="725981"/>
                      <a:pt x="2398748" y="733060"/>
                      <a:pt x="2388097" y="732280"/>
                    </a:cubicBezTo>
                    <a:cubicBezTo>
                      <a:pt x="2377511" y="730592"/>
                      <a:pt x="2367705" y="725721"/>
                      <a:pt x="2359976" y="718382"/>
                    </a:cubicBezTo>
                    <a:cubicBezTo>
                      <a:pt x="2343026" y="704680"/>
                      <a:pt x="2327830" y="689028"/>
                      <a:pt x="2314516" y="671753"/>
                    </a:cubicBezTo>
                    <a:lnTo>
                      <a:pt x="2314906" y="733774"/>
                    </a:lnTo>
                    <a:cubicBezTo>
                      <a:pt x="2315101" y="738190"/>
                      <a:pt x="2314322" y="742672"/>
                      <a:pt x="2312698" y="746763"/>
                    </a:cubicBezTo>
                    <a:cubicBezTo>
                      <a:pt x="2332375" y="763583"/>
                      <a:pt x="2356794" y="773714"/>
                      <a:pt x="2382576" y="775792"/>
                    </a:cubicBezTo>
                    <a:cubicBezTo>
                      <a:pt x="2390565" y="798588"/>
                      <a:pt x="2374134" y="824694"/>
                      <a:pt x="2351793" y="833917"/>
                    </a:cubicBezTo>
                    <a:cubicBezTo>
                      <a:pt x="2329453" y="843139"/>
                      <a:pt x="2303671" y="838917"/>
                      <a:pt x="2281006" y="830279"/>
                    </a:cubicBezTo>
                    <a:cubicBezTo>
                      <a:pt x="2288344" y="864050"/>
                      <a:pt x="2355625" y="861322"/>
                      <a:pt x="2353158" y="895743"/>
                    </a:cubicBezTo>
                    <a:cubicBezTo>
                      <a:pt x="2352313" y="907108"/>
                      <a:pt x="2342507" y="916070"/>
                      <a:pt x="2331986" y="920616"/>
                    </a:cubicBezTo>
                    <a:cubicBezTo>
                      <a:pt x="2293474" y="937371"/>
                      <a:pt x="2250807" y="911329"/>
                      <a:pt x="2217036" y="886455"/>
                    </a:cubicBezTo>
                    <a:cubicBezTo>
                      <a:pt x="2226128" y="913472"/>
                      <a:pt x="2222102" y="943151"/>
                      <a:pt x="2206061" y="966725"/>
                    </a:cubicBezTo>
                    <a:cubicBezTo>
                      <a:pt x="2185539" y="947956"/>
                      <a:pt x="2168654" y="925421"/>
                      <a:pt x="2156444" y="900418"/>
                    </a:cubicBezTo>
                    <a:cubicBezTo>
                      <a:pt x="2157094" y="919901"/>
                      <a:pt x="2157679" y="939384"/>
                      <a:pt x="2158328" y="958348"/>
                    </a:cubicBezTo>
                    <a:cubicBezTo>
                      <a:pt x="2158328" y="969128"/>
                      <a:pt x="2157549" y="982442"/>
                      <a:pt x="2147742" y="986922"/>
                    </a:cubicBezTo>
                    <a:cubicBezTo>
                      <a:pt x="2137936" y="991404"/>
                      <a:pt x="2127220" y="983546"/>
                      <a:pt x="2119297" y="976207"/>
                    </a:cubicBezTo>
                    <a:lnTo>
                      <a:pt x="2059744" y="921200"/>
                    </a:lnTo>
                    <a:cubicBezTo>
                      <a:pt x="2071174" y="949126"/>
                      <a:pt x="2079292" y="978220"/>
                      <a:pt x="2084098" y="1008029"/>
                    </a:cubicBezTo>
                    <a:cubicBezTo>
                      <a:pt x="2046820" y="1000820"/>
                      <a:pt x="2013050" y="981207"/>
                      <a:pt x="1988241" y="952373"/>
                    </a:cubicBezTo>
                    <a:cubicBezTo>
                      <a:pt x="1993891" y="964647"/>
                      <a:pt x="1988501" y="979129"/>
                      <a:pt x="1976292" y="984780"/>
                    </a:cubicBezTo>
                    <a:cubicBezTo>
                      <a:pt x="1976227" y="984780"/>
                      <a:pt x="1976162" y="984845"/>
                      <a:pt x="1976097" y="984845"/>
                    </a:cubicBezTo>
                    <a:cubicBezTo>
                      <a:pt x="1961420" y="990495"/>
                      <a:pt x="1944275" y="981987"/>
                      <a:pt x="1935313" y="969128"/>
                    </a:cubicBezTo>
                    <a:cubicBezTo>
                      <a:pt x="1927260" y="955555"/>
                      <a:pt x="1922779" y="940164"/>
                      <a:pt x="1922324" y="924382"/>
                    </a:cubicBezTo>
                    <a:cubicBezTo>
                      <a:pt x="1919856" y="943411"/>
                      <a:pt x="1915830" y="964842"/>
                      <a:pt x="1899854" y="975233"/>
                    </a:cubicBezTo>
                    <a:cubicBezTo>
                      <a:pt x="1883878" y="985624"/>
                      <a:pt x="1855433" y="969453"/>
                      <a:pt x="1864135" y="952373"/>
                    </a:cubicBezTo>
                    <a:cubicBezTo>
                      <a:pt x="1842444" y="965751"/>
                      <a:pt x="1818610" y="975363"/>
                      <a:pt x="1793672" y="980623"/>
                    </a:cubicBezTo>
                    <a:cubicBezTo>
                      <a:pt x="1791464" y="991144"/>
                      <a:pt x="1785489" y="1000561"/>
                      <a:pt x="1776917" y="1007055"/>
                    </a:cubicBezTo>
                    <a:cubicBezTo>
                      <a:pt x="1759772" y="1019459"/>
                      <a:pt x="1736782" y="1020044"/>
                      <a:pt x="1715870" y="1016991"/>
                    </a:cubicBezTo>
                    <a:cubicBezTo>
                      <a:pt x="1634821" y="1004457"/>
                      <a:pt x="1564033" y="941008"/>
                      <a:pt x="1482075" y="946788"/>
                    </a:cubicBezTo>
                    <a:cubicBezTo>
                      <a:pt x="1450772" y="948931"/>
                      <a:pt x="1421158" y="961335"/>
                      <a:pt x="1390310" y="966985"/>
                    </a:cubicBezTo>
                    <a:cubicBezTo>
                      <a:pt x="1292505" y="984845"/>
                      <a:pt x="1196260" y="934514"/>
                      <a:pt x="1097545" y="922369"/>
                    </a:cubicBezTo>
                    <a:cubicBezTo>
                      <a:pt x="1037863" y="915226"/>
                      <a:pt x="973569" y="921265"/>
                      <a:pt x="918107" y="902886"/>
                    </a:cubicBezTo>
                    <a:lnTo>
                      <a:pt x="923108" y="911913"/>
                    </a:lnTo>
                    <a:cubicBezTo>
                      <a:pt x="873491" y="891002"/>
                      <a:pt x="831993" y="854504"/>
                      <a:pt x="804912" y="808004"/>
                    </a:cubicBezTo>
                    <a:cubicBezTo>
                      <a:pt x="809068" y="831449"/>
                      <a:pt x="817901" y="853789"/>
                      <a:pt x="830889" y="873727"/>
                    </a:cubicBezTo>
                    <a:cubicBezTo>
                      <a:pt x="785883" y="871064"/>
                      <a:pt x="747112" y="840930"/>
                      <a:pt x="733474" y="797938"/>
                    </a:cubicBezTo>
                    <a:lnTo>
                      <a:pt x="741267" y="858920"/>
                    </a:lnTo>
                    <a:cubicBezTo>
                      <a:pt x="695872" y="856777"/>
                      <a:pt x="658335" y="822812"/>
                      <a:pt x="651646" y="777871"/>
                    </a:cubicBezTo>
                    <a:cubicBezTo>
                      <a:pt x="645606" y="805211"/>
                      <a:pt x="619305" y="823201"/>
                      <a:pt x="591639" y="818914"/>
                    </a:cubicBezTo>
                    <a:cubicBezTo>
                      <a:pt x="584559" y="818330"/>
                      <a:pt x="578390" y="813784"/>
                      <a:pt x="575727" y="807225"/>
                    </a:cubicBezTo>
                    <a:cubicBezTo>
                      <a:pt x="575078" y="802354"/>
                      <a:pt x="576117" y="797419"/>
                      <a:pt x="578520" y="793132"/>
                    </a:cubicBezTo>
                    <a:lnTo>
                      <a:pt x="595080" y="755530"/>
                    </a:lnTo>
                    <a:cubicBezTo>
                      <a:pt x="576961" y="763388"/>
                      <a:pt x="556634" y="764232"/>
                      <a:pt x="537931" y="757998"/>
                    </a:cubicBezTo>
                    <a:cubicBezTo>
                      <a:pt x="544620" y="769493"/>
                      <a:pt x="553646" y="779429"/>
                      <a:pt x="564427" y="787222"/>
                    </a:cubicBezTo>
                    <a:cubicBezTo>
                      <a:pt x="543581" y="795080"/>
                      <a:pt x="520460" y="794496"/>
                      <a:pt x="500068" y="785534"/>
                    </a:cubicBezTo>
                    <a:cubicBezTo>
                      <a:pt x="479936" y="776507"/>
                      <a:pt x="461102" y="764947"/>
                      <a:pt x="443958" y="751049"/>
                    </a:cubicBezTo>
                    <a:cubicBezTo>
                      <a:pt x="442789" y="770532"/>
                      <a:pt x="441684" y="790015"/>
                      <a:pt x="440516" y="809498"/>
                    </a:cubicBezTo>
                    <a:cubicBezTo>
                      <a:pt x="439801" y="822487"/>
                      <a:pt x="437074" y="837553"/>
                      <a:pt x="425059" y="841970"/>
                    </a:cubicBezTo>
                    <a:cubicBezTo>
                      <a:pt x="416876" y="843853"/>
                      <a:pt x="408303" y="841644"/>
                      <a:pt x="402004" y="836059"/>
                    </a:cubicBezTo>
                    <a:cubicBezTo>
                      <a:pt x="383755" y="822422"/>
                      <a:pt x="373949" y="800276"/>
                      <a:pt x="376027" y="777611"/>
                    </a:cubicBezTo>
                    <a:cubicBezTo>
                      <a:pt x="369013" y="793782"/>
                      <a:pt x="355765" y="806511"/>
                      <a:pt x="339334" y="812875"/>
                    </a:cubicBezTo>
                    <a:cubicBezTo>
                      <a:pt x="333555" y="815732"/>
                      <a:pt x="326800" y="815732"/>
                      <a:pt x="321020" y="812875"/>
                    </a:cubicBezTo>
                    <a:cubicBezTo>
                      <a:pt x="318682" y="811317"/>
                      <a:pt x="316864" y="809044"/>
                      <a:pt x="315954" y="806381"/>
                    </a:cubicBezTo>
                    <a:cubicBezTo>
                      <a:pt x="275300" y="794626"/>
                      <a:pt x="245296" y="760206"/>
                      <a:pt x="239062" y="718382"/>
                    </a:cubicBezTo>
                    <a:lnTo>
                      <a:pt x="229320" y="787417"/>
                    </a:lnTo>
                    <a:cubicBezTo>
                      <a:pt x="229255" y="788651"/>
                      <a:pt x="228866" y="789820"/>
                      <a:pt x="228151" y="790794"/>
                    </a:cubicBezTo>
                    <a:cubicBezTo>
                      <a:pt x="226787" y="792353"/>
                      <a:pt x="224320" y="792093"/>
                      <a:pt x="222242" y="791639"/>
                    </a:cubicBezTo>
                    <a:cubicBezTo>
                      <a:pt x="197109" y="786313"/>
                      <a:pt x="173014" y="771052"/>
                      <a:pt x="162299" y="747672"/>
                    </a:cubicBezTo>
                    <a:cubicBezTo>
                      <a:pt x="151584" y="724293"/>
                      <a:pt x="157558" y="692925"/>
                      <a:pt x="179184" y="678962"/>
                    </a:cubicBezTo>
                    <a:cubicBezTo>
                      <a:pt x="165286" y="687534"/>
                      <a:pt x="150090" y="693769"/>
                      <a:pt x="134178" y="697471"/>
                    </a:cubicBezTo>
                    <a:cubicBezTo>
                      <a:pt x="128398" y="699549"/>
                      <a:pt x="121969" y="698835"/>
                      <a:pt x="116839" y="695458"/>
                    </a:cubicBezTo>
                    <a:cubicBezTo>
                      <a:pt x="109371" y="688509"/>
                      <a:pt x="116059" y="675975"/>
                      <a:pt x="122813" y="668571"/>
                    </a:cubicBezTo>
                    <a:lnTo>
                      <a:pt x="157623" y="629151"/>
                    </a:lnTo>
                    <a:cubicBezTo>
                      <a:pt x="128853" y="632346"/>
                      <a:pt x="99823" y="625462"/>
                      <a:pt x="75535" y="609668"/>
                    </a:cubicBezTo>
                    <a:cubicBezTo>
                      <a:pt x="71379" y="607486"/>
                      <a:pt x="68132" y="603959"/>
                      <a:pt x="66248" y="599667"/>
                    </a:cubicBezTo>
                    <a:cubicBezTo>
                      <a:pt x="65144" y="594354"/>
                      <a:pt x="66183" y="588814"/>
                      <a:pt x="69170" y="584275"/>
                    </a:cubicBezTo>
                    <a:cubicBezTo>
                      <a:pt x="86120" y="553018"/>
                      <a:pt x="116903" y="531613"/>
                      <a:pt x="152103" y="526540"/>
                    </a:cubicBezTo>
                    <a:cubicBezTo>
                      <a:pt x="153726" y="517292"/>
                      <a:pt x="158272" y="508817"/>
                      <a:pt x="165091" y="502382"/>
                    </a:cubicBezTo>
                    <a:cubicBezTo>
                      <a:pt x="153531" y="507713"/>
                      <a:pt x="141387" y="511597"/>
                      <a:pt x="128918" y="513941"/>
                    </a:cubicBezTo>
                    <a:cubicBezTo>
                      <a:pt x="125216" y="515175"/>
                      <a:pt x="121125" y="514467"/>
                      <a:pt x="118073" y="512058"/>
                    </a:cubicBezTo>
                    <a:cubicBezTo>
                      <a:pt x="116384" y="509629"/>
                      <a:pt x="115800" y="506629"/>
                      <a:pt x="116384" y="503745"/>
                    </a:cubicBezTo>
                    <a:cubicBezTo>
                      <a:pt x="118203" y="478385"/>
                      <a:pt x="126840" y="453992"/>
                      <a:pt x="141517" y="433217"/>
                    </a:cubicBezTo>
                    <a:cubicBezTo>
                      <a:pt x="118592" y="458883"/>
                      <a:pt x="81380" y="466013"/>
                      <a:pt x="50597" y="450622"/>
                    </a:cubicBezTo>
                    <a:cubicBezTo>
                      <a:pt x="61572" y="447186"/>
                      <a:pt x="70470" y="439082"/>
                      <a:pt x="74885" y="428476"/>
                    </a:cubicBezTo>
                    <a:cubicBezTo>
                      <a:pt x="65664" y="429853"/>
                      <a:pt x="56247" y="429074"/>
                      <a:pt x="47349" y="426203"/>
                    </a:cubicBezTo>
                    <a:cubicBezTo>
                      <a:pt x="34361" y="421397"/>
                      <a:pt x="23515" y="406720"/>
                      <a:pt x="27866" y="393732"/>
                    </a:cubicBezTo>
                    <a:cubicBezTo>
                      <a:pt x="32932" y="377885"/>
                      <a:pt x="54753" y="372885"/>
                      <a:pt x="61182" y="357494"/>
                    </a:cubicBezTo>
                    <a:cubicBezTo>
                      <a:pt x="45207" y="353597"/>
                      <a:pt x="28711" y="349440"/>
                      <a:pt x="15722" y="339049"/>
                    </a:cubicBezTo>
                    <a:cubicBezTo>
                      <a:pt x="2734" y="328659"/>
                      <a:pt x="-4150" y="309240"/>
                      <a:pt x="2929" y="2943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1" name="Google Shape;411;p8"/>
            <p:cNvSpPr/>
            <p:nvPr/>
          </p:nvSpPr>
          <p:spPr>
            <a:xfrm rot="-5400000">
              <a:off x="8217035" y="4368258"/>
              <a:ext cx="380327" cy="753040"/>
            </a:xfrm>
            <a:custGeom>
              <a:avLst/>
              <a:gdLst/>
              <a:ahLst/>
              <a:cxnLst/>
              <a:rect l="l" t="t" r="r" b="b"/>
              <a:pathLst>
                <a:path w="307335" h="608517" extrusionOk="0">
                  <a:moveTo>
                    <a:pt x="134484" y="565914"/>
                  </a:moveTo>
                  <a:cubicBezTo>
                    <a:pt x="133964" y="552016"/>
                    <a:pt x="150720" y="545002"/>
                    <a:pt x="164228" y="541625"/>
                  </a:cubicBezTo>
                  <a:cubicBezTo>
                    <a:pt x="201830" y="532208"/>
                    <a:pt x="241446" y="518765"/>
                    <a:pt x="264565" y="487592"/>
                  </a:cubicBezTo>
                  <a:cubicBezTo>
                    <a:pt x="210923" y="469207"/>
                    <a:pt x="151434" y="484527"/>
                    <a:pt x="113313" y="526558"/>
                  </a:cubicBezTo>
                  <a:cubicBezTo>
                    <a:pt x="110780" y="508829"/>
                    <a:pt x="110325" y="486553"/>
                    <a:pt x="125911" y="477656"/>
                  </a:cubicBezTo>
                  <a:cubicBezTo>
                    <a:pt x="131821" y="474928"/>
                    <a:pt x="138251" y="473389"/>
                    <a:pt x="144745" y="473110"/>
                  </a:cubicBezTo>
                  <a:cubicBezTo>
                    <a:pt x="160721" y="471227"/>
                    <a:pt x="176502" y="467986"/>
                    <a:pt x="191894" y="463433"/>
                  </a:cubicBezTo>
                  <a:cubicBezTo>
                    <a:pt x="217871" y="455705"/>
                    <a:pt x="244823" y="442132"/>
                    <a:pt x="255408" y="417259"/>
                  </a:cubicBezTo>
                  <a:cubicBezTo>
                    <a:pt x="206376" y="401536"/>
                    <a:pt x="152603" y="415525"/>
                    <a:pt x="117469" y="453173"/>
                  </a:cubicBezTo>
                  <a:cubicBezTo>
                    <a:pt x="117858" y="431475"/>
                    <a:pt x="125327" y="410505"/>
                    <a:pt x="138706" y="393425"/>
                  </a:cubicBezTo>
                  <a:cubicBezTo>
                    <a:pt x="141173" y="389924"/>
                    <a:pt x="144485" y="387054"/>
                    <a:pt x="148252" y="385047"/>
                  </a:cubicBezTo>
                  <a:cubicBezTo>
                    <a:pt x="157279" y="380891"/>
                    <a:pt x="167735" y="385762"/>
                    <a:pt x="176892" y="389268"/>
                  </a:cubicBezTo>
                  <a:cubicBezTo>
                    <a:pt x="217157" y="403783"/>
                    <a:pt x="262227" y="393250"/>
                    <a:pt x="291907" y="362382"/>
                  </a:cubicBezTo>
                  <a:cubicBezTo>
                    <a:pt x="279502" y="347965"/>
                    <a:pt x="259435" y="342509"/>
                    <a:pt x="240536" y="341795"/>
                  </a:cubicBezTo>
                  <a:cubicBezTo>
                    <a:pt x="208714" y="340723"/>
                    <a:pt x="177477" y="350965"/>
                    <a:pt x="152474" y="370695"/>
                  </a:cubicBezTo>
                  <a:cubicBezTo>
                    <a:pt x="161046" y="353874"/>
                    <a:pt x="170722" y="336015"/>
                    <a:pt x="187672" y="327507"/>
                  </a:cubicBezTo>
                  <a:cubicBezTo>
                    <a:pt x="206636" y="318091"/>
                    <a:pt x="229366" y="322962"/>
                    <a:pt x="250213" y="319260"/>
                  </a:cubicBezTo>
                  <a:cubicBezTo>
                    <a:pt x="276125" y="314337"/>
                    <a:pt x="297687" y="296530"/>
                    <a:pt x="307428" y="272046"/>
                  </a:cubicBezTo>
                  <a:cubicBezTo>
                    <a:pt x="285087" y="264350"/>
                    <a:pt x="260733" y="264876"/>
                    <a:pt x="238783" y="273540"/>
                  </a:cubicBezTo>
                  <a:cubicBezTo>
                    <a:pt x="217092" y="282242"/>
                    <a:pt x="197284" y="294984"/>
                    <a:pt x="180334" y="311077"/>
                  </a:cubicBezTo>
                  <a:cubicBezTo>
                    <a:pt x="188972" y="296075"/>
                    <a:pt x="198193" y="280423"/>
                    <a:pt x="212805" y="271267"/>
                  </a:cubicBezTo>
                  <a:cubicBezTo>
                    <a:pt x="226314" y="262889"/>
                    <a:pt x="243004" y="260941"/>
                    <a:pt x="256577" y="252628"/>
                  </a:cubicBezTo>
                  <a:cubicBezTo>
                    <a:pt x="278918" y="239055"/>
                    <a:pt x="288075" y="211714"/>
                    <a:pt x="295543" y="186645"/>
                  </a:cubicBezTo>
                  <a:cubicBezTo>
                    <a:pt x="255343" y="186873"/>
                    <a:pt x="220339" y="214273"/>
                    <a:pt x="210467" y="253277"/>
                  </a:cubicBezTo>
                  <a:cubicBezTo>
                    <a:pt x="212481" y="234509"/>
                    <a:pt x="215208" y="214311"/>
                    <a:pt x="228717" y="201323"/>
                  </a:cubicBezTo>
                  <a:cubicBezTo>
                    <a:pt x="237614" y="192621"/>
                    <a:pt x="250018" y="188334"/>
                    <a:pt x="259435" y="180216"/>
                  </a:cubicBezTo>
                  <a:cubicBezTo>
                    <a:pt x="276125" y="165929"/>
                    <a:pt x="280931" y="142484"/>
                    <a:pt x="284698" y="120858"/>
                  </a:cubicBezTo>
                  <a:cubicBezTo>
                    <a:pt x="277749" y="115286"/>
                    <a:pt x="268202" y="114104"/>
                    <a:pt x="260084" y="117806"/>
                  </a:cubicBezTo>
                  <a:cubicBezTo>
                    <a:pt x="252226" y="121566"/>
                    <a:pt x="245407" y="127158"/>
                    <a:pt x="240211" y="134107"/>
                  </a:cubicBezTo>
                  <a:cubicBezTo>
                    <a:pt x="228327" y="148336"/>
                    <a:pt x="218975" y="164500"/>
                    <a:pt x="212546" y="181905"/>
                  </a:cubicBezTo>
                  <a:cubicBezTo>
                    <a:pt x="204752" y="168267"/>
                    <a:pt x="212156" y="150602"/>
                    <a:pt x="222872" y="139042"/>
                  </a:cubicBezTo>
                  <a:cubicBezTo>
                    <a:pt x="233588" y="127482"/>
                    <a:pt x="247486" y="118910"/>
                    <a:pt x="256318" y="105856"/>
                  </a:cubicBezTo>
                  <a:cubicBezTo>
                    <a:pt x="263916" y="94563"/>
                    <a:pt x="267033" y="80886"/>
                    <a:pt x="265215" y="67410"/>
                  </a:cubicBezTo>
                  <a:cubicBezTo>
                    <a:pt x="247745" y="56759"/>
                    <a:pt x="223391" y="65916"/>
                    <a:pt x="211637" y="82672"/>
                  </a:cubicBezTo>
                  <a:cubicBezTo>
                    <a:pt x="199882" y="99427"/>
                    <a:pt x="197998" y="121118"/>
                    <a:pt x="199037" y="141575"/>
                  </a:cubicBezTo>
                  <a:cubicBezTo>
                    <a:pt x="195466" y="133327"/>
                    <a:pt x="191829" y="125014"/>
                    <a:pt x="188192" y="116767"/>
                  </a:cubicBezTo>
                  <a:cubicBezTo>
                    <a:pt x="186569" y="113714"/>
                    <a:pt x="185725" y="110292"/>
                    <a:pt x="185790" y="106830"/>
                  </a:cubicBezTo>
                  <a:cubicBezTo>
                    <a:pt x="186633" y="100336"/>
                    <a:pt x="193322" y="96699"/>
                    <a:pt x="198778" y="93193"/>
                  </a:cubicBezTo>
                  <a:cubicBezTo>
                    <a:pt x="224560" y="75885"/>
                    <a:pt x="235860" y="43732"/>
                    <a:pt x="226703" y="14092"/>
                  </a:cubicBezTo>
                  <a:cubicBezTo>
                    <a:pt x="207220" y="7922"/>
                    <a:pt x="185660" y="22989"/>
                    <a:pt x="177477" y="41952"/>
                  </a:cubicBezTo>
                  <a:cubicBezTo>
                    <a:pt x="169294" y="60916"/>
                    <a:pt x="170982" y="81308"/>
                    <a:pt x="172411" y="101375"/>
                  </a:cubicBezTo>
                  <a:cubicBezTo>
                    <a:pt x="170917" y="99297"/>
                    <a:pt x="169294" y="97219"/>
                    <a:pt x="167670" y="94881"/>
                  </a:cubicBezTo>
                  <a:cubicBezTo>
                    <a:pt x="165202" y="85724"/>
                    <a:pt x="169294" y="73904"/>
                    <a:pt x="171502" y="63773"/>
                  </a:cubicBezTo>
                  <a:cubicBezTo>
                    <a:pt x="176372" y="40309"/>
                    <a:pt x="168449" y="16008"/>
                    <a:pt x="150590" y="-1"/>
                  </a:cubicBezTo>
                  <a:cubicBezTo>
                    <a:pt x="138056" y="13812"/>
                    <a:pt x="132016" y="32360"/>
                    <a:pt x="134094" y="50914"/>
                  </a:cubicBezTo>
                  <a:cubicBezTo>
                    <a:pt x="134809" y="57045"/>
                    <a:pt x="136562" y="63007"/>
                    <a:pt x="139355" y="68514"/>
                  </a:cubicBezTo>
                  <a:cubicBezTo>
                    <a:pt x="129614" y="62188"/>
                    <a:pt x="118443" y="58396"/>
                    <a:pt x="106883" y="57474"/>
                  </a:cubicBezTo>
                  <a:cubicBezTo>
                    <a:pt x="105260" y="57240"/>
                    <a:pt x="103636" y="57558"/>
                    <a:pt x="102207" y="58383"/>
                  </a:cubicBezTo>
                  <a:cubicBezTo>
                    <a:pt x="100648" y="59929"/>
                    <a:pt x="99934" y="62117"/>
                    <a:pt x="100194" y="64293"/>
                  </a:cubicBezTo>
                  <a:cubicBezTo>
                    <a:pt x="100194" y="79749"/>
                    <a:pt x="108961" y="93842"/>
                    <a:pt x="118638" y="105986"/>
                  </a:cubicBezTo>
                  <a:cubicBezTo>
                    <a:pt x="126496" y="115890"/>
                    <a:pt x="135199" y="125125"/>
                    <a:pt x="144615" y="133587"/>
                  </a:cubicBezTo>
                  <a:cubicBezTo>
                    <a:pt x="144875" y="148193"/>
                    <a:pt x="150071" y="162285"/>
                    <a:pt x="159292" y="173592"/>
                  </a:cubicBezTo>
                  <a:cubicBezTo>
                    <a:pt x="154682" y="184925"/>
                    <a:pt x="152863" y="197199"/>
                    <a:pt x="154032" y="209376"/>
                  </a:cubicBezTo>
                  <a:cubicBezTo>
                    <a:pt x="155915" y="225430"/>
                    <a:pt x="159422" y="241250"/>
                    <a:pt x="164488" y="256589"/>
                  </a:cubicBezTo>
                  <a:cubicBezTo>
                    <a:pt x="169683" y="270806"/>
                    <a:pt x="171502" y="286028"/>
                    <a:pt x="169878" y="301075"/>
                  </a:cubicBezTo>
                  <a:cubicBezTo>
                    <a:pt x="169294" y="304264"/>
                    <a:pt x="168449" y="307394"/>
                    <a:pt x="167280" y="310427"/>
                  </a:cubicBezTo>
                  <a:cubicBezTo>
                    <a:pt x="162085" y="318935"/>
                    <a:pt x="156694" y="327248"/>
                    <a:pt x="151239" y="335625"/>
                  </a:cubicBezTo>
                  <a:cubicBezTo>
                    <a:pt x="145524" y="341814"/>
                    <a:pt x="139549" y="347692"/>
                    <a:pt x="133185" y="353225"/>
                  </a:cubicBezTo>
                  <a:cubicBezTo>
                    <a:pt x="137211" y="320299"/>
                    <a:pt x="159162" y="290165"/>
                    <a:pt x="156759" y="257044"/>
                  </a:cubicBezTo>
                  <a:cubicBezTo>
                    <a:pt x="155721" y="241159"/>
                    <a:pt x="149162" y="226131"/>
                    <a:pt x="138316" y="214506"/>
                  </a:cubicBezTo>
                  <a:cubicBezTo>
                    <a:pt x="120846" y="231586"/>
                    <a:pt x="116495" y="258148"/>
                    <a:pt x="118053" y="282502"/>
                  </a:cubicBezTo>
                  <a:cubicBezTo>
                    <a:pt x="119612" y="306855"/>
                    <a:pt x="126041" y="330819"/>
                    <a:pt x="126496" y="355238"/>
                  </a:cubicBezTo>
                  <a:cubicBezTo>
                    <a:pt x="126626" y="363369"/>
                    <a:pt x="125911" y="371487"/>
                    <a:pt x="124288" y="379462"/>
                  </a:cubicBezTo>
                  <a:cubicBezTo>
                    <a:pt x="121366" y="384722"/>
                    <a:pt x="118573" y="390048"/>
                    <a:pt x="115976" y="395503"/>
                  </a:cubicBezTo>
                  <a:cubicBezTo>
                    <a:pt x="113378" y="400958"/>
                    <a:pt x="111169" y="406608"/>
                    <a:pt x="109026" y="412258"/>
                  </a:cubicBezTo>
                  <a:cubicBezTo>
                    <a:pt x="106428" y="415408"/>
                    <a:pt x="103441" y="418220"/>
                    <a:pt x="100129" y="420636"/>
                  </a:cubicBezTo>
                  <a:cubicBezTo>
                    <a:pt x="96493" y="414142"/>
                    <a:pt x="99025" y="405959"/>
                    <a:pt x="101558" y="398880"/>
                  </a:cubicBezTo>
                  <a:cubicBezTo>
                    <a:pt x="109026" y="379981"/>
                    <a:pt x="113832" y="360135"/>
                    <a:pt x="115781" y="339912"/>
                  </a:cubicBezTo>
                  <a:cubicBezTo>
                    <a:pt x="117663" y="319513"/>
                    <a:pt x="112078" y="299134"/>
                    <a:pt x="100129" y="282502"/>
                  </a:cubicBezTo>
                  <a:cubicBezTo>
                    <a:pt x="98571" y="280553"/>
                    <a:pt x="96428" y="278475"/>
                    <a:pt x="94025" y="278995"/>
                  </a:cubicBezTo>
                  <a:cubicBezTo>
                    <a:pt x="92920" y="279306"/>
                    <a:pt x="91881" y="279917"/>
                    <a:pt x="91102" y="280749"/>
                  </a:cubicBezTo>
                  <a:cubicBezTo>
                    <a:pt x="74217" y="295685"/>
                    <a:pt x="67788" y="319714"/>
                    <a:pt x="68762" y="342250"/>
                  </a:cubicBezTo>
                  <a:cubicBezTo>
                    <a:pt x="69735" y="364785"/>
                    <a:pt x="77269" y="386476"/>
                    <a:pt x="84153" y="407972"/>
                  </a:cubicBezTo>
                  <a:cubicBezTo>
                    <a:pt x="90323" y="425247"/>
                    <a:pt x="94414" y="443217"/>
                    <a:pt x="96168" y="461485"/>
                  </a:cubicBezTo>
                  <a:cubicBezTo>
                    <a:pt x="95063" y="468889"/>
                    <a:pt x="94349" y="476292"/>
                    <a:pt x="93895" y="483761"/>
                  </a:cubicBezTo>
                  <a:cubicBezTo>
                    <a:pt x="92725" y="486358"/>
                    <a:pt x="90258" y="488138"/>
                    <a:pt x="87400" y="488437"/>
                  </a:cubicBezTo>
                  <a:cubicBezTo>
                    <a:pt x="83439" y="464862"/>
                    <a:pt x="82919" y="440833"/>
                    <a:pt x="78568" y="416999"/>
                  </a:cubicBezTo>
                  <a:cubicBezTo>
                    <a:pt x="74217" y="393165"/>
                    <a:pt x="65580" y="369850"/>
                    <a:pt x="48305" y="353420"/>
                  </a:cubicBezTo>
                  <a:cubicBezTo>
                    <a:pt x="35835" y="373228"/>
                    <a:pt x="22847" y="394983"/>
                    <a:pt x="24990" y="418363"/>
                  </a:cubicBezTo>
                  <a:cubicBezTo>
                    <a:pt x="27133" y="441743"/>
                    <a:pt x="44473" y="461355"/>
                    <a:pt x="60579" y="479020"/>
                  </a:cubicBezTo>
                  <a:cubicBezTo>
                    <a:pt x="76685" y="496685"/>
                    <a:pt x="93050" y="517011"/>
                    <a:pt x="93050" y="540911"/>
                  </a:cubicBezTo>
                  <a:cubicBezTo>
                    <a:pt x="82530" y="536651"/>
                    <a:pt x="73633" y="529059"/>
                    <a:pt x="67853" y="519285"/>
                  </a:cubicBezTo>
                  <a:cubicBezTo>
                    <a:pt x="63501" y="510329"/>
                    <a:pt x="59605" y="501133"/>
                    <a:pt x="56227" y="491749"/>
                  </a:cubicBezTo>
                  <a:cubicBezTo>
                    <a:pt x="46032" y="469519"/>
                    <a:pt x="26808" y="452711"/>
                    <a:pt x="3429" y="445574"/>
                  </a:cubicBezTo>
                  <a:cubicBezTo>
                    <a:pt x="-7092" y="482598"/>
                    <a:pt x="7845" y="522135"/>
                    <a:pt x="40187" y="542989"/>
                  </a:cubicBezTo>
                  <a:cubicBezTo>
                    <a:pt x="59670" y="555003"/>
                    <a:pt x="83763" y="558835"/>
                    <a:pt x="103376" y="570330"/>
                  </a:cubicBezTo>
                  <a:cubicBezTo>
                    <a:pt x="107273" y="583481"/>
                    <a:pt x="112273" y="596255"/>
                    <a:pt x="118443" y="608517"/>
                  </a:cubicBezTo>
                  <a:lnTo>
                    <a:pt x="136043" y="603321"/>
                  </a:lnTo>
                  <a:lnTo>
                    <a:pt x="137471" y="605269"/>
                  </a:lnTo>
                  <a:lnTo>
                    <a:pt x="137471" y="602867"/>
                  </a:lnTo>
                  <a:lnTo>
                    <a:pt x="158253" y="596762"/>
                  </a:lnTo>
                  <a:cubicBezTo>
                    <a:pt x="151499" y="585721"/>
                    <a:pt x="134939" y="579357"/>
                    <a:pt x="134484" y="565914"/>
                  </a:cubicBezTo>
                  <a:close/>
                  <a:moveTo>
                    <a:pt x="180724" y="168657"/>
                  </a:moveTo>
                  <a:cubicBezTo>
                    <a:pt x="183451" y="173190"/>
                    <a:pt x="184685" y="178450"/>
                    <a:pt x="184360" y="183723"/>
                  </a:cubicBezTo>
                  <a:cubicBezTo>
                    <a:pt x="184230" y="183256"/>
                    <a:pt x="184036" y="182801"/>
                    <a:pt x="183841" y="182359"/>
                  </a:cubicBezTo>
                  <a:cubicBezTo>
                    <a:pt x="183322" y="177690"/>
                    <a:pt x="182282" y="173092"/>
                    <a:pt x="180724" y="168657"/>
                  </a:cubicBezTo>
                  <a:close/>
                  <a:moveTo>
                    <a:pt x="184101" y="271916"/>
                  </a:moveTo>
                  <a:cubicBezTo>
                    <a:pt x="188452" y="252901"/>
                    <a:pt x="190400" y="233418"/>
                    <a:pt x="189945" y="213922"/>
                  </a:cubicBezTo>
                  <a:cubicBezTo>
                    <a:pt x="191764" y="216942"/>
                    <a:pt x="193322" y="220085"/>
                    <a:pt x="194622" y="223339"/>
                  </a:cubicBezTo>
                  <a:cubicBezTo>
                    <a:pt x="196700" y="228534"/>
                    <a:pt x="197934" y="234041"/>
                    <a:pt x="198258" y="239639"/>
                  </a:cubicBezTo>
                  <a:cubicBezTo>
                    <a:pt x="196050" y="249121"/>
                    <a:pt x="193063" y="258414"/>
                    <a:pt x="189426" y="267435"/>
                  </a:cubicBezTo>
                  <a:cubicBezTo>
                    <a:pt x="187867" y="269137"/>
                    <a:pt x="186049" y="270637"/>
                    <a:pt x="184101" y="2719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8"/>
            <p:cNvSpPr/>
            <p:nvPr/>
          </p:nvSpPr>
          <p:spPr>
            <a:xfrm rot="-451861" flipH="1">
              <a:off x="7948773" y="4523224"/>
              <a:ext cx="1902537" cy="1203987"/>
            </a:xfrm>
            <a:custGeom>
              <a:avLst/>
              <a:gdLst/>
              <a:ahLst/>
              <a:cxnLst/>
              <a:rect l="l" t="t" r="r" b="b"/>
              <a:pathLst>
                <a:path w="2557459" h="1618443" extrusionOk="0">
                  <a:moveTo>
                    <a:pt x="3002" y="894533"/>
                  </a:moveTo>
                  <a:cubicBezTo>
                    <a:pt x="11250" y="877193"/>
                    <a:pt x="34239" y="873166"/>
                    <a:pt x="53333" y="875050"/>
                  </a:cubicBezTo>
                  <a:cubicBezTo>
                    <a:pt x="72426" y="876933"/>
                    <a:pt x="92299" y="882648"/>
                    <a:pt x="110288" y="876154"/>
                  </a:cubicBezTo>
                  <a:cubicBezTo>
                    <a:pt x="78011" y="866334"/>
                    <a:pt x="48852" y="848163"/>
                    <a:pt x="25862" y="823485"/>
                  </a:cubicBezTo>
                  <a:cubicBezTo>
                    <a:pt x="22615" y="820777"/>
                    <a:pt x="20601" y="816900"/>
                    <a:pt x="20277" y="812704"/>
                  </a:cubicBezTo>
                  <a:cubicBezTo>
                    <a:pt x="20666" y="805171"/>
                    <a:pt x="30083" y="802184"/>
                    <a:pt x="37551" y="801469"/>
                  </a:cubicBezTo>
                  <a:cubicBezTo>
                    <a:pt x="76193" y="797696"/>
                    <a:pt x="115159" y="802125"/>
                    <a:pt x="151981" y="814458"/>
                  </a:cubicBezTo>
                  <a:cubicBezTo>
                    <a:pt x="140551" y="785032"/>
                    <a:pt x="137499" y="753041"/>
                    <a:pt x="143019" y="721979"/>
                  </a:cubicBezTo>
                  <a:cubicBezTo>
                    <a:pt x="161529" y="742449"/>
                    <a:pt x="185817" y="756834"/>
                    <a:pt x="212639" y="763218"/>
                  </a:cubicBezTo>
                  <a:cubicBezTo>
                    <a:pt x="204586" y="754957"/>
                    <a:pt x="198611" y="744864"/>
                    <a:pt x="195234" y="733798"/>
                  </a:cubicBezTo>
                  <a:cubicBezTo>
                    <a:pt x="193675" y="730188"/>
                    <a:pt x="193805" y="726057"/>
                    <a:pt x="195624" y="722563"/>
                  </a:cubicBezTo>
                  <a:cubicBezTo>
                    <a:pt x="197507" y="720290"/>
                    <a:pt x="200039" y="718673"/>
                    <a:pt x="202897" y="717952"/>
                  </a:cubicBezTo>
                  <a:cubicBezTo>
                    <a:pt x="220562" y="711646"/>
                    <a:pt x="239330" y="709126"/>
                    <a:pt x="258034" y="710548"/>
                  </a:cubicBezTo>
                  <a:cubicBezTo>
                    <a:pt x="234849" y="701632"/>
                    <a:pt x="212963" y="689566"/>
                    <a:pt x="193091" y="674700"/>
                  </a:cubicBezTo>
                  <a:cubicBezTo>
                    <a:pt x="190882" y="673323"/>
                    <a:pt x="189129" y="671336"/>
                    <a:pt x="188025" y="668985"/>
                  </a:cubicBezTo>
                  <a:cubicBezTo>
                    <a:pt x="187181" y="664420"/>
                    <a:pt x="188804" y="659743"/>
                    <a:pt x="192312" y="656711"/>
                  </a:cubicBezTo>
                  <a:cubicBezTo>
                    <a:pt x="209846" y="637228"/>
                    <a:pt x="237058" y="627811"/>
                    <a:pt x="263749" y="627421"/>
                  </a:cubicBezTo>
                  <a:cubicBezTo>
                    <a:pt x="290246" y="628097"/>
                    <a:pt x="316353" y="633532"/>
                    <a:pt x="340902" y="643462"/>
                  </a:cubicBezTo>
                  <a:cubicBezTo>
                    <a:pt x="318107" y="620258"/>
                    <a:pt x="305832" y="588741"/>
                    <a:pt x="306871" y="556243"/>
                  </a:cubicBezTo>
                  <a:cubicBezTo>
                    <a:pt x="307456" y="569232"/>
                    <a:pt x="319860" y="578000"/>
                    <a:pt x="330835" y="584169"/>
                  </a:cubicBezTo>
                  <a:cubicBezTo>
                    <a:pt x="342590" y="590644"/>
                    <a:pt x="354735" y="596411"/>
                    <a:pt x="367138" y="601444"/>
                  </a:cubicBezTo>
                  <a:cubicBezTo>
                    <a:pt x="366100" y="591696"/>
                    <a:pt x="370385" y="582149"/>
                    <a:pt x="378373" y="576441"/>
                  </a:cubicBezTo>
                  <a:cubicBezTo>
                    <a:pt x="390128" y="568388"/>
                    <a:pt x="405520" y="568583"/>
                    <a:pt x="419807" y="569102"/>
                  </a:cubicBezTo>
                  <a:cubicBezTo>
                    <a:pt x="398506" y="549132"/>
                    <a:pt x="381231" y="525259"/>
                    <a:pt x="368892" y="498769"/>
                  </a:cubicBezTo>
                  <a:cubicBezTo>
                    <a:pt x="366100" y="494444"/>
                    <a:pt x="365515" y="489040"/>
                    <a:pt x="367333" y="484222"/>
                  </a:cubicBezTo>
                  <a:cubicBezTo>
                    <a:pt x="370775" y="478377"/>
                    <a:pt x="379348" y="478961"/>
                    <a:pt x="386037" y="480390"/>
                  </a:cubicBezTo>
                  <a:cubicBezTo>
                    <a:pt x="416755" y="486884"/>
                    <a:pt x="451694" y="496431"/>
                    <a:pt x="465267" y="524811"/>
                  </a:cubicBezTo>
                  <a:cubicBezTo>
                    <a:pt x="470009" y="486196"/>
                    <a:pt x="502545" y="457010"/>
                    <a:pt x="541446" y="456426"/>
                  </a:cubicBezTo>
                  <a:cubicBezTo>
                    <a:pt x="540731" y="472636"/>
                    <a:pt x="543978" y="488774"/>
                    <a:pt x="550928" y="503445"/>
                  </a:cubicBezTo>
                  <a:cubicBezTo>
                    <a:pt x="554045" y="488014"/>
                    <a:pt x="561838" y="473909"/>
                    <a:pt x="573268" y="463050"/>
                  </a:cubicBezTo>
                  <a:cubicBezTo>
                    <a:pt x="529302" y="452464"/>
                    <a:pt x="491115" y="415447"/>
                    <a:pt x="484036" y="370246"/>
                  </a:cubicBezTo>
                  <a:lnTo>
                    <a:pt x="582165" y="379793"/>
                  </a:lnTo>
                  <a:cubicBezTo>
                    <a:pt x="574956" y="370766"/>
                    <a:pt x="563526" y="366415"/>
                    <a:pt x="554435" y="359336"/>
                  </a:cubicBezTo>
                  <a:cubicBezTo>
                    <a:pt x="545343" y="352257"/>
                    <a:pt x="538393" y="338944"/>
                    <a:pt x="544823" y="329332"/>
                  </a:cubicBezTo>
                  <a:cubicBezTo>
                    <a:pt x="549174" y="324143"/>
                    <a:pt x="555279" y="320779"/>
                    <a:pt x="561968" y="319915"/>
                  </a:cubicBezTo>
                  <a:cubicBezTo>
                    <a:pt x="583854" y="315103"/>
                    <a:pt x="606649" y="316408"/>
                    <a:pt x="627820" y="323682"/>
                  </a:cubicBezTo>
                  <a:cubicBezTo>
                    <a:pt x="597037" y="289346"/>
                    <a:pt x="586127" y="241516"/>
                    <a:pt x="599116" y="197238"/>
                  </a:cubicBezTo>
                  <a:cubicBezTo>
                    <a:pt x="631197" y="208161"/>
                    <a:pt x="657240" y="231924"/>
                    <a:pt x="671138" y="262830"/>
                  </a:cubicBezTo>
                  <a:cubicBezTo>
                    <a:pt x="675229" y="233664"/>
                    <a:pt x="692439" y="207966"/>
                    <a:pt x="717831" y="193081"/>
                  </a:cubicBezTo>
                  <a:cubicBezTo>
                    <a:pt x="732184" y="211902"/>
                    <a:pt x="742185" y="233658"/>
                    <a:pt x="747121" y="256790"/>
                  </a:cubicBezTo>
                  <a:cubicBezTo>
                    <a:pt x="762447" y="217578"/>
                    <a:pt x="794789" y="187470"/>
                    <a:pt x="834989" y="174962"/>
                  </a:cubicBezTo>
                  <a:cubicBezTo>
                    <a:pt x="833366" y="188535"/>
                    <a:pt x="831807" y="202043"/>
                    <a:pt x="830183" y="215617"/>
                  </a:cubicBezTo>
                  <a:cubicBezTo>
                    <a:pt x="832261" y="193757"/>
                    <a:pt x="843951" y="173968"/>
                    <a:pt x="862200" y="161714"/>
                  </a:cubicBezTo>
                  <a:lnTo>
                    <a:pt x="843432" y="152687"/>
                  </a:lnTo>
                  <a:cubicBezTo>
                    <a:pt x="833301" y="147816"/>
                    <a:pt x="821351" y="139243"/>
                    <a:pt x="824338" y="128398"/>
                  </a:cubicBezTo>
                  <a:cubicBezTo>
                    <a:pt x="827066" y="118657"/>
                    <a:pt x="839990" y="116318"/>
                    <a:pt x="849861" y="118267"/>
                  </a:cubicBezTo>
                  <a:cubicBezTo>
                    <a:pt x="859732" y="120215"/>
                    <a:pt x="870059" y="124761"/>
                    <a:pt x="879605" y="121254"/>
                  </a:cubicBezTo>
                  <a:cubicBezTo>
                    <a:pt x="862395" y="110409"/>
                    <a:pt x="848108" y="95485"/>
                    <a:pt x="838041" y="77807"/>
                  </a:cubicBezTo>
                  <a:cubicBezTo>
                    <a:pt x="834664" y="71832"/>
                    <a:pt x="832002" y="63780"/>
                    <a:pt x="836483" y="58324"/>
                  </a:cubicBezTo>
                  <a:cubicBezTo>
                    <a:pt x="840574" y="54876"/>
                    <a:pt x="845964" y="53486"/>
                    <a:pt x="851225" y="54557"/>
                  </a:cubicBezTo>
                  <a:cubicBezTo>
                    <a:pt x="891230" y="57532"/>
                    <a:pt x="928897" y="74579"/>
                    <a:pt x="957537" y="102680"/>
                  </a:cubicBezTo>
                  <a:cubicBezTo>
                    <a:pt x="949744" y="80067"/>
                    <a:pt x="946497" y="56155"/>
                    <a:pt x="947860" y="32282"/>
                  </a:cubicBezTo>
                  <a:cubicBezTo>
                    <a:pt x="947665" y="26138"/>
                    <a:pt x="949419" y="20099"/>
                    <a:pt x="952991" y="15072"/>
                  </a:cubicBezTo>
                  <a:cubicBezTo>
                    <a:pt x="962148" y="4551"/>
                    <a:pt x="979553" y="11046"/>
                    <a:pt x="990593" y="19618"/>
                  </a:cubicBezTo>
                  <a:cubicBezTo>
                    <a:pt x="1015531" y="39029"/>
                    <a:pt x="1034299" y="65234"/>
                    <a:pt x="1044691" y="95082"/>
                  </a:cubicBezTo>
                  <a:cubicBezTo>
                    <a:pt x="1041573" y="60922"/>
                    <a:pt x="1055147" y="27359"/>
                    <a:pt x="1081189" y="5006"/>
                  </a:cubicBezTo>
                  <a:cubicBezTo>
                    <a:pt x="1084630" y="1285"/>
                    <a:pt x="1089696" y="-534"/>
                    <a:pt x="1094697" y="135"/>
                  </a:cubicBezTo>
                  <a:cubicBezTo>
                    <a:pt x="1098788" y="2135"/>
                    <a:pt x="1101905" y="5798"/>
                    <a:pt x="1103140" y="10201"/>
                  </a:cubicBezTo>
                  <a:cubicBezTo>
                    <a:pt x="1114310" y="36250"/>
                    <a:pt x="1121064" y="64007"/>
                    <a:pt x="1123012" y="92290"/>
                  </a:cubicBezTo>
                  <a:cubicBezTo>
                    <a:pt x="1144574" y="79483"/>
                    <a:pt x="1168602" y="71527"/>
                    <a:pt x="1193540" y="68975"/>
                  </a:cubicBezTo>
                  <a:cubicBezTo>
                    <a:pt x="1191527" y="90043"/>
                    <a:pt x="1192502" y="111292"/>
                    <a:pt x="1196333" y="132099"/>
                  </a:cubicBezTo>
                  <a:lnTo>
                    <a:pt x="1196852" y="132099"/>
                  </a:lnTo>
                  <a:cubicBezTo>
                    <a:pt x="1204840" y="133658"/>
                    <a:pt x="1212114" y="138594"/>
                    <a:pt x="1220297" y="138983"/>
                  </a:cubicBezTo>
                  <a:cubicBezTo>
                    <a:pt x="1211530" y="126352"/>
                    <a:pt x="1205945" y="111779"/>
                    <a:pt x="1204061" y="96511"/>
                  </a:cubicBezTo>
                  <a:cubicBezTo>
                    <a:pt x="1203477" y="91185"/>
                    <a:pt x="1204061" y="84821"/>
                    <a:pt x="1208347" y="82029"/>
                  </a:cubicBezTo>
                  <a:cubicBezTo>
                    <a:pt x="1211790" y="80567"/>
                    <a:pt x="1215751" y="80567"/>
                    <a:pt x="1219193" y="82029"/>
                  </a:cubicBezTo>
                  <a:cubicBezTo>
                    <a:pt x="1241858" y="88464"/>
                    <a:pt x="1260692" y="104402"/>
                    <a:pt x="1270758" y="125735"/>
                  </a:cubicBezTo>
                  <a:cubicBezTo>
                    <a:pt x="1276084" y="92322"/>
                    <a:pt x="1286474" y="59915"/>
                    <a:pt x="1301541" y="29619"/>
                  </a:cubicBezTo>
                  <a:cubicBezTo>
                    <a:pt x="1302190" y="27840"/>
                    <a:pt x="1303424" y="26333"/>
                    <a:pt x="1305048" y="25333"/>
                  </a:cubicBezTo>
                  <a:cubicBezTo>
                    <a:pt x="1307905" y="23904"/>
                    <a:pt x="1311542" y="25983"/>
                    <a:pt x="1313620" y="27996"/>
                  </a:cubicBezTo>
                  <a:cubicBezTo>
                    <a:pt x="1344988" y="54278"/>
                    <a:pt x="1364276" y="92277"/>
                    <a:pt x="1366939" y="133139"/>
                  </a:cubicBezTo>
                  <a:cubicBezTo>
                    <a:pt x="1379278" y="127164"/>
                    <a:pt x="1387655" y="115539"/>
                    <a:pt x="1397787" y="106317"/>
                  </a:cubicBezTo>
                  <a:cubicBezTo>
                    <a:pt x="1407918" y="97095"/>
                    <a:pt x="1422530" y="89886"/>
                    <a:pt x="1435064" y="95472"/>
                  </a:cubicBezTo>
                  <a:cubicBezTo>
                    <a:pt x="1445260" y="101083"/>
                    <a:pt x="1451300" y="112104"/>
                    <a:pt x="1450521" y="123722"/>
                  </a:cubicBezTo>
                  <a:cubicBezTo>
                    <a:pt x="1449612" y="135041"/>
                    <a:pt x="1446429" y="146076"/>
                    <a:pt x="1441299" y="156194"/>
                  </a:cubicBezTo>
                  <a:lnTo>
                    <a:pt x="1435519" y="169572"/>
                  </a:lnTo>
                  <a:cubicBezTo>
                    <a:pt x="1467601" y="157200"/>
                    <a:pt x="1503255" y="158116"/>
                    <a:pt x="1534622" y="172105"/>
                  </a:cubicBezTo>
                  <a:cubicBezTo>
                    <a:pt x="1528453" y="180827"/>
                    <a:pt x="1522803" y="189918"/>
                    <a:pt x="1517737" y="199316"/>
                  </a:cubicBezTo>
                  <a:cubicBezTo>
                    <a:pt x="1518062" y="199517"/>
                    <a:pt x="1518386" y="199731"/>
                    <a:pt x="1518646" y="199965"/>
                  </a:cubicBezTo>
                  <a:cubicBezTo>
                    <a:pt x="1529362" y="207713"/>
                    <a:pt x="1538259" y="217766"/>
                    <a:pt x="1544623" y="229385"/>
                  </a:cubicBezTo>
                  <a:cubicBezTo>
                    <a:pt x="1566379" y="175807"/>
                    <a:pt x="1632492" y="144959"/>
                    <a:pt x="1687498" y="162753"/>
                  </a:cubicBezTo>
                  <a:cubicBezTo>
                    <a:pt x="1690031" y="163233"/>
                    <a:pt x="1692239" y="164766"/>
                    <a:pt x="1693603" y="166974"/>
                  </a:cubicBezTo>
                  <a:cubicBezTo>
                    <a:pt x="1694317" y="169481"/>
                    <a:pt x="1693928" y="172157"/>
                    <a:pt x="1692564" y="174378"/>
                  </a:cubicBezTo>
                  <a:cubicBezTo>
                    <a:pt x="1679835" y="203057"/>
                    <a:pt x="1663210" y="229846"/>
                    <a:pt x="1643142" y="253998"/>
                  </a:cubicBezTo>
                  <a:cubicBezTo>
                    <a:pt x="1675094" y="230761"/>
                    <a:pt x="1718086" y="229677"/>
                    <a:pt x="1751207" y="251270"/>
                  </a:cubicBezTo>
                  <a:cubicBezTo>
                    <a:pt x="1754910" y="253803"/>
                    <a:pt x="1758871" y="257765"/>
                    <a:pt x="1758416" y="262051"/>
                  </a:cubicBezTo>
                  <a:cubicBezTo>
                    <a:pt x="1757767" y="264954"/>
                    <a:pt x="1756143" y="267545"/>
                    <a:pt x="1753805" y="269389"/>
                  </a:cubicBezTo>
                  <a:cubicBezTo>
                    <a:pt x="1738089" y="284813"/>
                    <a:pt x="1719061" y="296490"/>
                    <a:pt x="1698214" y="303550"/>
                  </a:cubicBezTo>
                  <a:cubicBezTo>
                    <a:pt x="1728737" y="305115"/>
                    <a:pt x="1758741" y="312518"/>
                    <a:pt x="1786472" y="325370"/>
                  </a:cubicBezTo>
                  <a:cubicBezTo>
                    <a:pt x="1786407" y="317818"/>
                    <a:pt x="1790563" y="310849"/>
                    <a:pt x="1797188" y="307251"/>
                  </a:cubicBezTo>
                  <a:cubicBezTo>
                    <a:pt x="1810176" y="301277"/>
                    <a:pt x="1824074" y="314265"/>
                    <a:pt x="1832841" y="325890"/>
                  </a:cubicBezTo>
                  <a:cubicBezTo>
                    <a:pt x="1828230" y="304556"/>
                    <a:pt x="1827321" y="282593"/>
                    <a:pt x="1830113" y="260947"/>
                  </a:cubicBezTo>
                  <a:cubicBezTo>
                    <a:pt x="1830178" y="257719"/>
                    <a:pt x="1831542" y="254654"/>
                    <a:pt x="1833945" y="252504"/>
                  </a:cubicBezTo>
                  <a:cubicBezTo>
                    <a:pt x="1836803" y="251173"/>
                    <a:pt x="1840180" y="251173"/>
                    <a:pt x="1843037" y="252504"/>
                  </a:cubicBezTo>
                  <a:cubicBezTo>
                    <a:pt x="1874469" y="262473"/>
                    <a:pt x="1896940" y="290256"/>
                    <a:pt x="1900122" y="323098"/>
                  </a:cubicBezTo>
                  <a:cubicBezTo>
                    <a:pt x="1915774" y="293061"/>
                    <a:pt x="1940907" y="269013"/>
                    <a:pt x="1971560" y="254648"/>
                  </a:cubicBezTo>
                  <a:cubicBezTo>
                    <a:pt x="1978443" y="251400"/>
                    <a:pt x="1988510" y="249712"/>
                    <a:pt x="1991887" y="256531"/>
                  </a:cubicBezTo>
                  <a:cubicBezTo>
                    <a:pt x="1992926" y="259135"/>
                    <a:pt x="1993186" y="261966"/>
                    <a:pt x="1992666" y="264714"/>
                  </a:cubicBezTo>
                  <a:cubicBezTo>
                    <a:pt x="1989549" y="295588"/>
                    <a:pt x="1980002" y="325474"/>
                    <a:pt x="1964676" y="352452"/>
                  </a:cubicBezTo>
                  <a:cubicBezTo>
                    <a:pt x="1981366" y="343061"/>
                    <a:pt x="1999291" y="336151"/>
                    <a:pt x="2017994" y="331930"/>
                  </a:cubicBezTo>
                  <a:cubicBezTo>
                    <a:pt x="2036892" y="327754"/>
                    <a:pt x="2056700" y="331917"/>
                    <a:pt x="2072287" y="343360"/>
                  </a:cubicBezTo>
                  <a:lnTo>
                    <a:pt x="2019228" y="397263"/>
                  </a:lnTo>
                  <a:cubicBezTo>
                    <a:pt x="2055596" y="375455"/>
                    <a:pt x="2100342" y="373020"/>
                    <a:pt x="2138854" y="390768"/>
                  </a:cubicBezTo>
                  <a:cubicBezTo>
                    <a:pt x="2120864" y="401120"/>
                    <a:pt x="2108395" y="418947"/>
                    <a:pt x="2104823" y="439411"/>
                  </a:cubicBezTo>
                  <a:cubicBezTo>
                    <a:pt x="2120345" y="440190"/>
                    <a:pt x="2135476" y="434845"/>
                    <a:pt x="2147102" y="424539"/>
                  </a:cubicBezTo>
                  <a:cubicBezTo>
                    <a:pt x="2161714" y="412329"/>
                    <a:pt x="2171844" y="395834"/>
                    <a:pt x="2183340" y="380637"/>
                  </a:cubicBezTo>
                  <a:cubicBezTo>
                    <a:pt x="2184963" y="377663"/>
                    <a:pt x="2187561" y="375357"/>
                    <a:pt x="2190743" y="374143"/>
                  </a:cubicBezTo>
                  <a:cubicBezTo>
                    <a:pt x="2195679" y="372909"/>
                    <a:pt x="2200355" y="376741"/>
                    <a:pt x="2203732" y="380637"/>
                  </a:cubicBezTo>
                  <a:cubicBezTo>
                    <a:pt x="2231268" y="412394"/>
                    <a:pt x="2239256" y="456653"/>
                    <a:pt x="2224578" y="496041"/>
                  </a:cubicBezTo>
                  <a:cubicBezTo>
                    <a:pt x="2243282" y="480429"/>
                    <a:pt x="2264064" y="467473"/>
                    <a:pt x="2286274" y="457530"/>
                  </a:cubicBezTo>
                  <a:cubicBezTo>
                    <a:pt x="2289782" y="455276"/>
                    <a:pt x="2294197" y="454867"/>
                    <a:pt x="2298094" y="456426"/>
                  </a:cubicBezTo>
                  <a:cubicBezTo>
                    <a:pt x="2300107" y="457861"/>
                    <a:pt x="2301601" y="459849"/>
                    <a:pt x="2302445" y="462141"/>
                  </a:cubicBezTo>
                  <a:cubicBezTo>
                    <a:pt x="2318227" y="498009"/>
                    <a:pt x="2309460" y="539917"/>
                    <a:pt x="2280689" y="566505"/>
                  </a:cubicBezTo>
                  <a:cubicBezTo>
                    <a:pt x="2292574" y="565414"/>
                    <a:pt x="2304524" y="566407"/>
                    <a:pt x="2316019" y="569427"/>
                  </a:cubicBezTo>
                  <a:cubicBezTo>
                    <a:pt x="2322448" y="571564"/>
                    <a:pt x="2328228" y="575265"/>
                    <a:pt x="2332839" y="580207"/>
                  </a:cubicBezTo>
                  <a:lnTo>
                    <a:pt x="2371805" y="531630"/>
                  </a:lnTo>
                  <a:cubicBezTo>
                    <a:pt x="2373883" y="528260"/>
                    <a:pt x="2377260" y="525902"/>
                    <a:pt x="2381156" y="525136"/>
                  </a:cubicBezTo>
                  <a:cubicBezTo>
                    <a:pt x="2384273" y="525292"/>
                    <a:pt x="2387261" y="526584"/>
                    <a:pt x="2389534" y="528773"/>
                  </a:cubicBezTo>
                  <a:cubicBezTo>
                    <a:pt x="2423175" y="555789"/>
                    <a:pt x="2428500" y="605081"/>
                    <a:pt x="2423175" y="647814"/>
                  </a:cubicBezTo>
                  <a:cubicBezTo>
                    <a:pt x="2439411" y="618083"/>
                    <a:pt x="2470713" y="599690"/>
                    <a:pt x="2504613" y="599950"/>
                  </a:cubicBezTo>
                  <a:cubicBezTo>
                    <a:pt x="2509030" y="599638"/>
                    <a:pt x="2513380" y="600879"/>
                    <a:pt x="2516953" y="603457"/>
                  </a:cubicBezTo>
                  <a:cubicBezTo>
                    <a:pt x="2520590" y="607718"/>
                    <a:pt x="2522148" y="613322"/>
                    <a:pt x="2521369" y="618849"/>
                  </a:cubicBezTo>
                  <a:cubicBezTo>
                    <a:pt x="2519875" y="654470"/>
                    <a:pt x="2502470" y="687520"/>
                    <a:pt x="2473830" y="708795"/>
                  </a:cubicBezTo>
                  <a:cubicBezTo>
                    <a:pt x="2496106" y="703671"/>
                    <a:pt x="2519030" y="702288"/>
                    <a:pt x="2541761" y="704704"/>
                  </a:cubicBezTo>
                  <a:cubicBezTo>
                    <a:pt x="2545917" y="704788"/>
                    <a:pt x="2549944" y="706172"/>
                    <a:pt x="2553321" y="708665"/>
                  </a:cubicBezTo>
                  <a:cubicBezTo>
                    <a:pt x="2556893" y="713029"/>
                    <a:pt x="2558321" y="718790"/>
                    <a:pt x="2557153" y="724316"/>
                  </a:cubicBezTo>
                  <a:cubicBezTo>
                    <a:pt x="2552282" y="764218"/>
                    <a:pt x="2521823" y="796196"/>
                    <a:pt x="2482208" y="802963"/>
                  </a:cubicBezTo>
                  <a:cubicBezTo>
                    <a:pt x="2508900" y="822446"/>
                    <a:pt x="2537410" y="844267"/>
                    <a:pt x="2544879" y="876284"/>
                  </a:cubicBezTo>
                  <a:cubicBezTo>
                    <a:pt x="2546761" y="884597"/>
                    <a:pt x="2546112" y="895182"/>
                    <a:pt x="2538384" y="899144"/>
                  </a:cubicBezTo>
                  <a:cubicBezTo>
                    <a:pt x="2533318" y="901059"/>
                    <a:pt x="2527798" y="901059"/>
                    <a:pt x="2522733" y="899144"/>
                  </a:cubicBezTo>
                  <a:cubicBezTo>
                    <a:pt x="2491235" y="890708"/>
                    <a:pt x="2461491" y="876556"/>
                    <a:pt x="2435124" y="857385"/>
                  </a:cubicBezTo>
                  <a:cubicBezTo>
                    <a:pt x="2436034" y="868166"/>
                    <a:pt x="2443567" y="876868"/>
                    <a:pt x="2447269" y="887259"/>
                  </a:cubicBezTo>
                  <a:cubicBezTo>
                    <a:pt x="2450970" y="897650"/>
                    <a:pt x="2448502" y="910379"/>
                    <a:pt x="2439216" y="913236"/>
                  </a:cubicBezTo>
                  <a:cubicBezTo>
                    <a:pt x="2460582" y="932297"/>
                    <a:pt x="2485065" y="947539"/>
                    <a:pt x="2511628" y="958307"/>
                  </a:cubicBezTo>
                  <a:cubicBezTo>
                    <a:pt x="2515134" y="959261"/>
                    <a:pt x="2518251" y="961392"/>
                    <a:pt x="2520395" y="964347"/>
                  </a:cubicBezTo>
                  <a:cubicBezTo>
                    <a:pt x="2521953" y="967951"/>
                    <a:pt x="2521758" y="972055"/>
                    <a:pt x="2519940" y="975517"/>
                  </a:cubicBezTo>
                  <a:cubicBezTo>
                    <a:pt x="2511693" y="995974"/>
                    <a:pt x="2489027" y="1005975"/>
                    <a:pt x="2468505" y="1014028"/>
                  </a:cubicBezTo>
                  <a:cubicBezTo>
                    <a:pt x="2477857" y="1022795"/>
                    <a:pt x="2491820" y="1023899"/>
                    <a:pt x="2504289" y="1027017"/>
                  </a:cubicBezTo>
                  <a:cubicBezTo>
                    <a:pt x="2516758" y="1030134"/>
                    <a:pt x="2530266" y="1037992"/>
                    <a:pt x="2531046" y="1050851"/>
                  </a:cubicBezTo>
                  <a:cubicBezTo>
                    <a:pt x="2531825" y="1063710"/>
                    <a:pt x="2519486" y="1072477"/>
                    <a:pt x="2508055" y="1077607"/>
                  </a:cubicBezTo>
                  <a:cubicBezTo>
                    <a:pt x="2487209" y="1087044"/>
                    <a:pt x="2464349" y="1091362"/>
                    <a:pt x="2441489" y="1090206"/>
                  </a:cubicBezTo>
                  <a:cubicBezTo>
                    <a:pt x="2448632" y="1099194"/>
                    <a:pt x="2453893" y="1109534"/>
                    <a:pt x="2456945" y="1120600"/>
                  </a:cubicBezTo>
                  <a:cubicBezTo>
                    <a:pt x="2459867" y="1131056"/>
                    <a:pt x="2458244" y="1145733"/>
                    <a:pt x="2447593" y="1147941"/>
                  </a:cubicBezTo>
                  <a:cubicBezTo>
                    <a:pt x="2441099" y="1149305"/>
                    <a:pt x="2434604" y="1144369"/>
                    <a:pt x="2429344" y="1139758"/>
                  </a:cubicBezTo>
                  <a:lnTo>
                    <a:pt x="2395379" y="1109689"/>
                  </a:lnTo>
                  <a:lnTo>
                    <a:pt x="2403172" y="1150149"/>
                  </a:lnTo>
                  <a:cubicBezTo>
                    <a:pt x="2404146" y="1153215"/>
                    <a:pt x="2404146" y="1156501"/>
                    <a:pt x="2403172" y="1159566"/>
                  </a:cubicBezTo>
                  <a:cubicBezTo>
                    <a:pt x="2402458" y="1161053"/>
                    <a:pt x="2401224" y="1162248"/>
                    <a:pt x="2399730" y="1162943"/>
                  </a:cubicBezTo>
                  <a:cubicBezTo>
                    <a:pt x="2413628" y="1172548"/>
                    <a:pt x="2428954" y="1179887"/>
                    <a:pt x="2445190" y="1184699"/>
                  </a:cubicBezTo>
                  <a:cubicBezTo>
                    <a:pt x="2450061" y="1185731"/>
                    <a:pt x="2454347" y="1188647"/>
                    <a:pt x="2457075" y="1192817"/>
                  </a:cubicBezTo>
                  <a:cubicBezTo>
                    <a:pt x="2458439" y="1197148"/>
                    <a:pt x="2457920" y="1201850"/>
                    <a:pt x="2455711" y="1205805"/>
                  </a:cubicBezTo>
                  <a:cubicBezTo>
                    <a:pt x="2439411" y="1239024"/>
                    <a:pt x="2400380" y="1254123"/>
                    <a:pt x="2365960" y="1240550"/>
                  </a:cubicBezTo>
                  <a:cubicBezTo>
                    <a:pt x="2381936" y="1258799"/>
                    <a:pt x="2395638" y="1279061"/>
                    <a:pt x="2406614" y="1300687"/>
                  </a:cubicBezTo>
                  <a:cubicBezTo>
                    <a:pt x="2409277" y="1305104"/>
                    <a:pt x="2410771" y="1310104"/>
                    <a:pt x="2410901" y="1315235"/>
                  </a:cubicBezTo>
                  <a:cubicBezTo>
                    <a:pt x="2410251" y="1325885"/>
                    <a:pt x="2398431" y="1332964"/>
                    <a:pt x="2387781" y="1332185"/>
                  </a:cubicBezTo>
                  <a:cubicBezTo>
                    <a:pt x="2377195" y="1330496"/>
                    <a:pt x="2367388" y="1325626"/>
                    <a:pt x="2359660" y="1318287"/>
                  </a:cubicBezTo>
                  <a:cubicBezTo>
                    <a:pt x="2342710" y="1304584"/>
                    <a:pt x="2327513" y="1288932"/>
                    <a:pt x="2314200" y="1271658"/>
                  </a:cubicBezTo>
                  <a:lnTo>
                    <a:pt x="2314589" y="1333678"/>
                  </a:lnTo>
                  <a:cubicBezTo>
                    <a:pt x="2314785" y="1338095"/>
                    <a:pt x="2314005" y="1342576"/>
                    <a:pt x="2312382" y="1346667"/>
                  </a:cubicBezTo>
                  <a:cubicBezTo>
                    <a:pt x="2332060" y="1363488"/>
                    <a:pt x="2356478" y="1373619"/>
                    <a:pt x="2382261" y="1375697"/>
                  </a:cubicBezTo>
                  <a:cubicBezTo>
                    <a:pt x="2390248" y="1398492"/>
                    <a:pt x="2373818" y="1424599"/>
                    <a:pt x="2351478" y="1433821"/>
                  </a:cubicBezTo>
                  <a:cubicBezTo>
                    <a:pt x="2329137" y="1443043"/>
                    <a:pt x="2303354" y="1438821"/>
                    <a:pt x="2280689" y="1430184"/>
                  </a:cubicBezTo>
                  <a:cubicBezTo>
                    <a:pt x="2288028" y="1463954"/>
                    <a:pt x="2355309" y="1461227"/>
                    <a:pt x="2352841" y="1495647"/>
                  </a:cubicBezTo>
                  <a:cubicBezTo>
                    <a:pt x="2351997" y="1507012"/>
                    <a:pt x="2342190" y="1515974"/>
                    <a:pt x="2331670" y="1520520"/>
                  </a:cubicBezTo>
                  <a:cubicBezTo>
                    <a:pt x="2293159" y="1537276"/>
                    <a:pt x="2250491" y="1511233"/>
                    <a:pt x="2216720" y="1486360"/>
                  </a:cubicBezTo>
                  <a:cubicBezTo>
                    <a:pt x="2225813" y="1513376"/>
                    <a:pt x="2221786" y="1543056"/>
                    <a:pt x="2205745" y="1566630"/>
                  </a:cubicBezTo>
                  <a:cubicBezTo>
                    <a:pt x="2185223" y="1547861"/>
                    <a:pt x="2168337" y="1525325"/>
                    <a:pt x="2156129" y="1500322"/>
                  </a:cubicBezTo>
                  <a:cubicBezTo>
                    <a:pt x="2156778" y="1519805"/>
                    <a:pt x="2157362" y="1539288"/>
                    <a:pt x="2158012" y="1558252"/>
                  </a:cubicBezTo>
                  <a:cubicBezTo>
                    <a:pt x="2158012" y="1569033"/>
                    <a:pt x="2157232" y="1582346"/>
                    <a:pt x="2147426" y="1586827"/>
                  </a:cubicBezTo>
                  <a:cubicBezTo>
                    <a:pt x="2137619" y="1591308"/>
                    <a:pt x="2126904" y="1583450"/>
                    <a:pt x="2118981" y="1576111"/>
                  </a:cubicBezTo>
                  <a:lnTo>
                    <a:pt x="2059428" y="1521105"/>
                  </a:lnTo>
                  <a:cubicBezTo>
                    <a:pt x="2070858" y="1549030"/>
                    <a:pt x="2078976" y="1578124"/>
                    <a:pt x="2083782" y="1607934"/>
                  </a:cubicBezTo>
                  <a:cubicBezTo>
                    <a:pt x="2046505" y="1600725"/>
                    <a:pt x="2012734" y="1581112"/>
                    <a:pt x="1987926" y="1552277"/>
                  </a:cubicBezTo>
                  <a:cubicBezTo>
                    <a:pt x="1993576" y="1564551"/>
                    <a:pt x="1988185" y="1579034"/>
                    <a:pt x="1975976" y="1584684"/>
                  </a:cubicBezTo>
                  <a:cubicBezTo>
                    <a:pt x="1975911" y="1584684"/>
                    <a:pt x="1975846" y="1584749"/>
                    <a:pt x="1975781" y="1584749"/>
                  </a:cubicBezTo>
                  <a:cubicBezTo>
                    <a:pt x="1961104" y="1590399"/>
                    <a:pt x="1943959" y="1581891"/>
                    <a:pt x="1934997" y="1569033"/>
                  </a:cubicBezTo>
                  <a:cubicBezTo>
                    <a:pt x="1926944" y="1555459"/>
                    <a:pt x="1922462" y="1540068"/>
                    <a:pt x="1922008" y="1524287"/>
                  </a:cubicBezTo>
                  <a:cubicBezTo>
                    <a:pt x="1919540" y="1543315"/>
                    <a:pt x="1915514" y="1564746"/>
                    <a:pt x="1899538" y="1575137"/>
                  </a:cubicBezTo>
                  <a:cubicBezTo>
                    <a:pt x="1883562" y="1585528"/>
                    <a:pt x="1855116" y="1569357"/>
                    <a:pt x="1863819" y="1552277"/>
                  </a:cubicBezTo>
                  <a:cubicBezTo>
                    <a:pt x="1842128" y="1565656"/>
                    <a:pt x="1818294" y="1575267"/>
                    <a:pt x="1793355" y="1580527"/>
                  </a:cubicBezTo>
                  <a:cubicBezTo>
                    <a:pt x="1791148" y="1591049"/>
                    <a:pt x="1785172" y="1600465"/>
                    <a:pt x="1776600" y="1606959"/>
                  </a:cubicBezTo>
                  <a:cubicBezTo>
                    <a:pt x="1759455" y="1619364"/>
                    <a:pt x="1736465" y="1619948"/>
                    <a:pt x="1715554" y="1616896"/>
                  </a:cubicBezTo>
                  <a:cubicBezTo>
                    <a:pt x="1634505" y="1604362"/>
                    <a:pt x="1563716" y="1540912"/>
                    <a:pt x="1481758" y="1546692"/>
                  </a:cubicBezTo>
                  <a:cubicBezTo>
                    <a:pt x="1450456" y="1548900"/>
                    <a:pt x="1420841" y="1561239"/>
                    <a:pt x="1389993" y="1566889"/>
                  </a:cubicBezTo>
                  <a:cubicBezTo>
                    <a:pt x="1292189" y="1584749"/>
                    <a:pt x="1195943" y="1534418"/>
                    <a:pt x="1097230" y="1522273"/>
                  </a:cubicBezTo>
                  <a:cubicBezTo>
                    <a:pt x="1037547" y="1515130"/>
                    <a:pt x="973253" y="1521170"/>
                    <a:pt x="917792" y="1502790"/>
                  </a:cubicBezTo>
                  <a:lnTo>
                    <a:pt x="922792" y="1511818"/>
                  </a:lnTo>
                  <a:cubicBezTo>
                    <a:pt x="873176" y="1490906"/>
                    <a:pt x="831677" y="1454408"/>
                    <a:pt x="804595" y="1407908"/>
                  </a:cubicBezTo>
                  <a:cubicBezTo>
                    <a:pt x="808752" y="1431353"/>
                    <a:pt x="817584" y="1453694"/>
                    <a:pt x="830573" y="1473631"/>
                  </a:cubicBezTo>
                  <a:cubicBezTo>
                    <a:pt x="785567" y="1470968"/>
                    <a:pt x="746797" y="1440835"/>
                    <a:pt x="733158" y="1397842"/>
                  </a:cubicBezTo>
                  <a:lnTo>
                    <a:pt x="740952" y="1458824"/>
                  </a:lnTo>
                  <a:cubicBezTo>
                    <a:pt x="695556" y="1456681"/>
                    <a:pt x="658019" y="1422716"/>
                    <a:pt x="651330" y="1377775"/>
                  </a:cubicBezTo>
                  <a:cubicBezTo>
                    <a:pt x="645290" y="1405116"/>
                    <a:pt x="618988" y="1423105"/>
                    <a:pt x="591322" y="1418819"/>
                  </a:cubicBezTo>
                  <a:cubicBezTo>
                    <a:pt x="584244" y="1418234"/>
                    <a:pt x="578074" y="1413688"/>
                    <a:pt x="575411" y="1407129"/>
                  </a:cubicBezTo>
                  <a:cubicBezTo>
                    <a:pt x="574762" y="1402258"/>
                    <a:pt x="575801" y="1397323"/>
                    <a:pt x="578204" y="1393037"/>
                  </a:cubicBezTo>
                  <a:lnTo>
                    <a:pt x="594764" y="1355435"/>
                  </a:lnTo>
                  <a:cubicBezTo>
                    <a:pt x="576645" y="1363292"/>
                    <a:pt x="556318" y="1364137"/>
                    <a:pt x="537614" y="1357902"/>
                  </a:cubicBezTo>
                  <a:cubicBezTo>
                    <a:pt x="544303" y="1369397"/>
                    <a:pt x="553331" y="1379334"/>
                    <a:pt x="564111" y="1387127"/>
                  </a:cubicBezTo>
                  <a:cubicBezTo>
                    <a:pt x="543264" y="1394985"/>
                    <a:pt x="520145" y="1394401"/>
                    <a:pt x="499752" y="1385438"/>
                  </a:cubicBezTo>
                  <a:cubicBezTo>
                    <a:pt x="479620" y="1376411"/>
                    <a:pt x="460787" y="1364851"/>
                    <a:pt x="443641" y="1350954"/>
                  </a:cubicBezTo>
                  <a:cubicBezTo>
                    <a:pt x="442472" y="1370436"/>
                    <a:pt x="441369" y="1389919"/>
                    <a:pt x="440199" y="1409402"/>
                  </a:cubicBezTo>
                  <a:cubicBezTo>
                    <a:pt x="439485" y="1422391"/>
                    <a:pt x="436758" y="1437458"/>
                    <a:pt x="424743" y="1441874"/>
                  </a:cubicBezTo>
                  <a:cubicBezTo>
                    <a:pt x="416560" y="1443757"/>
                    <a:pt x="407988" y="1441549"/>
                    <a:pt x="401688" y="1435964"/>
                  </a:cubicBezTo>
                  <a:cubicBezTo>
                    <a:pt x="383439" y="1422326"/>
                    <a:pt x="373632" y="1400180"/>
                    <a:pt x="375711" y="1377515"/>
                  </a:cubicBezTo>
                  <a:cubicBezTo>
                    <a:pt x="368697" y="1393686"/>
                    <a:pt x="355449" y="1406415"/>
                    <a:pt x="339018" y="1412779"/>
                  </a:cubicBezTo>
                  <a:cubicBezTo>
                    <a:pt x="333238" y="1415637"/>
                    <a:pt x="326484" y="1415637"/>
                    <a:pt x="320704" y="1412779"/>
                  </a:cubicBezTo>
                  <a:cubicBezTo>
                    <a:pt x="318366" y="1411221"/>
                    <a:pt x="316548" y="1408948"/>
                    <a:pt x="315639" y="1406285"/>
                  </a:cubicBezTo>
                  <a:cubicBezTo>
                    <a:pt x="274984" y="1394530"/>
                    <a:pt x="244980" y="1360110"/>
                    <a:pt x="238745" y="1318287"/>
                  </a:cubicBezTo>
                  <a:lnTo>
                    <a:pt x="229004" y="1387322"/>
                  </a:lnTo>
                  <a:cubicBezTo>
                    <a:pt x="228940" y="1388555"/>
                    <a:pt x="228550" y="1389724"/>
                    <a:pt x="227835" y="1390699"/>
                  </a:cubicBezTo>
                  <a:cubicBezTo>
                    <a:pt x="226472" y="1392257"/>
                    <a:pt x="224004" y="1391997"/>
                    <a:pt x="221925" y="1391543"/>
                  </a:cubicBezTo>
                  <a:cubicBezTo>
                    <a:pt x="196792" y="1386218"/>
                    <a:pt x="172699" y="1370956"/>
                    <a:pt x="161983" y="1347576"/>
                  </a:cubicBezTo>
                  <a:cubicBezTo>
                    <a:pt x="151267" y="1324197"/>
                    <a:pt x="157242" y="1292829"/>
                    <a:pt x="178868" y="1278866"/>
                  </a:cubicBezTo>
                  <a:cubicBezTo>
                    <a:pt x="164970" y="1287439"/>
                    <a:pt x="149774" y="1293674"/>
                    <a:pt x="133863" y="1297375"/>
                  </a:cubicBezTo>
                  <a:cubicBezTo>
                    <a:pt x="128083" y="1299453"/>
                    <a:pt x="121653" y="1298739"/>
                    <a:pt x="116523" y="1295362"/>
                  </a:cubicBezTo>
                  <a:cubicBezTo>
                    <a:pt x="109054" y="1288413"/>
                    <a:pt x="115743" y="1275879"/>
                    <a:pt x="122498" y="1268476"/>
                  </a:cubicBezTo>
                  <a:lnTo>
                    <a:pt x="157307" y="1229055"/>
                  </a:lnTo>
                  <a:cubicBezTo>
                    <a:pt x="128537" y="1232250"/>
                    <a:pt x="99508" y="1225366"/>
                    <a:pt x="75219" y="1209572"/>
                  </a:cubicBezTo>
                  <a:cubicBezTo>
                    <a:pt x="71062" y="1207390"/>
                    <a:pt x="67815" y="1203863"/>
                    <a:pt x="65932" y="1199571"/>
                  </a:cubicBezTo>
                  <a:cubicBezTo>
                    <a:pt x="64828" y="1194258"/>
                    <a:pt x="65867" y="1188719"/>
                    <a:pt x="68855" y="1184179"/>
                  </a:cubicBezTo>
                  <a:cubicBezTo>
                    <a:pt x="85805" y="1152922"/>
                    <a:pt x="116588" y="1131523"/>
                    <a:pt x="151787" y="1126445"/>
                  </a:cubicBezTo>
                  <a:cubicBezTo>
                    <a:pt x="153411" y="1117197"/>
                    <a:pt x="157956" y="1108722"/>
                    <a:pt x="164776" y="1102286"/>
                  </a:cubicBezTo>
                  <a:cubicBezTo>
                    <a:pt x="153216" y="1107624"/>
                    <a:pt x="141071" y="1111501"/>
                    <a:pt x="128602" y="1113846"/>
                  </a:cubicBezTo>
                  <a:cubicBezTo>
                    <a:pt x="124901" y="1115080"/>
                    <a:pt x="120809" y="1114372"/>
                    <a:pt x="117756" y="1111962"/>
                  </a:cubicBezTo>
                  <a:cubicBezTo>
                    <a:pt x="116068" y="1109534"/>
                    <a:pt x="115483" y="1106533"/>
                    <a:pt x="116068" y="1103650"/>
                  </a:cubicBezTo>
                  <a:cubicBezTo>
                    <a:pt x="117886" y="1078289"/>
                    <a:pt x="126524" y="1053897"/>
                    <a:pt x="141201" y="1033122"/>
                  </a:cubicBezTo>
                  <a:cubicBezTo>
                    <a:pt x="118276" y="1058787"/>
                    <a:pt x="81064" y="1065918"/>
                    <a:pt x="50281" y="1050526"/>
                  </a:cubicBezTo>
                  <a:cubicBezTo>
                    <a:pt x="61256" y="1047091"/>
                    <a:pt x="70153" y="1038986"/>
                    <a:pt x="74570" y="1028380"/>
                  </a:cubicBezTo>
                  <a:cubicBezTo>
                    <a:pt x="65347" y="1029757"/>
                    <a:pt x="55931" y="1028978"/>
                    <a:pt x="47034" y="1026108"/>
                  </a:cubicBezTo>
                  <a:cubicBezTo>
                    <a:pt x="34045" y="1021302"/>
                    <a:pt x="23199" y="1006625"/>
                    <a:pt x="27551" y="993636"/>
                  </a:cubicBezTo>
                  <a:cubicBezTo>
                    <a:pt x="32616" y="977790"/>
                    <a:pt x="54437" y="972789"/>
                    <a:pt x="60867" y="957398"/>
                  </a:cubicBezTo>
                  <a:cubicBezTo>
                    <a:pt x="44890" y="953501"/>
                    <a:pt x="28395" y="949345"/>
                    <a:pt x="15406" y="938954"/>
                  </a:cubicBezTo>
                  <a:cubicBezTo>
                    <a:pt x="2418" y="928563"/>
                    <a:pt x="-4077" y="909404"/>
                    <a:pt x="3002" y="8945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8"/>
            <p:cNvSpPr/>
            <p:nvPr/>
          </p:nvSpPr>
          <p:spPr>
            <a:xfrm flipH="1">
              <a:off x="8783718" y="4073724"/>
              <a:ext cx="531744" cy="765496"/>
            </a:xfrm>
            <a:custGeom>
              <a:avLst/>
              <a:gdLst/>
              <a:ahLst/>
              <a:cxnLst/>
              <a:rect l="l" t="t" r="r" b="b"/>
              <a:pathLst>
                <a:path w="429692" h="618583" extrusionOk="0">
                  <a:moveTo>
                    <a:pt x="306624" y="603386"/>
                  </a:moveTo>
                  <a:cubicBezTo>
                    <a:pt x="304482" y="559939"/>
                    <a:pt x="270451" y="524155"/>
                    <a:pt x="232719" y="502529"/>
                  </a:cubicBezTo>
                  <a:cubicBezTo>
                    <a:pt x="214509" y="492106"/>
                    <a:pt x="195072" y="483988"/>
                    <a:pt x="174855" y="478371"/>
                  </a:cubicBezTo>
                  <a:cubicBezTo>
                    <a:pt x="148423" y="470967"/>
                    <a:pt x="119848" y="467525"/>
                    <a:pt x="97508" y="451549"/>
                  </a:cubicBezTo>
                  <a:cubicBezTo>
                    <a:pt x="52047" y="419077"/>
                    <a:pt x="48086" y="346990"/>
                    <a:pt x="93" y="318870"/>
                  </a:cubicBezTo>
                  <a:cubicBezTo>
                    <a:pt x="35162" y="323221"/>
                    <a:pt x="70946" y="327767"/>
                    <a:pt x="103093" y="342574"/>
                  </a:cubicBezTo>
                  <a:cubicBezTo>
                    <a:pt x="135240" y="357381"/>
                    <a:pt x="163749" y="384398"/>
                    <a:pt x="171218" y="419012"/>
                  </a:cubicBezTo>
                  <a:cubicBezTo>
                    <a:pt x="173621" y="430247"/>
                    <a:pt x="173881" y="442197"/>
                    <a:pt x="179206" y="452393"/>
                  </a:cubicBezTo>
                  <a:cubicBezTo>
                    <a:pt x="185805" y="462700"/>
                    <a:pt x="194864" y="471207"/>
                    <a:pt x="205573" y="477137"/>
                  </a:cubicBezTo>
                  <a:lnTo>
                    <a:pt x="274803" y="523181"/>
                  </a:lnTo>
                  <a:lnTo>
                    <a:pt x="196871" y="386800"/>
                  </a:lnTo>
                  <a:cubicBezTo>
                    <a:pt x="186545" y="366863"/>
                    <a:pt x="173855" y="348244"/>
                    <a:pt x="159074" y="331339"/>
                  </a:cubicBezTo>
                  <a:cubicBezTo>
                    <a:pt x="133681" y="304648"/>
                    <a:pt x="98936" y="289256"/>
                    <a:pt x="66660" y="271332"/>
                  </a:cubicBezTo>
                  <a:cubicBezTo>
                    <a:pt x="44839" y="259187"/>
                    <a:pt x="22823" y="244640"/>
                    <a:pt x="11523" y="222429"/>
                  </a:cubicBezTo>
                  <a:cubicBezTo>
                    <a:pt x="2690" y="205090"/>
                    <a:pt x="1327" y="184957"/>
                    <a:pt x="1327" y="165474"/>
                  </a:cubicBezTo>
                  <a:cubicBezTo>
                    <a:pt x="1924" y="131561"/>
                    <a:pt x="4308" y="97699"/>
                    <a:pt x="8470" y="64033"/>
                  </a:cubicBezTo>
                  <a:cubicBezTo>
                    <a:pt x="81272" y="107954"/>
                    <a:pt x="134668" y="177898"/>
                    <a:pt x="157840" y="259707"/>
                  </a:cubicBezTo>
                  <a:cubicBezTo>
                    <a:pt x="167062" y="292893"/>
                    <a:pt x="172387" y="329910"/>
                    <a:pt x="197325" y="353680"/>
                  </a:cubicBezTo>
                  <a:cubicBezTo>
                    <a:pt x="203430" y="302829"/>
                    <a:pt x="181739" y="253407"/>
                    <a:pt x="166282" y="204310"/>
                  </a:cubicBezTo>
                  <a:cubicBezTo>
                    <a:pt x="150826" y="155213"/>
                    <a:pt x="142448" y="98388"/>
                    <a:pt x="171478" y="56175"/>
                  </a:cubicBezTo>
                  <a:cubicBezTo>
                    <a:pt x="184012" y="37991"/>
                    <a:pt x="203430" y="22015"/>
                    <a:pt x="203949" y="-1"/>
                  </a:cubicBezTo>
                  <a:lnTo>
                    <a:pt x="263372" y="95141"/>
                  </a:lnTo>
                  <a:cubicBezTo>
                    <a:pt x="276816" y="116767"/>
                    <a:pt x="290779" y="139951"/>
                    <a:pt x="290454" y="165409"/>
                  </a:cubicBezTo>
                  <a:cubicBezTo>
                    <a:pt x="290129" y="190867"/>
                    <a:pt x="276621" y="212104"/>
                    <a:pt x="264866" y="233600"/>
                  </a:cubicBezTo>
                  <a:cubicBezTo>
                    <a:pt x="248520" y="263805"/>
                    <a:pt x="234856" y="295373"/>
                    <a:pt x="224017" y="327962"/>
                  </a:cubicBezTo>
                  <a:cubicBezTo>
                    <a:pt x="219438" y="339438"/>
                    <a:pt x="217230" y="351718"/>
                    <a:pt x="217523" y="364070"/>
                  </a:cubicBezTo>
                  <a:cubicBezTo>
                    <a:pt x="219029" y="375013"/>
                    <a:pt x="222393" y="385618"/>
                    <a:pt x="227459" y="395438"/>
                  </a:cubicBezTo>
                  <a:cubicBezTo>
                    <a:pt x="240448" y="424273"/>
                    <a:pt x="253780" y="452893"/>
                    <a:pt x="267464" y="481293"/>
                  </a:cubicBezTo>
                  <a:cubicBezTo>
                    <a:pt x="270776" y="487787"/>
                    <a:pt x="275192" y="495775"/>
                    <a:pt x="282725" y="497009"/>
                  </a:cubicBezTo>
                  <a:cubicBezTo>
                    <a:pt x="287129" y="497386"/>
                    <a:pt x="291526" y="496191"/>
                    <a:pt x="295130" y="493632"/>
                  </a:cubicBezTo>
                  <a:cubicBezTo>
                    <a:pt x="309313" y="483644"/>
                    <a:pt x="318146" y="467707"/>
                    <a:pt x="319094" y="450380"/>
                  </a:cubicBezTo>
                  <a:cubicBezTo>
                    <a:pt x="319964" y="433300"/>
                    <a:pt x="318587" y="416187"/>
                    <a:pt x="315002" y="399464"/>
                  </a:cubicBezTo>
                  <a:cubicBezTo>
                    <a:pt x="307274" y="350432"/>
                    <a:pt x="307274" y="293152"/>
                    <a:pt x="344032" y="259707"/>
                  </a:cubicBezTo>
                  <a:cubicBezTo>
                    <a:pt x="362281" y="243146"/>
                    <a:pt x="388713" y="233340"/>
                    <a:pt x="397870" y="210480"/>
                  </a:cubicBezTo>
                  <a:cubicBezTo>
                    <a:pt x="413326" y="241068"/>
                    <a:pt x="429043" y="272955"/>
                    <a:pt x="429757" y="307180"/>
                  </a:cubicBezTo>
                  <a:cubicBezTo>
                    <a:pt x="430796" y="354394"/>
                    <a:pt x="403325" y="396997"/>
                    <a:pt x="376958" y="436157"/>
                  </a:cubicBezTo>
                  <a:cubicBezTo>
                    <a:pt x="362670" y="457394"/>
                    <a:pt x="347409" y="479474"/>
                    <a:pt x="324679" y="491294"/>
                  </a:cubicBezTo>
                  <a:cubicBezTo>
                    <a:pt x="318743" y="493548"/>
                    <a:pt x="313249" y="496827"/>
                    <a:pt x="308443" y="500971"/>
                  </a:cubicBezTo>
                  <a:cubicBezTo>
                    <a:pt x="298961" y="511232"/>
                    <a:pt x="302403" y="527533"/>
                    <a:pt x="307274" y="540651"/>
                  </a:cubicBezTo>
                  <a:cubicBezTo>
                    <a:pt x="317607" y="568317"/>
                    <a:pt x="331517" y="594522"/>
                    <a:pt x="348643" y="61858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4" name="Google Shape;414;p8"/>
            <p:cNvGrpSpPr/>
            <p:nvPr/>
          </p:nvGrpSpPr>
          <p:grpSpPr>
            <a:xfrm flipH="1">
              <a:off x="8484313" y="4186039"/>
              <a:ext cx="299423" cy="540862"/>
              <a:chOff x="5782672" y="6135642"/>
              <a:chExt cx="327704" cy="591947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5829319" y="6387809"/>
                <a:ext cx="142997" cy="339780"/>
              </a:xfrm>
              <a:custGeom>
                <a:avLst/>
                <a:gdLst/>
                <a:ahLst/>
                <a:cxnLst/>
                <a:rect l="l" t="t" r="r" b="b"/>
                <a:pathLst>
                  <a:path w="105533" h="250760" extrusionOk="0">
                    <a:moveTo>
                      <a:pt x="25361" y="71711"/>
                    </a:moveTo>
                    <a:cubicBezTo>
                      <a:pt x="25361" y="67750"/>
                      <a:pt x="26010" y="63808"/>
                      <a:pt x="27374" y="60086"/>
                    </a:cubicBezTo>
                    <a:cubicBezTo>
                      <a:pt x="28348" y="57722"/>
                      <a:pt x="28738" y="55164"/>
                      <a:pt x="28543" y="52618"/>
                    </a:cubicBezTo>
                    <a:cubicBezTo>
                      <a:pt x="27569" y="45344"/>
                      <a:pt x="18346" y="42032"/>
                      <a:pt x="15554" y="35148"/>
                    </a:cubicBezTo>
                    <a:lnTo>
                      <a:pt x="20035" y="33265"/>
                    </a:lnTo>
                    <a:lnTo>
                      <a:pt x="5748" y="17484"/>
                    </a:lnTo>
                    <a:cubicBezTo>
                      <a:pt x="3994" y="15971"/>
                      <a:pt x="2890" y="13866"/>
                      <a:pt x="2566" y="11574"/>
                    </a:cubicBezTo>
                    <a:cubicBezTo>
                      <a:pt x="2566" y="7807"/>
                      <a:pt x="6527" y="5534"/>
                      <a:pt x="9969" y="4040"/>
                    </a:cubicBezTo>
                    <a:cubicBezTo>
                      <a:pt x="16139" y="423"/>
                      <a:pt x="23412" y="-824"/>
                      <a:pt x="30427" y="534"/>
                    </a:cubicBezTo>
                    <a:lnTo>
                      <a:pt x="87316" y="37421"/>
                    </a:lnTo>
                    <a:cubicBezTo>
                      <a:pt x="92642" y="33583"/>
                      <a:pt x="100045" y="34785"/>
                      <a:pt x="103877" y="40104"/>
                    </a:cubicBezTo>
                    <a:cubicBezTo>
                      <a:pt x="104526" y="40941"/>
                      <a:pt x="104981" y="41850"/>
                      <a:pt x="105370" y="42812"/>
                    </a:cubicBezTo>
                    <a:cubicBezTo>
                      <a:pt x="107254" y="49955"/>
                      <a:pt x="98357" y="57619"/>
                      <a:pt x="91928" y="53917"/>
                    </a:cubicBezTo>
                    <a:cubicBezTo>
                      <a:pt x="95434" y="56268"/>
                      <a:pt x="98357" y="59398"/>
                      <a:pt x="100500" y="63074"/>
                    </a:cubicBezTo>
                    <a:cubicBezTo>
                      <a:pt x="102578" y="66899"/>
                      <a:pt x="101734" y="71633"/>
                      <a:pt x="98552" y="74569"/>
                    </a:cubicBezTo>
                    <a:cubicBezTo>
                      <a:pt x="95305" y="76368"/>
                      <a:pt x="91407" y="76537"/>
                      <a:pt x="88031" y="75023"/>
                    </a:cubicBezTo>
                    <a:cubicBezTo>
                      <a:pt x="82770" y="73224"/>
                      <a:pt x="78030" y="70218"/>
                      <a:pt x="74133" y="66256"/>
                    </a:cubicBezTo>
                    <a:cubicBezTo>
                      <a:pt x="75951" y="70542"/>
                      <a:pt x="80627" y="74309"/>
                      <a:pt x="79198" y="78595"/>
                    </a:cubicBezTo>
                    <a:cubicBezTo>
                      <a:pt x="77770" y="82882"/>
                      <a:pt x="70496" y="81972"/>
                      <a:pt x="66860" y="78595"/>
                    </a:cubicBezTo>
                    <a:cubicBezTo>
                      <a:pt x="63222" y="75218"/>
                      <a:pt x="59975" y="70997"/>
                      <a:pt x="55169" y="70607"/>
                    </a:cubicBezTo>
                    <a:cubicBezTo>
                      <a:pt x="47507" y="70088"/>
                      <a:pt x="42571" y="80349"/>
                      <a:pt x="35687" y="81518"/>
                    </a:cubicBezTo>
                    <a:cubicBezTo>
                      <a:pt x="25036" y="106261"/>
                      <a:pt x="22698" y="135291"/>
                      <a:pt x="21789" y="162697"/>
                    </a:cubicBezTo>
                    <a:cubicBezTo>
                      <a:pt x="21139" y="192077"/>
                      <a:pt x="21984" y="221470"/>
                      <a:pt x="24321" y="250760"/>
                    </a:cubicBezTo>
                    <a:cubicBezTo>
                      <a:pt x="16009" y="249656"/>
                      <a:pt x="8865" y="244285"/>
                      <a:pt x="5488" y="236602"/>
                    </a:cubicBezTo>
                    <a:cubicBezTo>
                      <a:pt x="2241" y="229004"/>
                      <a:pt x="552" y="220834"/>
                      <a:pt x="552" y="212573"/>
                    </a:cubicBezTo>
                    <a:cubicBezTo>
                      <a:pt x="-2045" y="164340"/>
                      <a:pt x="6397" y="116145"/>
                      <a:pt x="25361" y="717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5782672" y="6135642"/>
                <a:ext cx="327704" cy="317005"/>
              </a:xfrm>
              <a:custGeom>
                <a:avLst/>
                <a:gdLst/>
                <a:ahLst/>
                <a:cxnLst/>
                <a:rect l="l" t="t" r="r" b="b"/>
                <a:pathLst>
                  <a:path w="241848" h="233952" extrusionOk="0">
                    <a:moveTo>
                      <a:pt x="50684" y="126892"/>
                    </a:moveTo>
                    <a:cubicBezTo>
                      <a:pt x="34578" y="108968"/>
                      <a:pt x="17693" y="91778"/>
                      <a:pt x="93" y="75327"/>
                    </a:cubicBezTo>
                    <a:cubicBezTo>
                      <a:pt x="34513" y="63429"/>
                      <a:pt x="72765" y="72372"/>
                      <a:pt x="98352" y="98317"/>
                    </a:cubicBezTo>
                    <a:lnTo>
                      <a:pt x="112899" y="8631"/>
                    </a:lnTo>
                    <a:cubicBezTo>
                      <a:pt x="113419" y="5383"/>
                      <a:pt x="114394" y="1552"/>
                      <a:pt x="117446" y="318"/>
                    </a:cubicBezTo>
                    <a:cubicBezTo>
                      <a:pt x="119849" y="-332"/>
                      <a:pt x="122381" y="19"/>
                      <a:pt x="124524" y="1292"/>
                    </a:cubicBezTo>
                    <a:cubicBezTo>
                      <a:pt x="161737" y="17917"/>
                      <a:pt x="176479" y="63897"/>
                      <a:pt x="176479" y="104682"/>
                    </a:cubicBezTo>
                    <a:cubicBezTo>
                      <a:pt x="191935" y="87134"/>
                      <a:pt x="210314" y="72431"/>
                      <a:pt x="230836" y="61235"/>
                    </a:cubicBezTo>
                    <a:cubicBezTo>
                      <a:pt x="240903" y="97395"/>
                      <a:pt x="223953" y="135614"/>
                      <a:pt x="190442" y="152480"/>
                    </a:cubicBezTo>
                    <a:cubicBezTo>
                      <a:pt x="211613" y="153525"/>
                      <a:pt x="230901" y="164975"/>
                      <a:pt x="241941" y="183068"/>
                    </a:cubicBezTo>
                    <a:cubicBezTo>
                      <a:pt x="240124" y="182419"/>
                      <a:pt x="238305" y="181964"/>
                      <a:pt x="236421" y="181445"/>
                    </a:cubicBezTo>
                    <a:cubicBezTo>
                      <a:pt x="216679" y="176093"/>
                      <a:pt x="195508" y="179652"/>
                      <a:pt x="178622" y="191186"/>
                    </a:cubicBezTo>
                    <a:lnTo>
                      <a:pt x="178102" y="191576"/>
                    </a:lnTo>
                    <a:cubicBezTo>
                      <a:pt x="168815" y="206558"/>
                      <a:pt x="155567" y="218709"/>
                      <a:pt x="139851" y="226710"/>
                    </a:cubicBezTo>
                    <a:cubicBezTo>
                      <a:pt x="119459" y="236952"/>
                      <a:pt x="95300" y="236296"/>
                      <a:pt x="75492" y="224956"/>
                    </a:cubicBezTo>
                    <a:cubicBezTo>
                      <a:pt x="67764" y="220651"/>
                      <a:pt x="62049" y="213526"/>
                      <a:pt x="59516" y="205084"/>
                    </a:cubicBezTo>
                    <a:cubicBezTo>
                      <a:pt x="58672" y="198615"/>
                      <a:pt x="58672" y="192069"/>
                      <a:pt x="59516" y="185601"/>
                    </a:cubicBezTo>
                    <a:cubicBezTo>
                      <a:pt x="59451" y="160461"/>
                      <a:pt x="44839" y="137640"/>
                      <a:pt x="21979" y="127152"/>
                    </a:cubicBezTo>
                    <a:lnTo>
                      <a:pt x="19836" y="126048"/>
                    </a:lnTo>
                    <a:cubicBezTo>
                      <a:pt x="29577" y="120976"/>
                      <a:pt x="41268" y="121300"/>
                      <a:pt x="50684" y="126892"/>
                    </a:cubicBezTo>
                    <a:close/>
                  </a:path>
                </a:pathLst>
              </a:custGeom>
              <a:solidFill>
                <a:srgbClr val="FFDC2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5782672" y="6135642"/>
                <a:ext cx="327704" cy="259850"/>
              </a:xfrm>
              <a:custGeom>
                <a:avLst/>
                <a:gdLst/>
                <a:ahLst/>
                <a:cxnLst/>
                <a:rect l="l" t="t" r="r" b="b"/>
                <a:pathLst>
                  <a:path w="241848" h="191771" extrusionOk="0">
                    <a:moveTo>
                      <a:pt x="50684" y="126892"/>
                    </a:moveTo>
                    <a:cubicBezTo>
                      <a:pt x="34578" y="108968"/>
                      <a:pt x="17693" y="91778"/>
                      <a:pt x="93" y="75327"/>
                    </a:cubicBezTo>
                    <a:cubicBezTo>
                      <a:pt x="34513" y="63429"/>
                      <a:pt x="72765" y="72372"/>
                      <a:pt x="98352" y="98317"/>
                    </a:cubicBezTo>
                    <a:lnTo>
                      <a:pt x="112899" y="8631"/>
                    </a:lnTo>
                    <a:cubicBezTo>
                      <a:pt x="113419" y="5383"/>
                      <a:pt x="114394" y="1552"/>
                      <a:pt x="117446" y="318"/>
                    </a:cubicBezTo>
                    <a:cubicBezTo>
                      <a:pt x="119849" y="-332"/>
                      <a:pt x="122381" y="19"/>
                      <a:pt x="124524" y="1292"/>
                    </a:cubicBezTo>
                    <a:cubicBezTo>
                      <a:pt x="161737" y="17917"/>
                      <a:pt x="176479" y="63897"/>
                      <a:pt x="176479" y="104682"/>
                    </a:cubicBezTo>
                    <a:cubicBezTo>
                      <a:pt x="191935" y="87134"/>
                      <a:pt x="210314" y="72431"/>
                      <a:pt x="230836" y="61235"/>
                    </a:cubicBezTo>
                    <a:cubicBezTo>
                      <a:pt x="240903" y="97395"/>
                      <a:pt x="223953" y="135614"/>
                      <a:pt x="190442" y="152480"/>
                    </a:cubicBezTo>
                    <a:cubicBezTo>
                      <a:pt x="211613" y="153525"/>
                      <a:pt x="230901" y="164975"/>
                      <a:pt x="241941" y="183068"/>
                    </a:cubicBezTo>
                    <a:cubicBezTo>
                      <a:pt x="240124" y="182419"/>
                      <a:pt x="238305" y="181964"/>
                      <a:pt x="236421" y="181445"/>
                    </a:cubicBezTo>
                    <a:cubicBezTo>
                      <a:pt x="204664" y="163715"/>
                      <a:pt x="165244" y="167845"/>
                      <a:pt x="137838" y="191770"/>
                    </a:cubicBezTo>
                    <a:cubicBezTo>
                      <a:pt x="152839" y="170599"/>
                      <a:pt x="159854" y="144771"/>
                      <a:pt x="157645" y="118904"/>
                    </a:cubicBezTo>
                    <a:cubicBezTo>
                      <a:pt x="157256" y="113969"/>
                      <a:pt x="155047" y="107799"/>
                      <a:pt x="150112" y="107799"/>
                    </a:cubicBezTo>
                    <a:cubicBezTo>
                      <a:pt x="148099" y="107994"/>
                      <a:pt x="146215" y="108812"/>
                      <a:pt x="144657" y="110137"/>
                    </a:cubicBezTo>
                    <a:cubicBezTo>
                      <a:pt x="120238" y="127340"/>
                      <a:pt x="102964" y="152967"/>
                      <a:pt x="96274" y="182094"/>
                    </a:cubicBezTo>
                    <a:cubicBezTo>
                      <a:pt x="94391" y="167391"/>
                      <a:pt x="86403" y="154168"/>
                      <a:pt x="74193" y="145726"/>
                    </a:cubicBezTo>
                    <a:cubicBezTo>
                      <a:pt x="62049" y="137491"/>
                      <a:pt x="48346" y="131919"/>
                      <a:pt x="33929" y="129360"/>
                    </a:cubicBezTo>
                    <a:lnTo>
                      <a:pt x="21720" y="126892"/>
                    </a:lnTo>
                    <a:lnTo>
                      <a:pt x="19576" y="125788"/>
                    </a:lnTo>
                    <a:cubicBezTo>
                      <a:pt x="29447" y="120703"/>
                      <a:pt x="41202" y="121119"/>
                      <a:pt x="50684" y="126892"/>
                    </a:cubicBezTo>
                    <a:close/>
                  </a:path>
                </a:pathLst>
              </a:custGeom>
              <a:solidFill>
                <a:srgbClr val="E6A9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5782672" y="6135642"/>
                <a:ext cx="327704" cy="317005"/>
              </a:xfrm>
              <a:custGeom>
                <a:avLst/>
                <a:gdLst/>
                <a:ahLst/>
                <a:cxnLst/>
                <a:rect l="l" t="t" r="r" b="b"/>
                <a:pathLst>
                  <a:path w="241848" h="233952" extrusionOk="0">
                    <a:moveTo>
                      <a:pt x="50684" y="126892"/>
                    </a:moveTo>
                    <a:cubicBezTo>
                      <a:pt x="34578" y="108968"/>
                      <a:pt x="17693" y="91778"/>
                      <a:pt x="93" y="75327"/>
                    </a:cubicBezTo>
                    <a:cubicBezTo>
                      <a:pt x="34513" y="63429"/>
                      <a:pt x="72765" y="72372"/>
                      <a:pt x="98352" y="98317"/>
                    </a:cubicBezTo>
                    <a:lnTo>
                      <a:pt x="112899" y="8631"/>
                    </a:lnTo>
                    <a:cubicBezTo>
                      <a:pt x="113419" y="5383"/>
                      <a:pt x="114394" y="1552"/>
                      <a:pt x="117446" y="318"/>
                    </a:cubicBezTo>
                    <a:cubicBezTo>
                      <a:pt x="119849" y="-332"/>
                      <a:pt x="122381" y="19"/>
                      <a:pt x="124524" y="1292"/>
                    </a:cubicBezTo>
                    <a:cubicBezTo>
                      <a:pt x="161737" y="17917"/>
                      <a:pt x="176479" y="63897"/>
                      <a:pt x="176479" y="104682"/>
                    </a:cubicBezTo>
                    <a:cubicBezTo>
                      <a:pt x="191935" y="87134"/>
                      <a:pt x="210314" y="72431"/>
                      <a:pt x="230836" y="61235"/>
                    </a:cubicBezTo>
                    <a:cubicBezTo>
                      <a:pt x="240903" y="97395"/>
                      <a:pt x="223953" y="135614"/>
                      <a:pt x="190442" y="152480"/>
                    </a:cubicBezTo>
                    <a:cubicBezTo>
                      <a:pt x="211613" y="153525"/>
                      <a:pt x="230901" y="164975"/>
                      <a:pt x="241941" y="183068"/>
                    </a:cubicBezTo>
                    <a:cubicBezTo>
                      <a:pt x="240124" y="182419"/>
                      <a:pt x="238305" y="181964"/>
                      <a:pt x="236421" y="181445"/>
                    </a:cubicBezTo>
                    <a:cubicBezTo>
                      <a:pt x="216679" y="176093"/>
                      <a:pt x="195508" y="179652"/>
                      <a:pt x="178622" y="191186"/>
                    </a:cubicBezTo>
                    <a:lnTo>
                      <a:pt x="178102" y="191576"/>
                    </a:lnTo>
                    <a:cubicBezTo>
                      <a:pt x="168815" y="206558"/>
                      <a:pt x="155567" y="218709"/>
                      <a:pt x="139851" y="226710"/>
                    </a:cubicBezTo>
                    <a:cubicBezTo>
                      <a:pt x="119459" y="236952"/>
                      <a:pt x="95300" y="236296"/>
                      <a:pt x="75492" y="224956"/>
                    </a:cubicBezTo>
                    <a:cubicBezTo>
                      <a:pt x="67764" y="220651"/>
                      <a:pt x="62049" y="213526"/>
                      <a:pt x="59516" y="205084"/>
                    </a:cubicBezTo>
                    <a:cubicBezTo>
                      <a:pt x="58672" y="198615"/>
                      <a:pt x="58672" y="192069"/>
                      <a:pt x="59516" y="185601"/>
                    </a:cubicBezTo>
                    <a:cubicBezTo>
                      <a:pt x="59451" y="160461"/>
                      <a:pt x="44839" y="137640"/>
                      <a:pt x="21979" y="127152"/>
                    </a:cubicBezTo>
                    <a:lnTo>
                      <a:pt x="19836" y="126048"/>
                    </a:lnTo>
                    <a:cubicBezTo>
                      <a:pt x="29577" y="120976"/>
                      <a:pt x="41268" y="121300"/>
                      <a:pt x="50684" y="12689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5782672" y="6135642"/>
                <a:ext cx="327704" cy="259850"/>
              </a:xfrm>
              <a:custGeom>
                <a:avLst/>
                <a:gdLst/>
                <a:ahLst/>
                <a:cxnLst/>
                <a:rect l="l" t="t" r="r" b="b"/>
                <a:pathLst>
                  <a:path w="241848" h="191771" extrusionOk="0">
                    <a:moveTo>
                      <a:pt x="50684" y="126892"/>
                    </a:moveTo>
                    <a:cubicBezTo>
                      <a:pt x="34578" y="108968"/>
                      <a:pt x="17693" y="91778"/>
                      <a:pt x="93" y="75327"/>
                    </a:cubicBezTo>
                    <a:cubicBezTo>
                      <a:pt x="34513" y="63429"/>
                      <a:pt x="72765" y="72372"/>
                      <a:pt x="98352" y="98317"/>
                    </a:cubicBezTo>
                    <a:lnTo>
                      <a:pt x="112899" y="8631"/>
                    </a:lnTo>
                    <a:cubicBezTo>
                      <a:pt x="113419" y="5383"/>
                      <a:pt x="114394" y="1552"/>
                      <a:pt x="117446" y="318"/>
                    </a:cubicBezTo>
                    <a:cubicBezTo>
                      <a:pt x="119849" y="-332"/>
                      <a:pt x="122381" y="19"/>
                      <a:pt x="124524" y="1292"/>
                    </a:cubicBezTo>
                    <a:cubicBezTo>
                      <a:pt x="161737" y="17917"/>
                      <a:pt x="176479" y="63897"/>
                      <a:pt x="176479" y="104682"/>
                    </a:cubicBezTo>
                    <a:cubicBezTo>
                      <a:pt x="191935" y="87134"/>
                      <a:pt x="210314" y="72431"/>
                      <a:pt x="230836" y="61235"/>
                    </a:cubicBezTo>
                    <a:cubicBezTo>
                      <a:pt x="240903" y="97395"/>
                      <a:pt x="223953" y="135614"/>
                      <a:pt x="190442" y="152480"/>
                    </a:cubicBezTo>
                    <a:cubicBezTo>
                      <a:pt x="211613" y="153525"/>
                      <a:pt x="230901" y="164975"/>
                      <a:pt x="241941" y="183068"/>
                    </a:cubicBezTo>
                    <a:cubicBezTo>
                      <a:pt x="240124" y="182419"/>
                      <a:pt x="238305" y="181964"/>
                      <a:pt x="236421" y="181445"/>
                    </a:cubicBezTo>
                    <a:cubicBezTo>
                      <a:pt x="204664" y="163715"/>
                      <a:pt x="165244" y="167845"/>
                      <a:pt x="137838" y="191770"/>
                    </a:cubicBezTo>
                    <a:cubicBezTo>
                      <a:pt x="152839" y="170599"/>
                      <a:pt x="159854" y="144771"/>
                      <a:pt x="157645" y="118904"/>
                    </a:cubicBezTo>
                    <a:cubicBezTo>
                      <a:pt x="157256" y="113969"/>
                      <a:pt x="155047" y="107799"/>
                      <a:pt x="150112" y="107799"/>
                    </a:cubicBezTo>
                    <a:cubicBezTo>
                      <a:pt x="148099" y="107994"/>
                      <a:pt x="146215" y="108812"/>
                      <a:pt x="144657" y="110137"/>
                    </a:cubicBezTo>
                    <a:cubicBezTo>
                      <a:pt x="120238" y="127340"/>
                      <a:pt x="102964" y="152967"/>
                      <a:pt x="96274" y="182094"/>
                    </a:cubicBezTo>
                    <a:cubicBezTo>
                      <a:pt x="94391" y="167391"/>
                      <a:pt x="86403" y="154168"/>
                      <a:pt x="74193" y="145726"/>
                    </a:cubicBezTo>
                    <a:cubicBezTo>
                      <a:pt x="62049" y="137491"/>
                      <a:pt x="48346" y="131919"/>
                      <a:pt x="33929" y="129360"/>
                    </a:cubicBezTo>
                    <a:lnTo>
                      <a:pt x="21720" y="126892"/>
                    </a:lnTo>
                    <a:lnTo>
                      <a:pt x="19576" y="125788"/>
                    </a:lnTo>
                    <a:cubicBezTo>
                      <a:pt x="29447" y="120703"/>
                      <a:pt x="41202" y="121119"/>
                      <a:pt x="50684" y="126892"/>
                    </a:cubicBezTo>
                    <a:close/>
                  </a:path>
                </a:pathLst>
              </a:custGeom>
              <a:solidFill>
                <a:srgbClr val="FF1111">
                  <a:alpha val="481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" name="Google Shape;420;p8"/>
          <p:cNvGrpSpPr/>
          <p:nvPr/>
        </p:nvGrpSpPr>
        <p:grpSpPr>
          <a:xfrm flipH="1">
            <a:off x="-236958" y="-158925"/>
            <a:ext cx="2801469" cy="5395456"/>
            <a:chOff x="6810566" y="-158925"/>
            <a:chExt cx="2801469" cy="5395456"/>
          </a:xfrm>
        </p:grpSpPr>
        <p:sp>
          <p:nvSpPr>
            <p:cNvPr id="421" name="Google Shape;421;p8"/>
            <p:cNvSpPr/>
            <p:nvPr/>
          </p:nvSpPr>
          <p:spPr>
            <a:xfrm flipH="1">
              <a:off x="8730655" y="1624167"/>
              <a:ext cx="50399" cy="16334"/>
            </a:xfrm>
            <a:custGeom>
              <a:avLst/>
              <a:gdLst/>
              <a:ahLst/>
              <a:cxnLst/>
              <a:rect l="l" t="t" r="r" b="b"/>
              <a:pathLst>
                <a:path w="16430" h="5325" extrusionOk="0">
                  <a:moveTo>
                    <a:pt x="16524" y="2272"/>
                  </a:moveTo>
                  <a:cubicBezTo>
                    <a:pt x="15699" y="1392"/>
                    <a:pt x="14757" y="628"/>
                    <a:pt x="13731" y="-1"/>
                  </a:cubicBezTo>
                  <a:cubicBezTo>
                    <a:pt x="9315" y="2087"/>
                    <a:pt x="4756" y="3866"/>
                    <a:pt x="93" y="5324"/>
                  </a:cubicBezTo>
                  <a:close/>
                </a:path>
              </a:pathLst>
            </a:custGeom>
            <a:solidFill>
              <a:srgbClr val="828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2" name="Google Shape;422;p8"/>
            <p:cNvGrpSpPr/>
            <p:nvPr/>
          </p:nvGrpSpPr>
          <p:grpSpPr>
            <a:xfrm>
              <a:off x="6810566" y="-158925"/>
              <a:ext cx="2801469" cy="5395456"/>
              <a:chOff x="6810566" y="-158925"/>
              <a:chExt cx="2801469" cy="5395456"/>
            </a:xfrm>
          </p:grpSpPr>
          <p:sp>
            <p:nvSpPr>
              <p:cNvPr id="423" name="Google Shape;423;p8"/>
              <p:cNvSpPr/>
              <p:nvPr/>
            </p:nvSpPr>
            <p:spPr>
              <a:xfrm flipH="1">
                <a:off x="6810575" y="-158925"/>
                <a:ext cx="2728670" cy="1814666"/>
              </a:xfrm>
              <a:custGeom>
                <a:avLst/>
                <a:gdLst/>
                <a:ahLst/>
                <a:cxnLst/>
                <a:rect l="l" t="t" r="r" b="b"/>
                <a:pathLst>
                  <a:path w="889542" h="591578" extrusionOk="0">
                    <a:moveTo>
                      <a:pt x="881843" y="81957"/>
                    </a:moveTo>
                    <a:cubicBezTo>
                      <a:pt x="877752" y="80853"/>
                      <a:pt x="876647" y="75073"/>
                      <a:pt x="878271" y="71112"/>
                    </a:cubicBezTo>
                    <a:cubicBezTo>
                      <a:pt x="880356" y="67362"/>
                      <a:pt x="882791" y="63817"/>
                      <a:pt x="885544" y="60526"/>
                    </a:cubicBezTo>
                    <a:cubicBezTo>
                      <a:pt x="888311" y="57081"/>
                      <a:pt x="888603" y="52261"/>
                      <a:pt x="886259" y="48511"/>
                    </a:cubicBezTo>
                    <a:cubicBezTo>
                      <a:pt x="882492" y="44160"/>
                      <a:pt x="875608" y="46953"/>
                      <a:pt x="870803" y="50005"/>
                    </a:cubicBezTo>
                    <a:lnTo>
                      <a:pt x="875673" y="27535"/>
                    </a:lnTo>
                    <a:cubicBezTo>
                      <a:pt x="876147" y="26266"/>
                      <a:pt x="876004" y="24850"/>
                      <a:pt x="875284" y="23703"/>
                    </a:cubicBezTo>
                    <a:cubicBezTo>
                      <a:pt x="873985" y="22209"/>
                      <a:pt x="871517" y="23184"/>
                      <a:pt x="869763" y="22339"/>
                    </a:cubicBezTo>
                    <a:cubicBezTo>
                      <a:pt x="868010" y="21495"/>
                      <a:pt x="867425" y="19417"/>
                      <a:pt x="866516" y="17728"/>
                    </a:cubicBezTo>
                    <a:cubicBezTo>
                      <a:pt x="863399" y="13702"/>
                      <a:pt x="858619" y="11313"/>
                      <a:pt x="853528" y="11234"/>
                    </a:cubicBezTo>
                    <a:cubicBezTo>
                      <a:pt x="840909" y="9138"/>
                      <a:pt x="828135" y="8073"/>
                      <a:pt x="815341" y="8052"/>
                    </a:cubicBezTo>
                    <a:lnTo>
                      <a:pt x="844955" y="-1"/>
                    </a:lnTo>
                    <a:cubicBezTo>
                      <a:pt x="814809" y="4184"/>
                      <a:pt x="784454" y="6677"/>
                      <a:pt x="754035" y="7467"/>
                    </a:cubicBezTo>
                    <a:cubicBezTo>
                      <a:pt x="615706" y="12598"/>
                      <a:pt x="496535" y="17728"/>
                      <a:pt x="357881" y="22859"/>
                    </a:cubicBezTo>
                    <a:cubicBezTo>
                      <a:pt x="330482" y="24481"/>
                      <a:pt x="303004" y="24112"/>
                      <a:pt x="275663" y="21755"/>
                    </a:cubicBezTo>
                    <a:cubicBezTo>
                      <a:pt x="253583" y="19352"/>
                      <a:pt x="231892" y="14351"/>
                      <a:pt x="209876" y="11299"/>
                    </a:cubicBezTo>
                    <a:cubicBezTo>
                      <a:pt x="159934" y="4415"/>
                      <a:pt x="109279" y="7662"/>
                      <a:pt x="58948" y="10909"/>
                    </a:cubicBezTo>
                    <a:cubicBezTo>
                      <a:pt x="55369" y="10759"/>
                      <a:pt x="51837" y="11711"/>
                      <a:pt x="48817" y="13637"/>
                    </a:cubicBezTo>
                    <a:cubicBezTo>
                      <a:pt x="46173" y="16186"/>
                      <a:pt x="44342" y="19463"/>
                      <a:pt x="43556" y="23054"/>
                    </a:cubicBezTo>
                    <a:cubicBezTo>
                      <a:pt x="-8756" y="185238"/>
                      <a:pt x="-13958" y="358937"/>
                      <a:pt x="28554" y="523960"/>
                    </a:cubicBezTo>
                    <a:cubicBezTo>
                      <a:pt x="31243" y="537945"/>
                      <a:pt x="36815" y="551216"/>
                      <a:pt x="44920" y="562926"/>
                    </a:cubicBezTo>
                    <a:cubicBezTo>
                      <a:pt x="57584" y="578902"/>
                      <a:pt x="78106" y="585916"/>
                      <a:pt x="97914" y="588904"/>
                    </a:cubicBezTo>
                    <a:cubicBezTo>
                      <a:pt x="129190" y="594008"/>
                      <a:pt x="161227" y="591785"/>
                      <a:pt x="191497" y="582409"/>
                    </a:cubicBezTo>
                    <a:cubicBezTo>
                      <a:pt x="200069" y="579682"/>
                      <a:pt x="210460" y="576824"/>
                      <a:pt x="217474" y="581305"/>
                    </a:cubicBezTo>
                    <a:cubicBezTo>
                      <a:pt x="224683" y="578035"/>
                      <a:pt x="231541" y="574030"/>
                      <a:pt x="237931" y="569356"/>
                    </a:cubicBezTo>
                    <a:lnTo>
                      <a:pt x="228514" y="577863"/>
                    </a:lnTo>
                    <a:cubicBezTo>
                      <a:pt x="255141" y="579747"/>
                      <a:pt x="277936" y="559679"/>
                      <a:pt x="297354" y="540911"/>
                    </a:cubicBezTo>
                    <a:lnTo>
                      <a:pt x="269169" y="572603"/>
                    </a:lnTo>
                    <a:cubicBezTo>
                      <a:pt x="282586" y="575850"/>
                      <a:pt x="296744" y="573254"/>
                      <a:pt x="308135" y="565459"/>
                    </a:cubicBezTo>
                    <a:cubicBezTo>
                      <a:pt x="319506" y="557521"/>
                      <a:pt x="329696" y="548010"/>
                      <a:pt x="338398" y="537209"/>
                    </a:cubicBezTo>
                    <a:cubicBezTo>
                      <a:pt x="334067" y="549029"/>
                      <a:pt x="329871" y="560848"/>
                      <a:pt x="325799" y="572668"/>
                    </a:cubicBezTo>
                    <a:cubicBezTo>
                      <a:pt x="344906" y="571185"/>
                      <a:pt x="361265" y="558387"/>
                      <a:pt x="367298" y="540196"/>
                    </a:cubicBezTo>
                    <a:cubicBezTo>
                      <a:pt x="366571" y="544660"/>
                      <a:pt x="366330" y="549189"/>
                      <a:pt x="366584" y="553704"/>
                    </a:cubicBezTo>
                    <a:cubicBezTo>
                      <a:pt x="381001" y="544977"/>
                      <a:pt x="391294" y="530817"/>
                      <a:pt x="395159" y="514414"/>
                    </a:cubicBezTo>
                    <a:cubicBezTo>
                      <a:pt x="395996" y="520867"/>
                      <a:pt x="398653" y="526949"/>
                      <a:pt x="402822" y="531948"/>
                    </a:cubicBezTo>
                    <a:cubicBezTo>
                      <a:pt x="404582" y="534474"/>
                      <a:pt x="407186" y="536293"/>
                      <a:pt x="410161" y="537079"/>
                    </a:cubicBezTo>
                    <a:cubicBezTo>
                      <a:pt x="416135" y="538248"/>
                      <a:pt x="421655" y="532143"/>
                      <a:pt x="422370" y="525909"/>
                    </a:cubicBezTo>
                    <a:cubicBezTo>
                      <a:pt x="422532" y="519592"/>
                      <a:pt x="421032" y="513344"/>
                      <a:pt x="418019" y="507790"/>
                    </a:cubicBezTo>
                    <a:cubicBezTo>
                      <a:pt x="425318" y="507981"/>
                      <a:pt x="432546" y="506281"/>
                      <a:pt x="438995" y="502854"/>
                    </a:cubicBezTo>
                    <a:cubicBezTo>
                      <a:pt x="445509" y="498877"/>
                      <a:pt x="448243" y="490812"/>
                      <a:pt x="445490" y="483696"/>
                    </a:cubicBezTo>
                    <a:cubicBezTo>
                      <a:pt x="450997" y="479098"/>
                      <a:pt x="451731" y="470907"/>
                      <a:pt x="447133" y="465401"/>
                    </a:cubicBezTo>
                    <a:cubicBezTo>
                      <a:pt x="446788" y="464982"/>
                      <a:pt x="446412" y="464585"/>
                      <a:pt x="446009" y="464213"/>
                    </a:cubicBezTo>
                    <a:lnTo>
                      <a:pt x="457504" y="448367"/>
                    </a:lnTo>
                    <a:cubicBezTo>
                      <a:pt x="456400" y="453739"/>
                      <a:pt x="453919" y="458732"/>
                      <a:pt x="450295" y="462849"/>
                    </a:cubicBezTo>
                    <a:cubicBezTo>
                      <a:pt x="463622" y="457478"/>
                      <a:pt x="474792" y="447840"/>
                      <a:pt x="482053" y="435443"/>
                    </a:cubicBezTo>
                    <a:cubicBezTo>
                      <a:pt x="479585" y="446873"/>
                      <a:pt x="479390" y="462719"/>
                      <a:pt x="490300" y="466161"/>
                    </a:cubicBezTo>
                    <a:cubicBezTo>
                      <a:pt x="497853" y="467537"/>
                      <a:pt x="505296" y="463252"/>
                      <a:pt x="507900" y="456030"/>
                    </a:cubicBezTo>
                    <a:cubicBezTo>
                      <a:pt x="510394" y="448863"/>
                      <a:pt x="511154" y="441206"/>
                      <a:pt x="510108" y="433689"/>
                    </a:cubicBezTo>
                    <a:cubicBezTo>
                      <a:pt x="511823" y="441129"/>
                      <a:pt x="514836" y="448207"/>
                      <a:pt x="519005" y="454601"/>
                    </a:cubicBezTo>
                    <a:cubicBezTo>
                      <a:pt x="523259" y="461077"/>
                      <a:pt x="530786" y="464615"/>
                      <a:pt x="538488" y="463758"/>
                    </a:cubicBezTo>
                    <a:cubicBezTo>
                      <a:pt x="545541" y="462453"/>
                      <a:pt x="550204" y="455678"/>
                      <a:pt x="548899" y="448624"/>
                    </a:cubicBezTo>
                    <a:cubicBezTo>
                      <a:pt x="548782" y="448008"/>
                      <a:pt x="548626" y="447401"/>
                      <a:pt x="548425" y="446808"/>
                    </a:cubicBezTo>
                    <a:cubicBezTo>
                      <a:pt x="559530" y="448959"/>
                      <a:pt x="570986" y="448357"/>
                      <a:pt x="581805" y="445055"/>
                    </a:cubicBezTo>
                    <a:cubicBezTo>
                      <a:pt x="584397" y="444495"/>
                      <a:pt x="586702" y="443019"/>
                      <a:pt x="588300" y="440898"/>
                    </a:cubicBezTo>
                    <a:cubicBezTo>
                      <a:pt x="590034" y="436477"/>
                      <a:pt x="588624" y="431446"/>
                      <a:pt x="584858" y="428559"/>
                    </a:cubicBezTo>
                    <a:cubicBezTo>
                      <a:pt x="581169" y="425874"/>
                      <a:pt x="578039" y="422500"/>
                      <a:pt x="575636" y="418623"/>
                    </a:cubicBezTo>
                    <a:cubicBezTo>
                      <a:pt x="585546" y="419395"/>
                      <a:pt x="594670" y="413189"/>
                      <a:pt x="597587" y="403686"/>
                    </a:cubicBezTo>
                    <a:cubicBezTo>
                      <a:pt x="599924" y="394204"/>
                      <a:pt x="592131" y="382904"/>
                      <a:pt x="582650" y="383748"/>
                    </a:cubicBezTo>
                    <a:cubicBezTo>
                      <a:pt x="583754" y="378748"/>
                      <a:pt x="589663" y="377254"/>
                      <a:pt x="594404" y="375695"/>
                    </a:cubicBezTo>
                    <a:cubicBezTo>
                      <a:pt x="599145" y="374137"/>
                      <a:pt x="604471" y="369655"/>
                      <a:pt x="602327" y="365044"/>
                    </a:cubicBezTo>
                    <a:cubicBezTo>
                      <a:pt x="601009" y="362950"/>
                      <a:pt x="598944" y="361440"/>
                      <a:pt x="596547" y="360823"/>
                    </a:cubicBezTo>
                    <a:lnTo>
                      <a:pt x="570570" y="350562"/>
                    </a:lnTo>
                    <a:cubicBezTo>
                      <a:pt x="576922" y="349113"/>
                      <a:pt x="582799" y="346073"/>
                      <a:pt x="587650" y="341730"/>
                    </a:cubicBezTo>
                    <a:cubicBezTo>
                      <a:pt x="592599" y="337010"/>
                      <a:pt x="593417" y="329410"/>
                      <a:pt x="589599" y="323741"/>
                    </a:cubicBezTo>
                    <a:cubicBezTo>
                      <a:pt x="601405" y="319878"/>
                      <a:pt x="610757" y="310765"/>
                      <a:pt x="614926" y="299062"/>
                    </a:cubicBezTo>
                    <a:lnTo>
                      <a:pt x="575051" y="301855"/>
                    </a:lnTo>
                    <a:lnTo>
                      <a:pt x="564660" y="306985"/>
                    </a:lnTo>
                    <a:lnTo>
                      <a:pt x="608367" y="278670"/>
                    </a:lnTo>
                    <a:lnTo>
                      <a:pt x="597392" y="293672"/>
                    </a:lnTo>
                    <a:lnTo>
                      <a:pt x="638890" y="277566"/>
                    </a:lnTo>
                    <a:cubicBezTo>
                      <a:pt x="632396" y="284060"/>
                      <a:pt x="625512" y="291464"/>
                      <a:pt x="619407" y="298867"/>
                    </a:cubicBezTo>
                    <a:cubicBezTo>
                      <a:pt x="634825" y="294999"/>
                      <a:pt x="649534" y="288708"/>
                      <a:pt x="662984" y="280229"/>
                    </a:cubicBezTo>
                    <a:cubicBezTo>
                      <a:pt x="659367" y="285705"/>
                      <a:pt x="656724" y="291770"/>
                      <a:pt x="655191" y="298153"/>
                    </a:cubicBezTo>
                    <a:cubicBezTo>
                      <a:pt x="654152" y="302569"/>
                      <a:pt x="654802" y="308869"/>
                      <a:pt x="659153" y="309388"/>
                    </a:cubicBezTo>
                    <a:cubicBezTo>
                      <a:pt x="661393" y="309347"/>
                      <a:pt x="663517" y="308411"/>
                      <a:pt x="665063" y="306790"/>
                    </a:cubicBezTo>
                    <a:cubicBezTo>
                      <a:pt x="674219" y="299322"/>
                      <a:pt x="664218" y="291854"/>
                      <a:pt x="673310" y="284320"/>
                    </a:cubicBezTo>
                    <a:cubicBezTo>
                      <a:pt x="670180" y="290131"/>
                      <a:pt x="672356" y="297378"/>
                      <a:pt x="678168" y="300506"/>
                    </a:cubicBezTo>
                    <a:cubicBezTo>
                      <a:pt x="680084" y="301537"/>
                      <a:pt x="682240" y="302026"/>
                      <a:pt x="684416" y="301920"/>
                    </a:cubicBezTo>
                    <a:cubicBezTo>
                      <a:pt x="691566" y="299556"/>
                      <a:pt x="695449" y="291842"/>
                      <a:pt x="693086" y="284690"/>
                    </a:cubicBezTo>
                    <a:cubicBezTo>
                      <a:pt x="692664" y="283425"/>
                      <a:pt x="692066" y="282228"/>
                      <a:pt x="691300" y="281138"/>
                    </a:cubicBezTo>
                    <a:cubicBezTo>
                      <a:pt x="699995" y="283666"/>
                      <a:pt x="708912" y="285362"/>
                      <a:pt x="717926" y="286203"/>
                    </a:cubicBezTo>
                    <a:cubicBezTo>
                      <a:pt x="720407" y="286711"/>
                      <a:pt x="722986" y="286246"/>
                      <a:pt x="725135" y="284905"/>
                    </a:cubicBezTo>
                    <a:cubicBezTo>
                      <a:pt x="730200" y="281008"/>
                      <a:pt x="725135" y="272955"/>
                      <a:pt x="720264" y="268799"/>
                    </a:cubicBezTo>
                    <a:cubicBezTo>
                      <a:pt x="724843" y="270402"/>
                      <a:pt x="729596" y="271470"/>
                      <a:pt x="734422" y="271981"/>
                    </a:cubicBezTo>
                    <a:cubicBezTo>
                      <a:pt x="733714" y="274838"/>
                      <a:pt x="732733" y="277621"/>
                      <a:pt x="731499" y="280294"/>
                    </a:cubicBezTo>
                    <a:cubicBezTo>
                      <a:pt x="738039" y="278398"/>
                      <a:pt x="744254" y="275530"/>
                      <a:pt x="749943" y="271786"/>
                    </a:cubicBezTo>
                    <a:lnTo>
                      <a:pt x="751762" y="271786"/>
                    </a:lnTo>
                    <a:lnTo>
                      <a:pt x="750917" y="271396"/>
                    </a:lnTo>
                    <a:cubicBezTo>
                      <a:pt x="755963" y="267951"/>
                      <a:pt x="760529" y="263844"/>
                      <a:pt x="764491" y="259187"/>
                    </a:cubicBezTo>
                    <a:lnTo>
                      <a:pt x="762347" y="275098"/>
                    </a:lnTo>
                    <a:cubicBezTo>
                      <a:pt x="780142" y="270487"/>
                      <a:pt x="777544" y="261005"/>
                      <a:pt x="790663" y="247822"/>
                    </a:cubicBezTo>
                    <a:cubicBezTo>
                      <a:pt x="794787" y="256792"/>
                      <a:pt x="804976" y="261256"/>
                      <a:pt x="814367" y="258213"/>
                    </a:cubicBezTo>
                    <a:cubicBezTo>
                      <a:pt x="823069" y="254446"/>
                      <a:pt x="826122" y="240419"/>
                      <a:pt x="818653" y="234444"/>
                    </a:cubicBezTo>
                    <a:cubicBezTo>
                      <a:pt x="827563" y="232092"/>
                      <a:pt x="835779" y="227637"/>
                      <a:pt x="842617" y="221455"/>
                    </a:cubicBezTo>
                    <a:cubicBezTo>
                      <a:pt x="849605" y="214817"/>
                      <a:pt x="851209" y="204285"/>
                      <a:pt x="846514" y="195867"/>
                    </a:cubicBezTo>
                    <a:cubicBezTo>
                      <a:pt x="857619" y="193400"/>
                      <a:pt x="860996" y="177878"/>
                      <a:pt x="857035" y="166838"/>
                    </a:cubicBezTo>
                    <a:cubicBezTo>
                      <a:pt x="854417" y="160477"/>
                      <a:pt x="851105" y="154423"/>
                      <a:pt x="847163" y="148784"/>
                    </a:cubicBezTo>
                    <a:lnTo>
                      <a:pt x="848592" y="148784"/>
                    </a:lnTo>
                    <a:cubicBezTo>
                      <a:pt x="846449" y="144626"/>
                      <a:pt x="845189" y="140072"/>
                      <a:pt x="844890" y="135405"/>
                    </a:cubicBezTo>
                    <a:cubicBezTo>
                      <a:pt x="850884" y="137340"/>
                      <a:pt x="857275" y="137741"/>
                      <a:pt x="863464" y="136574"/>
                    </a:cubicBezTo>
                    <a:cubicBezTo>
                      <a:pt x="869679" y="134941"/>
                      <a:pt x="873933" y="129228"/>
                      <a:pt x="873725" y="122806"/>
                    </a:cubicBezTo>
                    <a:cubicBezTo>
                      <a:pt x="872316" y="117955"/>
                      <a:pt x="869140" y="113808"/>
                      <a:pt x="864828" y="111182"/>
                    </a:cubicBezTo>
                    <a:cubicBezTo>
                      <a:pt x="873666" y="104668"/>
                      <a:pt x="881577" y="96977"/>
                      <a:pt x="888337" y="88322"/>
                    </a:cubicBezTo>
                    <a:cubicBezTo>
                      <a:pt x="889162" y="87492"/>
                      <a:pt x="889623" y="86373"/>
                      <a:pt x="889636" y="85204"/>
                    </a:cubicBezTo>
                    <a:cubicBezTo>
                      <a:pt x="889311" y="81827"/>
                      <a:pt x="884765" y="82801"/>
                      <a:pt x="881843" y="81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 flipH="1">
                <a:off x="6810566" y="-158925"/>
                <a:ext cx="2664277" cy="702823"/>
              </a:xfrm>
              <a:custGeom>
                <a:avLst/>
                <a:gdLst/>
                <a:ahLst/>
                <a:cxnLst/>
                <a:rect l="l" t="t" r="r" b="b"/>
                <a:pathLst>
                  <a:path w="868550" h="229119" extrusionOk="0">
                    <a:moveTo>
                      <a:pt x="860850" y="81957"/>
                    </a:moveTo>
                    <a:cubicBezTo>
                      <a:pt x="856759" y="80853"/>
                      <a:pt x="855654" y="75073"/>
                      <a:pt x="857278" y="71112"/>
                    </a:cubicBezTo>
                    <a:cubicBezTo>
                      <a:pt x="859363" y="67362"/>
                      <a:pt x="861798" y="63817"/>
                      <a:pt x="864552" y="60526"/>
                    </a:cubicBezTo>
                    <a:cubicBezTo>
                      <a:pt x="867318" y="57081"/>
                      <a:pt x="867610" y="52261"/>
                      <a:pt x="865266" y="48511"/>
                    </a:cubicBezTo>
                    <a:cubicBezTo>
                      <a:pt x="861499" y="44160"/>
                      <a:pt x="854615" y="46953"/>
                      <a:pt x="849810" y="50005"/>
                    </a:cubicBezTo>
                    <a:lnTo>
                      <a:pt x="854681" y="27535"/>
                    </a:lnTo>
                    <a:cubicBezTo>
                      <a:pt x="855155" y="26266"/>
                      <a:pt x="855011" y="24850"/>
                      <a:pt x="854291" y="23703"/>
                    </a:cubicBezTo>
                    <a:cubicBezTo>
                      <a:pt x="852992" y="22209"/>
                      <a:pt x="850524" y="23184"/>
                      <a:pt x="848770" y="22339"/>
                    </a:cubicBezTo>
                    <a:cubicBezTo>
                      <a:pt x="847017" y="21495"/>
                      <a:pt x="846433" y="19417"/>
                      <a:pt x="845523" y="17728"/>
                    </a:cubicBezTo>
                    <a:cubicBezTo>
                      <a:pt x="842406" y="13702"/>
                      <a:pt x="837626" y="11313"/>
                      <a:pt x="832535" y="11234"/>
                    </a:cubicBezTo>
                    <a:cubicBezTo>
                      <a:pt x="819916" y="9138"/>
                      <a:pt x="807142" y="8073"/>
                      <a:pt x="794348" y="8052"/>
                    </a:cubicBezTo>
                    <a:lnTo>
                      <a:pt x="823962" y="-1"/>
                    </a:lnTo>
                    <a:cubicBezTo>
                      <a:pt x="793816" y="4184"/>
                      <a:pt x="763461" y="6677"/>
                      <a:pt x="733042" y="7467"/>
                    </a:cubicBezTo>
                    <a:cubicBezTo>
                      <a:pt x="594713" y="12598"/>
                      <a:pt x="475542" y="17728"/>
                      <a:pt x="336888" y="22859"/>
                    </a:cubicBezTo>
                    <a:cubicBezTo>
                      <a:pt x="309489" y="24481"/>
                      <a:pt x="282011" y="24112"/>
                      <a:pt x="254670" y="21755"/>
                    </a:cubicBezTo>
                    <a:cubicBezTo>
                      <a:pt x="232590" y="19352"/>
                      <a:pt x="210899" y="14351"/>
                      <a:pt x="188883" y="11299"/>
                    </a:cubicBezTo>
                    <a:cubicBezTo>
                      <a:pt x="138942" y="4415"/>
                      <a:pt x="88286" y="7662"/>
                      <a:pt x="37955" y="10909"/>
                    </a:cubicBezTo>
                    <a:cubicBezTo>
                      <a:pt x="34377" y="10759"/>
                      <a:pt x="30844" y="11711"/>
                      <a:pt x="27824" y="13637"/>
                    </a:cubicBezTo>
                    <a:cubicBezTo>
                      <a:pt x="25181" y="16186"/>
                      <a:pt x="23349" y="19463"/>
                      <a:pt x="22563" y="23054"/>
                    </a:cubicBezTo>
                    <a:cubicBezTo>
                      <a:pt x="13906" y="50286"/>
                      <a:pt x="6412" y="77887"/>
                      <a:pt x="93" y="105856"/>
                    </a:cubicBezTo>
                    <a:cubicBezTo>
                      <a:pt x="16322" y="106456"/>
                      <a:pt x="32539" y="104483"/>
                      <a:pt x="48151" y="100011"/>
                    </a:cubicBezTo>
                    <a:lnTo>
                      <a:pt x="22174" y="116832"/>
                    </a:lnTo>
                    <a:cubicBezTo>
                      <a:pt x="38624" y="120371"/>
                      <a:pt x="55743" y="119062"/>
                      <a:pt x="71466" y="113065"/>
                    </a:cubicBezTo>
                    <a:lnTo>
                      <a:pt x="47826" y="125014"/>
                    </a:lnTo>
                    <a:cubicBezTo>
                      <a:pt x="72303" y="132439"/>
                      <a:pt x="98833" y="124331"/>
                      <a:pt x="114977" y="104492"/>
                    </a:cubicBezTo>
                    <a:cubicBezTo>
                      <a:pt x="113633" y="113639"/>
                      <a:pt x="110016" y="122302"/>
                      <a:pt x="104457" y="129690"/>
                    </a:cubicBezTo>
                    <a:cubicBezTo>
                      <a:pt x="113432" y="124253"/>
                      <a:pt x="121446" y="117362"/>
                      <a:pt x="128161" y="109298"/>
                    </a:cubicBezTo>
                    <a:cubicBezTo>
                      <a:pt x="123518" y="116892"/>
                      <a:pt x="121361" y="125747"/>
                      <a:pt x="121991" y="134626"/>
                    </a:cubicBezTo>
                    <a:cubicBezTo>
                      <a:pt x="133960" y="127504"/>
                      <a:pt x="144890" y="118763"/>
                      <a:pt x="154463" y="108649"/>
                    </a:cubicBezTo>
                    <a:cubicBezTo>
                      <a:pt x="150631" y="113779"/>
                      <a:pt x="157970" y="123196"/>
                      <a:pt x="164919" y="121637"/>
                    </a:cubicBezTo>
                    <a:cubicBezTo>
                      <a:pt x="171868" y="120079"/>
                      <a:pt x="176284" y="111441"/>
                      <a:pt x="178687" y="103843"/>
                    </a:cubicBezTo>
                    <a:cubicBezTo>
                      <a:pt x="182239" y="110183"/>
                      <a:pt x="187363" y="115505"/>
                      <a:pt x="193559" y="119299"/>
                    </a:cubicBezTo>
                    <a:cubicBezTo>
                      <a:pt x="195234" y="120600"/>
                      <a:pt x="197384" y="121120"/>
                      <a:pt x="199469" y="120728"/>
                    </a:cubicBezTo>
                    <a:cubicBezTo>
                      <a:pt x="206677" y="118455"/>
                      <a:pt x="197975" y="106441"/>
                      <a:pt x="201287" y="99492"/>
                    </a:cubicBezTo>
                    <a:cubicBezTo>
                      <a:pt x="211457" y="105630"/>
                      <a:pt x="223394" y="108190"/>
                      <a:pt x="235187" y="106765"/>
                    </a:cubicBezTo>
                    <a:cubicBezTo>
                      <a:pt x="231745" y="109623"/>
                      <a:pt x="228174" y="112351"/>
                      <a:pt x="224472" y="114883"/>
                    </a:cubicBezTo>
                    <a:cubicBezTo>
                      <a:pt x="239746" y="112900"/>
                      <a:pt x="254547" y="108216"/>
                      <a:pt x="268178" y="101050"/>
                    </a:cubicBezTo>
                    <a:lnTo>
                      <a:pt x="239603" y="125664"/>
                    </a:lnTo>
                    <a:cubicBezTo>
                      <a:pt x="250176" y="131404"/>
                      <a:pt x="262470" y="133134"/>
                      <a:pt x="274218" y="130535"/>
                    </a:cubicBezTo>
                    <a:cubicBezTo>
                      <a:pt x="285882" y="127945"/>
                      <a:pt x="297078" y="123564"/>
                      <a:pt x="307404" y="117546"/>
                    </a:cubicBezTo>
                    <a:cubicBezTo>
                      <a:pt x="298760" y="127685"/>
                      <a:pt x="289123" y="136932"/>
                      <a:pt x="278634" y="145147"/>
                    </a:cubicBezTo>
                    <a:cubicBezTo>
                      <a:pt x="292669" y="149080"/>
                      <a:pt x="307722" y="146709"/>
                      <a:pt x="319873" y="138653"/>
                    </a:cubicBezTo>
                    <a:cubicBezTo>
                      <a:pt x="319185" y="143516"/>
                      <a:pt x="319633" y="148471"/>
                      <a:pt x="321172" y="153135"/>
                    </a:cubicBezTo>
                    <a:cubicBezTo>
                      <a:pt x="322724" y="157852"/>
                      <a:pt x="327335" y="160870"/>
                      <a:pt x="332278" y="160409"/>
                    </a:cubicBezTo>
                    <a:cubicBezTo>
                      <a:pt x="338772" y="159045"/>
                      <a:pt x="340655" y="150537"/>
                      <a:pt x="341240" y="143718"/>
                    </a:cubicBezTo>
                    <a:cubicBezTo>
                      <a:pt x="342766" y="148454"/>
                      <a:pt x="345448" y="152738"/>
                      <a:pt x="349033" y="156187"/>
                    </a:cubicBezTo>
                    <a:cubicBezTo>
                      <a:pt x="350786" y="157876"/>
                      <a:pt x="353709" y="159369"/>
                      <a:pt x="355527" y="157551"/>
                    </a:cubicBezTo>
                    <a:cubicBezTo>
                      <a:pt x="356358" y="156360"/>
                      <a:pt x="356683" y="154890"/>
                      <a:pt x="356436" y="153460"/>
                    </a:cubicBezTo>
                    <a:cubicBezTo>
                      <a:pt x="356436" y="149043"/>
                      <a:pt x="356436" y="144627"/>
                      <a:pt x="355917" y="140471"/>
                    </a:cubicBezTo>
                    <a:cubicBezTo>
                      <a:pt x="362197" y="144761"/>
                      <a:pt x="369256" y="147783"/>
                      <a:pt x="376698" y="149368"/>
                    </a:cubicBezTo>
                    <a:lnTo>
                      <a:pt x="368970" y="154823"/>
                    </a:lnTo>
                    <a:cubicBezTo>
                      <a:pt x="379608" y="156765"/>
                      <a:pt x="390544" y="156322"/>
                      <a:pt x="400988" y="153525"/>
                    </a:cubicBezTo>
                    <a:lnTo>
                      <a:pt x="375010" y="174306"/>
                    </a:lnTo>
                    <a:cubicBezTo>
                      <a:pt x="386823" y="183139"/>
                      <a:pt x="402604" y="184547"/>
                      <a:pt x="415794" y="177943"/>
                    </a:cubicBezTo>
                    <a:cubicBezTo>
                      <a:pt x="414430" y="182670"/>
                      <a:pt x="414184" y="187652"/>
                      <a:pt x="415080" y="192490"/>
                    </a:cubicBezTo>
                    <a:cubicBezTo>
                      <a:pt x="416086" y="197396"/>
                      <a:pt x="420464" y="200872"/>
                      <a:pt x="425471" y="200738"/>
                    </a:cubicBezTo>
                    <a:cubicBezTo>
                      <a:pt x="431056" y="200024"/>
                      <a:pt x="433849" y="193465"/>
                      <a:pt x="435602" y="187750"/>
                    </a:cubicBezTo>
                    <a:cubicBezTo>
                      <a:pt x="436355" y="193656"/>
                      <a:pt x="441759" y="197832"/>
                      <a:pt x="447662" y="197077"/>
                    </a:cubicBezTo>
                    <a:cubicBezTo>
                      <a:pt x="448513" y="196969"/>
                      <a:pt x="449350" y="196759"/>
                      <a:pt x="450149" y="196452"/>
                    </a:cubicBezTo>
                    <a:cubicBezTo>
                      <a:pt x="456234" y="193104"/>
                      <a:pt x="458767" y="185674"/>
                      <a:pt x="455994" y="179307"/>
                    </a:cubicBezTo>
                    <a:cubicBezTo>
                      <a:pt x="460040" y="183091"/>
                      <a:pt x="465469" y="185041"/>
                      <a:pt x="470996" y="184697"/>
                    </a:cubicBezTo>
                    <a:cubicBezTo>
                      <a:pt x="476321" y="183528"/>
                      <a:pt x="479439" y="174891"/>
                      <a:pt x="474633" y="172293"/>
                    </a:cubicBezTo>
                    <a:cubicBezTo>
                      <a:pt x="488849" y="176098"/>
                      <a:pt x="503630" y="177329"/>
                      <a:pt x="518275" y="175930"/>
                    </a:cubicBezTo>
                    <a:lnTo>
                      <a:pt x="511781" y="185931"/>
                    </a:lnTo>
                    <a:cubicBezTo>
                      <a:pt x="524912" y="184157"/>
                      <a:pt x="537485" y="179499"/>
                      <a:pt x="548603" y="172293"/>
                    </a:cubicBezTo>
                    <a:cubicBezTo>
                      <a:pt x="541349" y="178263"/>
                      <a:pt x="535387" y="185642"/>
                      <a:pt x="531069" y="193984"/>
                    </a:cubicBezTo>
                    <a:cubicBezTo>
                      <a:pt x="539804" y="192353"/>
                      <a:pt x="548142" y="189045"/>
                      <a:pt x="555617" y="184243"/>
                    </a:cubicBezTo>
                    <a:cubicBezTo>
                      <a:pt x="553552" y="189903"/>
                      <a:pt x="556461" y="196167"/>
                      <a:pt x="562124" y="198233"/>
                    </a:cubicBezTo>
                    <a:cubicBezTo>
                      <a:pt x="567781" y="200301"/>
                      <a:pt x="574048" y="197387"/>
                      <a:pt x="576113" y="191727"/>
                    </a:cubicBezTo>
                    <a:cubicBezTo>
                      <a:pt x="576938" y="189465"/>
                      <a:pt x="576996" y="186994"/>
                      <a:pt x="576269" y="184697"/>
                    </a:cubicBezTo>
                    <a:cubicBezTo>
                      <a:pt x="578964" y="195059"/>
                      <a:pt x="585926" y="203791"/>
                      <a:pt x="595427" y="208726"/>
                    </a:cubicBezTo>
                    <a:cubicBezTo>
                      <a:pt x="599324" y="210675"/>
                      <a:pt x="605623" y="206778"/>
                      <a:pt x="604454" y="204505"/>
                    </a:cubicBezTo>
                    <a:cubicBezTo>
                      <a:pt x="614501" y="212609"/>
                      <a:pt x="627983" y="215055"/>
                      <a:pt x="640238" y="210999"/>
                    </a:cubicBezTo>
                    <a:lnTo>
                      <a:pt x="635562" y="219442"/>
                    </a:lnTo>
                    <a:cubicBezTo>
                      <a:pt x="647447" y="216519"/>
                      <a:pt x="639718" y="211389"/>
                      <a:pt x="649979" y="204375"/>
                    </a:cubicBezTo>
                    <a:cubicBezTo>
                      <a:pt x="645498" y="211389"/>
                      <a:pt x="660241" y="218338"/>
                      <a:pt x="655760" y="225352"/>
                    </a:cubicBezTo>
                    <a:cubicBezTo>
                      <a:pt x="667709" y="221650"/>
                      <a:pt x="660500" y="217948"/>
                      <a:pt x="672450" y="214311"/>
                    </a:cubicBezTo>
                    <a:cubicBezTo>
                      <a:pt x="666339" y="216567"/>
                      <a:pt x="662481" y="222627"/>
                      <a:pt x="663033" y="229118"/>
                    </a:cubicBezTo>
                    <a:cubicBezTo>
                      <a:pt x="676379" y="225702"/>
                      <a:pt x="688725" y="219182"/>
                      <a:pt x="699076" y="210090"/>
                    </a:cubicBezTo>
                    <a:cubicBezTo>
                      <a:pt x="696284" y="215221"/>
                      <a:pt x="701739" y="221715"/>
                      <a:pt x="707389" y="222040"/>
                    </a:cubicBezTo>
                    <a:cubicBezTo>
                      <a:pt x="713130" y="221697"/>
                      <a:pt x="718586" y="219406"/>
                      <a:pt x="722846" y="215545"/>
                    </a:cubicBezTo>
                    <a:cubicBezTo>
                      <a:pt x="745901" y="224507"/>
                      <a:pt x="753694" y="222040"/>
                      <a:pt x="774800" y="209051"/>
                    </a:cubicBezTo>
                    <a:cubicBezTo>
                      <a:pt x="773826" y="215156"/>
                      <a:pt x="783178" y="216195"/>
                      <a:pt x="788828" y="214117"/>
                    </a:cubicBezTo>
                    <a:cubicBezTo>
                      <a:pt x="801622" y="209528"/>
                      <a:pt x="814110" y="204150"/>
                      <a:pt x="826235" y="198011"/>
                    </a:cubicBezTo>
                    <a:cubicBezTo>
                      <a:pt x="825930" y="197348"/>
                      <a:pt x="825560" y="196717"/>
                      <a:pt x="825131" y="196127"/>
                    </a:cubicBezTo>
                    <a:cubicBezTo>
                      <a:pt x="836236" y="193659"/>
                      <a:pt x="839614" y="178138"/>
                      <a:pt x="835652" y="167098"/>
                    </a:cubicBezTo>
                    <a:cubicBezTo>
                      <a:pt x="833171" y="160664"/>
                      <a:pt x="829995" y="154523"/>
                      <a:pt x="826170" y="148784"/>
                    </a:cubicBezTo>
                    <a:lnTo>
                      <a:pt x="827599" y="148784"/>
                    </a:lnTo>
                    <a:cubicBezTo>
                      <a:pt x="825456" y="144626"/>
                      <a:pt x="824196" y="140072"/>
                      <a:pt x="823897" y="135405"/>
                    </a:cubicBezTo>
                    <a:cubicBezTo>
                      <a:pt x="829892" y="137340"/>
                      <a:pt x="836282" y="137741"/>
                      <a:pt x="842471" y="136574"/>
                    </a:cubicBezTo>
                    <a:cubicBezTo>
                      <a:pt x="848686" y="134941"/>
                      <a:pt x="852940" y="129228"/>
                      <a:pt x="852732" y="122806"/>
                    </a:cubicBezTo>
                    <a:cubicBezTo>
                      <a:pt x="851323" y="117955"/>
                      <a:pt x="848147" y="113808"/>
                      <a:pt x="843835" y="111182"/>
                    </a:cubicBezTo>
                    <a:cubicBezTo>
                      <a:pt x="852674" y="104668"/>
                      <a:pt x="860584" y="96977"/>
                      <a:pt x="867345" y="88322"/>
                    </a:cubicBezTo>
                    <a:cubicBezTo>
                      <a:pt x="868169" y="87492"/>
                      <a:pt x="868630" y="86373"/>
                      <a:pt x="868643" y="85204"/>
                    </a:cubicBezTo>
                    <a:cubicBezTo>
                      <a:pt x="868318" y="81827"/>
                      <a:pt x="863772" y="82801"/>
                      <a:pt x="860850" y="819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 flipH="1">
                <a:off x="7686718" y="396721"/>
                <a:ext cx="1925316" cy="1177187"/>
              </a:xfrm>
              <a:custGeom>
                <a:avLst/>
                <a:gdLst/>
                <a:ahLst/>
                <a:cxnLst/>
                <a:rect l="l" t="t" r="r" b="b"/>
                <a:pathLst>
                  <a:path w="627650" h="383761" extrusionOk="0">
                    <a:moveTo>
                      <a:pt x="595077" y="81048"/>
                    </a:moveTo>
                    <a:cubicBezTo>
                      <a:pt x="595077" y="80139"/>
                      <a:pt x="595077" y="79294"/>
                      <a:pt x="595077" y="78385"/>
                    </a:cubicBezTo>
                    <a:cubicBezTo>
                      <a:pt x="594771" y="76642"/>
                      <a:pt x="595090" y="74847"/>
                      <a:pt x="595986" y="73320"/>
                    </a:cubicBezTo>
                    <a:cubicBezTo>
                      <a:pt x="597175" y="72173"/>
                      <a:pt x="598701" y="71443"/>
                      <a:pt x="600337" y="71242"/>
                    </a:cubicBezTo>
                    <a:cubicBezTo>
                      <a:pt x="610241" y="68771"/>
                      <a:pt x="619560" y="64356"/>
                      <a:pt x="627743" y="58253"/>
                    </a:cubicBezTo>
                    <a:cubicBezTo>
                      <a:pt x="623886" y="60078"/>
                      <a:pt x="619677" y="61053"/>
                      <a:pt x="615404" y="61110"/>
                    </a:cubicBezTo>
                    <a:cubicBezTo>
                      <a:pt x="610981" y="61118"/>
                      <a:pt x="607013" y="58372"/>
                      <a:pt x="605468" y="54226"/>
                    </a:cubicBezTo>
                    <a:cubicBezTo>
                      <a:pt x="599688" y="60382"/>
                      <a:pt x="591999" y="64409"/>
                      <a:pt x="583647" y="65656"/>
                    </a:cubicBezTo>
                    <a:lnTo>
                      <a:pt x="584037" y="63383"/>
                    </a:lnTo>
                    <a:cubicBezTo>
                      <a:pt x="579614" y="64627"/>
                      <a:pt x="575055" y="65325"/>
                      <a:pt x="570463" y="65462"/>
                    </a:cubicBezTo>
                    <a:cubicBezTo>
                      <a:pt x="567813" y="66552"/>
                      <a:pt x="565073" y="67421"/>
                      <a:pt x="562280" y="68059"/>
                    </a:cubicBezTo>
                    <a:lnTo>
                      <a:pt x="563644" y="65267"/>
                    </a:lnTo>
                    <a:cubicBezTo>
                      <a:pt x="560910" y="65030"/>
                      <a:pt x="558196" y="64595"/>
                      <a:pt x="555526" y="63968"/>
                    </a:cubicBezTo>
                    <a:cubicBezTo>
                      <a:pt x="555676" y="74727"/>
                      <a:pt x="547071" y="83569"/>
                      <a:pt x="536316" y="83717"/>
                    </a:cubicBezTo>
                    <a:cubicBezTo>
                      <a:pt x="533823" y="83751"/>
                      <a:pt x="531355" y="83308"/>
                      <a:pt x="529029" y="82412"/>
                    </a:cubicBezTo>
                    <a:cubicBezTo>
                      <a:pt x="520886" y="90651"/>
                      <a:pt x="510248" y="95970"/>
                      <a:pt x="498766" y="97544"/>
                    </a:cubicBezTo>
                    <a:cubicBezTo>
                      <a:pt x="498792" y="92737"/>
                      <a:pt x="500597" y="88111"/>
                      <a:pt x="503831" y="84555"/>
                    </a:cubicBezTo>
                    <a:cubicBezTo>
                      <a:pt x="497662" y="87073"/>
                      <a:pt x="490895" y="87750"/>
                      <a:pt x="484349" y="86503"/>
                    </a:cubicBezTo>
                    <a:cubicBezTo>
                      <a:pt x="488440" y="83646"/>
                      <a:pt x="485258" y="76957"/>
                      <a:pt x="481426" y="73515"/>
                    </a:cubicBezTo>
                    <a:cubicBezTo>
                      <a:pt x="478757" y="71514"/>
                      <a:pt x="476543" y="68968"/>
                      <a:pt x="474932" y="66046"/>
                    </a:cubicBezTo>
                    <a:cubicBezTo>
                      <a:pt x="472971" y="70813"/>
                      <a:pt x="468106" y="73720"/>
                      <a:pt x="462982" y="73190"/>
                    </a:cubicBezTo>
                    <a:cubicBezTo>
                      <a:pt x="456306" y="71393"/>
                      <a:pt x="450598" y="67059"/>
                      <a:pt x="447071" y="61110"/>
                    </a:cubicBezTo>
                    <a:cubicBezTo>
                      <a:pt x="448188" y="65597"/>
                      <a:pt x="447980" y="70310"/>
                      <a:pt x="446487" y="74684"/>
                    </a:cubicBezTo>
                    <a:cubicBezTo>
                      <a:pt x="444603" y="78840"/>
                      <a:pt x="439083" y="81567"/>
                      <a:pt x="435512" y="78775"/>
                    </a:cubicBezTo>
                    <a:cubicBezTo>
                      <a:pt x="431939" y="75982"/>
                      <a:pt x="432654" y="68904"/>
                      <a:pt x="429017" y="65786"/>
                    </a:cubicBezTo>
                    <a:cubicBezTo>
                      <a:pt x="427354" y="69984"/>
                      <a:pt x="422756" y="72212"/>
                      <a:pt x="418431" y="70917"/>
                    </a:cubicBezTo>
                    <a:cubicBezTo>
                      <a:pt x="414229" y="69237"/>
                      <a:pt x="411885" y="64739"/>
                      <a:pt x="412911" y="60331"/>
                    </a:cubicBezTo>
                    <a:cubicBezTo>
                      <a:pt x="409177" y="64182"/>
                      <a:pt x="403235" y="64836"/>
                      <a:pt x="398753" y="61890"/>
                    </a:cubicBezTo>
                    <a:lnTo>
                      <a:pt x="416288" y="44940"/>
                    </a:lnTo>
                    <a:cubicBezTo>
                      <a:pt x="409015" y="49954"/>
                      <a:pt x="400208" y="52253"/>
                      <a:pt x="391415" y="51434"/>
                    </a:cubicBezTo>
                    <a:cubicBezTo>
                      <a:pt x="394558" y="49462"/>
                      <a:pt x="397189" y="46768"/>
                      <a:pt x="399078" y="43576"/>
                    </a:cubicBezTo>
                    <a:cubicBezTo>
                      <a:pt x="391447" y="44568"/>
                      <a:pt x="383752" y="42385"/>
                      <a:pt x="377777" y="37536"/>
                    </a:cubicBezTo>
                    <a:cubicBezTo>
                      <a:pt x="379595" y="41043"/>
                      <a:pt x="376153" y="45589"/>
                      <a:pt x="372322" y="46044"/>
                    </a:cubicBezTo>
                    <a:cubicBezTo>
                      <a:pt x="368347" y="46045"/>
                      <a:pt x="364587" y="44226"/>
                      <a:pt x="362125" y="41108"/>
                    </a:cubicBezTo>
                    <a:cubicBezTo>
                      <a:pt x="359677" y="38014"/>
                      <a:pt x="357053" y="35065"/>
                      <a:pt x="354268" y="32276"/>
                    </a:cubicBezTo>
                    <a:cubicBezTo>
                      <a:pt x="355495" y="37019"/>
                      <a:pt x="355385" y="42010"/>
                      <a:pt x="353943" y="46693"/>
                    </a:cubicBezTo>
                    <a:cubicBezTo>
                      <a:pt x="352404" y="51171"/>
                      <a:pt x="347533" y="53556"/>
                      <a:pt x="343052" y="52020"/>
                    </a:cubicBezTo>
                    <a:cubicBezTo>
                      <a:pt x="342824" y="51942"/>
                      <a:pt x="342604" y="51855"/>
                      <a:pt x="342383" y="51759"/>
                    </a:cubicBezTo>
                    <a:cubicBezTo>
                      <a:pt x="335888" y="47407"/>
                      <a:pt x="341539" y="35653"/>
                      <a:pt x="337057" y="28964"/>
                    </a:cubicBezTo>
                    <a:cubicBezTo>
                      <a:pt x="333615" y="33111"/>
                      <a:pt x="329407" y="36552"/>
                      <a:pt x="324653" y="39095"/>
                    </a:cubicBezTo>
                    <a:cubicBezTo>
                      <a:pt x="322380" y="40329"/>
                      <a:pt x="319263" y="41238"/>
                      <a:pt x="317510" y="39095"/>
                    </a:cubicBezTo>
                    <a:cubicBezTo>
                      <a:pt x="316529" y="37550"/>
                      <a:pt x="316250" y="35664"/>
                      <a:pt x="316730" y="33899"/>
                    </a:cubicBezTo>
                    <a:cubicBezTo>
                      <a:pt x="317776" y="28487"/>
                      <a:pt x="320562" y="23563"/>
                      <a:pt x="324653" y="19871"/>
                    </a:cubicBezTo>
                    <a:cubicBezTo>
                      <a:pt x="316964" y="24019"/>
                      <a:pt x="308651" y="26892"/>
                      <a:pt x="300040" y="28379"/>
                    </a:cubicBezTo>
                    <a:cubicBezTo>
                      <a:pt x="297832" y="28379"/>
                      <a:pt x="294585" y="27924"/>
                      <a:pt x="295169" y="25716"/>
                    </a:cubicBezTo>
                    <a:cubicBezTo>
                      <a:pt x="297312" y="23573"/>
                      <a:pt x="299520" y="21495"/>
                      <a:pt x="301664" y="19222"/>
                    </a:cubicBezTo>
                    <a:cubicBezTo>
                      <a:pt x="294260" y="18658"/>
                      <a:pt x="286954" y="17196"/>
                      <a:pt x="279907" y="14871"/>
                    </a:cubicBezTo>
                    <a:cubicBezTo>
                      <a:pt x="281466" y="15520"/>
                      <a:pt x="281206" y="18248"/>
                      <a:pt x="279907" y="19157"/>
                    </a:cubicBezTo>
                    <a:cubicBezTo>
                      <a:pt x="278316" y="19871"/>
                      <a:pt x="276498" y="19871"/>
                      <a:pt x="274907" y="19157"/>
                    </a:cubicBezTo>
                    <a:cubicBezTo>
                      <a:pt x="270504" y="17963"/>
                      <a:pt x="266367" y="15959"/>
                      <a:pt x="262698" y="13247"/>
                    </a:cubicBezTo>
                    <a:cubicBezTo>
                      <a:pt x="263970" y="15014"/>
                      <a:pt x="264795" y="17065"/>
                      <a:pt x="265100" y="19222"/>
                    </a:cubicBezTo>
                    <a:cubicBezTo>
                      <a:pt x="265386" y="21424"/>
                      <a:pt x="264042" y="23510"/>
                      <a:pt x="261918" y="24158"/>
                    </a:cubicBezTo>
                    <a:cubicBezTo>
                      <a:pt x="260925" y="24233"/>
                      <a:pt x="259924" y="24077"/>
                      <a:pt x="258996" y="23703"/>
                    </a:cubicBezTo>
                    <a:cubicBezTo>
                      <a:pt x="251138" y="21105"/>
                      <a:pt x="242241" y="17209"/>
                      <a:pt x="240292" y="8571"/>
                    </a:cubicBezTo>
                    <a:cubicBezTo>
                      <a:pt x="239513" y="15066"/>
                      <a:pt x="238669" y="21170"/>
                      <a:pt x="237889" y="27470"/>
                    </a:cubicBezTo>
                    <a:cubicBezTo>
                      <a:pt x="226752" y="23407"/>
                      <a:pt x="219777" y="12318"/>
                      <a:pt x="220939" y="518"/>
                    </a:cubicBezTo>
                    <a:cubicBezTo>
                      <a:pt x="213847" y="7921"/>
                      <a:pt x="204859" y="13243"/>
                      <a:pt x="194962" y="15910"/>
                    </a:cubicBezTo>
                    <a:cubicBezTo>
                      <a:pt x="197689" y="10147"/>
                      <a:pt x="201209" y="4792"/>
                      <a:pt x="205418" y="-1"/>
                    </a:cubicBezTo>
                    <a:cubicBezTo>
                      <a:pt x="197956" y="6208"/>
                      <a:pt x="189779" y="11506"/>
                      <a:pt x="181064" y="15780"/>
                    </a:cubicBezTo>
                    <a:lnTo>
                      <a:pt x="181064" y="15196"/>
                    </a:lnTo>
                    <a:cubicBezTo>
                      <a:pt x="174849" y="18894"/>
                      <a:pt x="167400" y="19925"/>
                      <a:pt x="160412" y="18053"/>
                    </a:cubicBezTo>
                    <a:cubicBezTo>
                      <a:pt x="164581" y="22637"/>
                      <a:pt x="166900" y="28610"/>
                      <a:pt x="166906" y="34808"/>
                    </a:cubicBezTo>
                    <a:cubicBezTo>
                      <a:pt x="158775" y="33731"/>
                      <a:pt x="150872" y="31317"/>
                      <a:pt x="143527" y="27665"/>
                    </a:cubicBezTo>
                    <a:cubicBezTo>
                      <a:pt x="145222" y="30610"/>
                      <a:pt x="146144" y="33941"/>
                      <a:pt x="146189" y="37341"/>
                    </a:cubicBezTo>
                    <a:cubicBezTo>
                      <a:pt x="146196" y="40781"/>
                      <a:pt x="143520" y="43629"/>
                      <a:pt x="140085" y="43835"/>
                    </a:cubicBezTo>
                    <a:cubicBezTo>
                      <a:pt x="138182" y="43547"/>
                      <a:pt x="136435" y="42605"/>
                      <a:pt x="135149" y="41173"/>
                    </a:cubicBezTo>
                    <a:cubicBezTo>
                      <a:pt x="131740" y="38025"/>
                      <a:pt x="128960" y="34256"/>
                      <a:pt x="126966" y="30068"/>
                    </a:cubicBezTo>
                    <a:cubicBezTo>
                      <a:pt x="119387" y="41096"/>
                      <a:pt x="108048" y="48989"/>
                      <a:pt x="95079" y="52278"/>
                    </a:cubicBezTo>
                    <a:lnTo>
                      <a:pt x="113003" y="29548"/>
                    </a:lnTo>
                    <a:cubicBezTo>
                      <a:pt x="95144" y="43316"/>
                      <a:pt x="76051" y="57603"/>
                      <a:pt x="53840" y="59941"/>
                    </a:cubicBezTo>
                    <a:lnTo>
                      <a:pt x="79298" y="35783"/>
                    </a:lnTo>
                    <a:cubicBezTo>
                      <a:pt x="62231" y="50703"/>
                      <a:pt x="42001" y="61560"/>
                      <a:pt x="20135" y="67540"/>
                    </a:cubicBezTo>
                    <a:cubicBezTo>
                      <a:pt x="22473" y="79473"/>
                      <a:pt x="20973" y="91840"/>
                      <a:pt x="15848" y="102869"/>
                    </a:cubicBezTo>
                    <a:cubicBezTo>
                      <a:pt x="10393" y="116377"/>
                      <a:pt x="2860" y="128846"/>
                      <a:pt x="717" y="143523"/>
                    </a:cubicBezTo>
                    <a:cubicBezTo>
                      <a:pt x="-2725" y="166903"/>
                      <a:pt x="8770" y="189503"/>
                      <a:pt x="18187" y="211064"/>
                    </a:cubicBezTo>
                    <a:cubicBezTo>
                      <a:pt x="28922" y="235739"/>
                      <a:pt x="37293" y="261376"/>
                      <a:pt x="43190" y="287632"/>
                    </a:cubicBezTo>
                    <a:cubicBezTo>
                      <a:pt x="47086" y="304972"/>
                      <a:pt x="50138" y="323286"/>
                      <a:pt x="60400" y="337638"/>
                    </a:cubicBezTo>
                    <a:cubicBezTo>
                      <a:pt x="72479" y="354719"/>
                      <a:pt x="92871" y="363616"/>
                      <a:pt x="111965" y="370565"/>
                    </a:cubicBezTo>
                    <a:cubicBezTo>
                      <a:pt x="132746" y="378228"/>
                      <a:pt x="154372" y="385047"/>
                      <a:pt x="176388" y="383553"/>
                    </a:cubicBezTo>
                    <a:cubicBezTo>
                      <a:pt x="209574" y="381475"/>
                      <a:pt x="239058" y="361083"/>
                      <a:pt x="271660" y="354329"/>
                    </a:cubicBezTo>
                    <a:cubicBezTo>
                      <a:pt x="289909" y="350562"/>
                      <a:pt x="311080" y="350043"/>
                      <a:pt x="323030" y="335365"/>
                    </a:cubicBezTo>
                    <a:cubicBezTo>
                      <a:pt x="321601" y="339918"/>
                      <a:pt x="324140" y="344764"/>
                      <a:pt x="328693" y="346190"/>
                    </a:cubicBezTo>
                    <a:cubicBezTo>
                      <a:pt x="328965" y="346275"/>
                      <a:pt x="329245" y="346348"/>
                      <a:pt x="329524" y="346406"/>
                    </a:cubicBezTo>
                    <a:cubicBezTo>
                      <a:pt x="334304" y="347084"/>
                      <a:pt x="339162" y="345847"/>
                      <a:pt x="343032" y="342964"/>
                    </a:cubicBezTo>
                    <a:cubicBezTo>
                      <a:pt x="350897" y="337921"/>
                      <a:pt x="357281" y="330885"/>
                      <a:pt x="361541" y="322572"/>
                    </a:cubicBezTo>
                    <a:cubicBezTo>
                      <a:pt x="361359" y="331142"/>
                      <a:pt x="368159" y="338237"/>
                      <a:pt x="376731" y="338418"/>
                    </a:cubicBezTo>
                    <a:cubicBezTo>
                      <a:pt x="376731" y="338418"/>
                      <a:pt x="376738" y="338418"/>
                      <a:pt x="376738" y="338418"/>
                    </a:cubicBezTo>
                    <a:cubicBezTo>
                      <a:pt x="384934" y="338107"/>
                      <a:pt x="392870" y="335447"/>
                      <a:pt x="399598" y="330755"/>
                    </a:cubicBezTo>
                    <a:lnTo>
                      <a:pt x="387713" y="322637"/>
                    </a:lnTo>
                    <a:cubicBezTo>
                      <a:pt x="408495" y="318349"/>
                      <a:pt x="428309" y="310269"/>
                      <a:pt x="446162" y="298802"/>
                    </a:cubicBezTo>
                    <a:lnTo>
                      <a:pt x="438888" y="296075"/>
                    </a:lnTo>
                    <a:cubicBezTo>
                      <a:pt x="449162" y="289047"/>
                      <a:pt x="456494" y="278482"/>
                      <a:pt x="459476" y="266396"/>
                    </a:cubicBezTo>
                    <a:cubicBezTo>
                      <a:pt x="468782" y="267250"/>
                      <a:pt x="477127" y="260650"/>
                      <a:pt x="478439" y="251394"/>
                    </a:cubicBezTo>
                    <a:cubicBezTo>
                      <a:pt x="492226" y="249158"/>
                      <a:pt x="504962" y="242663"/>
                      <a:pt x="514872" y="232820"/>
                    </a:cubicBezTo>
                    <a:cubicBezTo>
                      <a:pt x="516430" y="237693"/>
                      <a:pt x="519100" y="242138"/>
                      <a:pt x="522665" y="245809"/>
                    </a:cubicBezTo>
                    <a:cubicBezTo>
                      <a:pt x="533082" y="232749"/>
                      <a:pt x="535569" y="215060"/>
                      <a:pt x="529159" y="199634"/>
                    </a:cubicBezTo>
                    <a:cubicBezTo>
                      <a:pt x="534823" y="201189"/>
                      <a:pt x="540713" y="201717"/>
                      <a:pt x="546564" y="201193"/>
                    </a:cubicBezTo>
                    <a:cubicBezTo>
                      <a:pt x="547415" y="196066"/>
                      <a:pt x="546376" y="190804"/>
                      <a:pt x="543642" y="186386"/>
                    </a:cubicBezTo>
                    <a:cubicBezTo>
                      <a:pt x="552084" y="189958"/>
                      <a:pt x="561111" y="179891"/>
                      <a:pt x="560592" y="170410"/>
                    </a:cubicBezTo>
                    <a:cubicBezTo>
                      <a:pt x="559046" y="161145"/>
                      <a:pt x="554481" y="152652"/>
                      <a:pt x="547603" y="146251"/>
                    </a:cubicBezTo>
                    <a:cubicBezTo>
                      <a:pt x="561313" y="141943"/>
                      <a:pt x="572373" y="131720"/>
                      <a:pt x="577737" y="118390"/>
                    </a:cubicBezTo>
                    <a:lnTo>
                      <a:pt x="562280" y="119040"/>
                    </a:lnTo>
                    <a:cubicBezTo>
                      <a:pt x="570619" y="117956"/>
                      <a:pt x="578029" y="113188"/>
                      <a:pt x="582478" y="106051"/>
                    </a:cubicBezTo>
                    <a:cubicBezTo>
                      <a:pt x="580211" y="102631"/>
                      <a:pt x="576113" y="100913"/>
                      <a:pt x="572087" y="101700"/>
                    </a:cubicBezTo>
                    <a:cubicBezTo>
                      <a:pt x="579900" y="99445"/>
                      <a:pt x="587044" y="95296"/>
                      <a:pt x="592869" y="89620"/>
                    </a:cubicBezTo>
                    <a:lnTo>
                      <a:pt x="579880" y="82022"/>
                    </a:lnTo>
                    <a:cubicBezTo>
                      <a:pt x="584965" y="82381"/>
                      <a:pt x="590076" y="82054"/>
                      <a:pt x="595077" y="81048"/>
                    </a:cubicBezTo>
                    <a:close/>
                  </a:path>
                </a:pathLst>
              </a:custGeom>
              <a:solidFill>
                <a:srgbClr val="365417">
                  <a:alpha val="27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 flipH="1">
                <a:off x="8021989" y="400706"/>
                <a:ext cx="1516839" cy="4835825"/>
              </a:xfrm>
              <a:custGeom>
                <a:avLst/>
                <a:gdLst/>
                <a:ahLst/>
                <a:cxnLst/>
                <a:rect l="l" t="t" r="r" b="b"/>
                <a:pathLst>
                  <a:path w="494487" h="1576471" extrusionOk="0">
                    <a:moveTo>
                      <a:pt x="338198" y="274709"/>
                    </a:moveTo>
                    <a:cubicBezTo>
                      <a:pt x="351102" y="261628"/>
                      <a:pt x="365876" y="250532"/>
                      <a:pt x="382034" y="241782"/>
                    </a:cubicBezTo>
                    <a:lnTo>
                      <a:pt x="456459" y="196712"/>
                    </a:lnTo>
                    <a:lnTo>
                      <a:pt x="451264" y="191516"/>
                    </a:lnTo>
                    <a:cubicBezTo>
                      <a:pt x="374890" y="223988"/>
                      <a:pt x="308778" y="278410"/>
                      <a:pt x="233574" y="313999"/>
                    </a:cubicBezTo>
                    <a:cubicBezTo>
                      <a:pt x="216234" y="322182"/>
                      <a:pt x="196816" y="329521"/>
                      <a:pt x="178437" y="324195"/>
                    </a:cubicBezTo>
                    <a:cubicBezTo>
                      <a:pt x="193271" y="288523"/>
                      <a:pt x="216962" y="257227"/>
                      <a:pt x="247277" y="233275"/>
                    </a:cubicBezTo>
                    <a:cubicBezTo>
                      <a:pt x="277184" y="209904"/>
                      <a:pt x="310908" y="191887"/>
                      <a:pt x="346965" y="180021"/>
                    </a:cubicBezTo>
                    <a:cubicBezTo>
                      <a:pt x="398010" y="162487"/>
                      <a:pt x="454446" y="153330"/>
                      <a:pt x="494581" y="116312"/>
                    </a:cubicBezTo>
                    <a:lnTo>
                      <a:pt x="489840" y="105986"/>
                    </a:lnTo>
                    <a:cubicBezTo>
                      <a:pt x="457368" y="125132"/>
                      <a:pt x="422754" y="140390"/>
                      <a:pt x="386710" y="151446"/>
                    </a:cubicBezTo>
                    <a:cubicBezTo>
                      <a:pt x="395023" y="143047"/>
                      <a:pt x="404141" y="135477"/>
                      <a:pt x="413921" y="128846"/>
                    </a:cubicBezTo>
                    <a:lnTo>
                      <a:pt x="473669" y="85334"/>
                    </a:lnTo>
                    <a:cubicBezTo>
                      <a:pt x="469656" y="86049"/>
                      <a:pt x="465538" y="86049"/>
                      <a:pt x="461525" y="85334"/>
                    </a:cubicBezTo>
                    <a:cubicBezTo>
                      <a:pt x="464122" y="83516"/>
                      <a:pt x="463733" y="80139"/>
                      <a:pt x="462109" y="77086"/>
                    </a:cubicBezTo>
                    <a:cubicBezTo>
                      <a:pt x="425936" y="102414"/>
                      <a:pt x="389373" y="127352"/>
                      <a:pt x="351251" y="149433"/>
                    </a:cubicBezTo>
                    <a:cubicBezTo>
                      <a:pt x="331307" y="162028"/>
                      <a:pt x="309499" y="171387"/>
                      <a:pt x="286633" y="177164"/>
                    </a:cubicBezTo>
                    <a:cubicBezTo>
                      <a:pt x="284749" y="172163"/>
                      <a:pt x="288191" y="166903"/>
                      <a:pt x="291568" y="162811"/>
                    </a:cubicBezTo>
                    <a:cubicBezTo>
                      <a:pt x="320936" y="126832"/>
                      <a:pt x="354148" y="94166"/>
                      <a:pt x="390607" y="65397"/>
                    </a:cubicBezTo>
                    <a:cubicBezTo>
                      <a:pt x="389710" y="63561"/>
                      <a:pt x="389483" y="61473"/>
                      <a:pt x="389957" y="59487"/>
                    </a:cubicBezTo>
                    <a:cubicBezTo>
                      <a:pt x="386223" y="63338"/>
                      <a:pt x="380281" y="63992"/>
                      <a:pt x="375800" y="61045"/>
                    </a:cubicBezTo>
                    <a:lnTo>
                      <a:pt x="386710" y="50005"/>
                    </a:lnTo>
                    <a:cubicBezTo>
                      <a:pt x="293257" y="116572"/>
                      <a:pt x="226820" y="220286"/>
                      <a:pt x="135705" y="291983"/>
                    </a:cubicBezTo>
                    <a:cubicBezTo>
                      <a:pt x="130185" y="296335"/>
                      <a:pt x="121222" y="300036"/>
                      <a:pt x="117456" y="294127"/>
                    </a:cubicBezTo>
                    <a:cubicBezTo>
                      <a:pt x="116423" y="292124"/>
                      <a:pt x="115955" y="289880"/>
                      <a:pt x="116092" y="287632"/>
                    </a:cubicBezTo>
                    <a:cubicBezTo>
                      <a:pt x="116865" y="274252"/>
                      <a:pt x="119826" y="261089"/>
                      <a:pt x="124859" y="248666"/>
                    </a:cubicBezTo>
                    <a:cubicBezTo>
                      <a:pt x="134770" y="216743"/>
                      <a:pt x="147622" y="185806"/>
                      <a:pt x="163241" y="156252"/>
                    </a:cubicBezTo>
                    <a:cubicBezTo>
                      <a:pt x="191621" y="106181"/>
                      <a:pt x="234678" y="65656"/>
                      <a:pt x="263123" y="16040"/>
                    </a:cubicBezTo>
                    <a:cubicBezTo>
                      <a:pt x="261091" y="15520"/>
                      <a:pt x="259077" y="14936"/>
                      <a:pt x="257084" y="14286"/>
                    </a:cubicBezTo>
                    <a:cubicBezTo>
                      <a:pt x="258642" y="14936"/>
                      <a:pt x="258382" y="17663"/>
                      <a:pt x="257084" y="18573"/>
                    </a:cubicBezTo>
                    <a:cubicBezTo>
                      <a:pt x="255493" y="19295"/>
                      <a:pt x="253674" y="19295"/>
                      <a:pt x="252083" y="18573"/>
                    </a:cubicBezTo>
                    <a:cubicBezTo>
                      <a:pt x="250070" y="18030"/>
                      <a:pt x="248109" y="17291"/>
                      <a:pt x="246238" y="16365"/>
                    </a:cubicBezTo>
                    <a:cubicBezTo>
                      <a:pt x="233723" y="40901"/>
                      <a:pt x="215988" y="62403"/>
                      <a:pt x="194283" y="79359"/>
                    </a:cubicBezTo>
                    <a:cubicBezTo>
                      <a:pt x="191621" y="81243"/>
                      <a:pt x="187789" y="82866"/>
                      <a:pt x="185516" y="80269"/>
                    </a:cubicBezTo>
                    <a:cubicBezTo>
                      <a:pt x="184574" y="78731"/>
                      <a:pt x="184321" y="76873"/>
                      <a:pt x="184802" y="75138"/>
                    </a:cubicBezTo>
                    <a:cubicBezTo>
                      <a:pt x="187218" y="53835"/>
                      <a:pt x="192413" y="32941"/>
                      <a:pt x="200258" y="12987"/>
                    </a:cubicBezTo>
                    <a:cubicBezTo>
                      <a:pt x="198466" y="8908"/>
                      <a:pt x="197797" y="4425"/>
                      <a:pt x="198310" y="-1"/>
                    </a:cubicBezTo>
                    <a:cubicBezTo>
                      <a:pt x="193374" y="4961"/>
                      <a:pt x="187562" y="8968"/>
                      <a:pt x="181165" y="11819"/>
                    </a:cubicBezTo>
                    <a:cubicBezTo>
                      <a:pt x="169280" y="49745"/>
                      <a:pt x="169150" y="93907"/>
                      <a:pt x="145901" y="125989"/>
                    </a:cubicBezTo>
                    <a:cubicBezTo>
                      <a:pt x="137848" y="137029"/>
                      <a:pt x="125184" y="146706"/>
                      <a:pt x="112130" y="143718"/>
                    </a:cubicBezTo>
                    <a:cubicBezTo>
                      <a:pt x="97323" y="140341"/>
                      <a:pt x="90245" y="123066"/>
                      <a:pt x="86803" y="107805"/>
                    </a:cubicBezTo>
                    <a:cubicBezTo>
                      <a:pt x="82497" y="88289"/>
                      <a:pt x="80321" y="68365"/>
                      <a:pt x="80308" y="48382"/>
                    </a:cubicBezTo>
                    <a:cubicBezTo>
                      <a:pt x="77749" y="49491"/>
                      <a:pt x="75100" y="50382"/>
                      <a:pt x="72385" y="51044"/>
                    </a:cubicBezTo>
                    <a:lnTo>
                      <a:pt x="80308" y="41043"/>
                    </a:lnTo>
                    <a:cubicBezTo>
                      <a:pt x="80308" y="39289"/>
                      <a:pt x="80308" y="37536"/>
                      <a:pt x="80308" y="35783"/>
                    </a:cubicBezTo>
                    <a:cubicBezTo>
                      <a:pt x="72184" y="41970"/>
                      <a:pt x="63488" y="47363"/>
                      <a:pt x="54331" y="51888"/>
                    </a:cubicBezTo>
                    <a:cubicBezTo>
                      <a:pt x="54591" y="85531"/>
                      <a:pt x="63085" y="118599"/>
                      <a:pt x="79074" y="148199"/>
                    </a:cubicBezTo>
                    <a:cubicBezTo>
                      <a:pt x="84705" y="157249"/>
                      <a:pt x="89400" y="166844"/>
                      <a:pt x="93102" y="176839"/>
                    </a:cubicBezTo>
                    <a:cubicBezTo>
                      <a:pt x="96109" y="188807"/>
                      <a:pt x="96817" y="201236"/>
                      <a:pt x="95180" y="213467"/>
                    </a:cubicBezTo>
                    <a:cubicBezTo>
                      <a:pt x="93180" y="243804"/>
                      <a:pt x="84841" y="273384"/>
                      <a:pt x="70697" y="300296"/>
                    </a:cubicBezTo>
                    <a:cubicBezTo>
                      <a:pt x="68099" y="304842"/>
                      <a:pt x="64202" y="309908"/>
                      <a:pt x="59137" y="309258"/>
                    </a:cubicBezTo>
                    <a:cubicBezTo>
                      <a:pt x="55558" y="308429"/>
                      <a:pt x="52532" y="306049"/>
                      <a:pt x="50889" y="302764"/>
                    </a:cubicBezTo>
                    <a:cubicBezTo>
                      <a:pt x="39979" y="285619"/>
                      <a:pt x="37900" y="264188"/>
                      <a:pt x="36277" y="243731"/>
                    </a:cubicBezTo>
                    <a:cubicBezTo>
                      <a:pt x="31406" y="180931"/>
                      <a:pt x="28808" y="118066"/>
                      <a:pt x="26340" y="55395"/>
                    </a:cubicBezTo>
                    <a:cubicBezTo>
                      <a:pt x="18314" y="59537"/>
                      <a:pt x="9923" y="62928"/>
                      <a:pt x="1272" y="65527"/>
                    </a:cubicBezTo>
                    <a:cubicBezTo>
                      <a:pt x="883" y="96743"/>
                      <a:pt x="513" y="128023"/>
                      <a:pt x="168" y="159369"/>
                    </a:cubicBezTo>
                    <a:cubicBezTo>
                      <a:pt x="168" y="181255"/>
                      <a:pt x="-351" y="203206"/>
                      <a:pt x="1337" y="224962"/>
                    </a:cubicBezTo>
                    <a:cubicBezTo>
                      <a:pt x="1987" y="233210"/>
                      <a:pt x="2831" y="241393"/>
                      <a:pt x="4130" y="249511"/>
                    </a:cubicBezTo>
                    <a:cubicBezTo>
                      <a:pt x="8546" y="277501"/>
                      <a:pt x="17118" y="304517"/>
                      <a:pt x="22963" y="332313"/>
                    </a:cubicBezTo>
                    <a:cubicBezTo>
                      <a:pt x="41602" y="423688"/>
                      <a:pt x="31471" y="525324"/>
                      <a:pt x="26665" y="618063"/>
                    </a:cubicBezTo>
                    <a:cubicBezTo>
                      <a:pt x="21989" y="707815"/>
                      <a:pt x="25301" y="797956"/>
                      <a:pt x="27769" y="888422"/>
                    </a:cubicBezTo>
                    <a:cubicBezTo>
                      <a:pt x="33354" y="1088901"/>
                      <a:pt x="38615" y="1368547"/>
                      <a:pt x="43031" y="1569026"/>
                    </a:cubicBezTo>
                    <a:lnTo>
                      <a:pt x="167592" y="1573832"/>
                    </a:lnTo>
                    <a:cubicBezTo>
                      <a:pt x="259941" y="1577404"/>
                      <a:pt x="353589" y="1580846"/>
                      <a:pt x="443535" y="1559025"/>
                    </a:cubicBezTo>
                    <a:lnTo>
                      <a:pt x="455355" y="1553310"/>
                    </a:lnTo>
                    <a:cubicBezTo>
                      <a:pt x="426650" y="1469793"/>
                      <a:pt x="347550" y="1407253"/>
                      <a:pt x="261825" y="1400434"/>
                    </a:cubicBezTo>
                    <a:cubicBezTo>
                      <a:pt x="252148" y="1293277"/>
                      <a:pt x="229353" y="1194304"/>
                      <a:pt x="179217" y="1098188"/>
                    </a:cubicBezTo>
                    <a:cubicBezTo>
                      <a:pt x="168501" y="1077666"/>
                      <a:pt x="157915" y="1057599"/>
                      <a:pt x="157266" y="1033764"/>
                    </a:cubicBezTo>
                    <a:cubicBezTo>
                      <a:pt x="156616" y="1009930"/>
                      <a:pt x="157266" y="907450"/>
                      <a:pt x="156616" y="883876"/>
                    </a:cubicBezTo>
                    <a:cubicBezTo>
                      <a:pt x="154928" y="834649"/>
                      <a:pt x="151096" y="785552"/>
                      <a:pt x="149278" y="736325"/>
                    </a:cubicBezTo>
                    <a:cubicBezTo>
                      <a:pt x="146615" y="662809"/>
                      <a:pt x="148628" y="588124"/>
                      <a:pt x="168761" y="517466"/>
                    </a:cubicBezTo>
                    <a:cubicBezTo>
                      <a:pt x="181763" y="471305"/>
                      <a:pt x="202233" y="427584"/>
                      <a:pt x="229353" y="388034"/>
                    </a:cubicBezTo>
                    <a:cubicBezTo>
                      <a:pt x="237880" y="375657"/>
                      <a:pt x="247050" y="363735"/>
                      <a:pt x="256824" y="352316"/>
                    </a:cubicBezTo>
                    <a:cubicBezTo>
                      <a:pt x="262474" y="345821"/>
                      <a:pt x="268254" y="339327"/>
                      <a:pt x="274294" y="332833"/>
                    </a:cubicBezTo>
                    <a:cubicBezTo>
                      <a:pt x="289549" y="315751"/>
                      <a:pt x="309246" y="303231"/>
                      <a:pt x="331184" y="296659"/>
                    </a:cubicBezTo>
                    <a:cubicBezTo>
                      <a:pt x="375741" y="281699"/>
                      <a:pt x="417974" y="260559"/>
                      <a:pt x="456654" y="233859"/>
                    </a:cubicBezTo>
                    <a:lnTo>
                      <a:pt x="463863" y="219637"/>
                    </a:lnTo>
                    <a:cubicBezTo>
                      <a:pt x="428527" y="240257"/>
                      <a:pt x="391607" y="258043"/>
                      <a:pt x="353459" y="272825"/>
                    </a:cubicBezTo>
                    <a:cubicBezTo>
                      <a:pt x="348770" y="275278"/>
                      <a:pt x="343348" y="275948"/>
                      <a:pt x="338198" y="27470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27" name="Google Shape;427;p8"/>
              <p:cNvGrpSpPr/>
              <p:nvPr/>
            </p:nvGrpSpPr>
            <p:grpSpPr>
              <a:xfrm flipH="1">
                <a:off x="8581368" y="1245427"/>
                <a:ext cx="893409" cy="3991083"/>
                <a:chOff x="3677900" y="383424"/>
                <a:chExt cx="440689" cy="1512404"/>
              </a:xfrm>
            </p:grpSpPr>
            <p:sp>
              <p:nvSpPr>
                <p:cNvPr id="428" name="Google Shape;428;p8"/>
                <p:cNvSpPr/>
                <p:nvPr/>
              </p:nvSpPr>
              <p:spPr>
                <a:xfrm>
                  <a:off x="3737904" y="879135"/>
                  <a:ext cx="3782" cy="4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2" h="4481" extrusionOk="0">
                      <a:moveTo>
                        <a:pt x="1984" y="4480"/>
                      </a:moveTo>
                      <a:cubicBezTo>
                        <a:pt x="3224" y="4266"/>
                        <a:pt x="4056" y="3097"/>
                        <a:pt x="3841" y="1856"/>
                      </a:cubicBezTo>
                      <a:cubicBezTo>
                        <a:pt x="3679" y="908"/>
                        <a:pt x="2932" y="161"/>
                        <a:pt x="1984" y="-1"/>
                      </a:cubicBezTo>
                      <a:cubicBezTo>
                        <a:pt x="744" y="213"/>
                        <a:pt x="-88" y="1382"/>
                        <a:pt x="127" y="2623"/>
                      </a:cubicBezTo>
                      <a:cubicBezTo>
                        <a:pt x="289" y="3571"/>
                        <a:pt x="1036" y="4318"/>
                        <a:pt x="1984" y="4480"/>
                      </a:cubicBezTo>
                      <a:close/>
                    </a:path>
                  </a:pathLst>
                </a:custGeom>
                <a:solidFill>
                  <a:srgbClr val="07244D">
                    <a:alpha val="2532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" name="Google Shape;429;p8"/>
                <p:cNvSpPr/>
                <p:nvPr/>
              </p:nvSpPr>
              <p:spPr>
                <a:xfrm>
                  <a:off x="3677900" y="484995"/>
                  <a:ext cx="252114" cy="795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114" h="795111" extrusionOk="0">
                      <a:moveTo>
                        <a:pt x="252207" y="-1"/>
                      </a:moveTo>
                      <a:cubicBezTo>
                        <a:pt x="249025" y="3606"/>
                        <a:pt x="246031" y="7378"/>
                        <a:pt x="243245" y="11299"/>
                      </a:cubicBezTo>
                      <a:cubicBezTo>
                        <a:pt x="240277" y="15074"/>
                        <a:pt x="236971" y="18574"/>
                        <a:pt x="233374" y="21755"/>
                      </a:cubicBezTo>
                      <a:cubicBezTo>
                        <a:pt x="223268" y="30323"/>
                        <a:pt x="214819" y="40668"/>
                        <a:pt x="208435" y="52278"/>
                      </a:cubicBezTo>
                      <a:cubicBezTo>
                        <a:pt x="182069" y="101830"/>
                        <a:pt x="170898" y="156187"/>
                        <a:pt x="154013" y="210220"/>
                      </a:cubicBezTo>
                      <a:cubicBezTo>
                        <a:pt x="145830" y="236847"/>
                        <a:pt x="136154" y="263149"/>
                        <a:pt x="127126" y="289386"/>
                      </a:cubicBezTo>
                      <a:cubicBezTo>
                        <a:pt x="111670" y="333222"/>
                        <a:pt x="93941" y="376150"/>
                        <a:pt x="77315" y="419272"/>
                      </a:cubicBezTo>
                      <a:cubicBezTo>
                        <a:pt x="71730" y="433625"/>
                        <a:pt x="66664" y="448107"/>
                        <a:pt x="61794" y="462654"/>
                      </a:cubicBezTo>
                      <a:lnTo>
                        <a:pt x="54650" y="484540"/>
                      </a:lnTo>
                      <a:cubicBezTo>
                        <a:pt x="52637" y="491814"/>
                        <a:pt x="50364" y="498892"/>
                        <a:pt x="48610" y="506296"/>
                      </a:cubicBezTo>
                      <a:cubicBezTo>
                        <a:pt x="42505" y="529870"/>
                        <a:pt x="38284" y="554159"/>
                        <a:pt x="33998" y="578318"/>
                      </a:cubicBezTo>
                      <a:lnTo>
                        <a:pt x="21659" y="651054"/>
                      </a:lnTo>
                      <a:cubicBezTo>
                        <a:pt x="14138" y="688780"/>
                        <a:pt x="8566" y="726862"/>
                        <a:pt x="4968" y="765159"/>
                      </a:cubicBezTo>
                      <a:cubicBezTo>
                        <a:pt x="4968" y="770485"/>
                        <a:pt x="4968" y="775875"/>
                        <a:pt x="4968" y="781265"/>
                      </a:cubicBezTo>
                      <a:cubicBezTo>
                        <a:pt x="5202" y="784506"/>
                        <a:pt x="5202" y="787766"/>
                        <a:pt x="4968" y="791007"/>
                      </a:cubicBezTo>
                      <a:cubicBezTo>
                        <a:pt x="4644" y="793020"/>
                        <a:pt x="3929" y="795293"/>
                        <a:pt x="3605" y="795098"/>
                      </a:cubicBezTo>
                      <a:cubicBezTo>
                        <a:pt x="2962" y="793254"/>
                        <a:pt x="2442" y="791364"/>
                        <a:pt x="2046" y="789448"/>
                      </a:cubicBezTo>
                      <a:cubicBezTo>
                        <a:pt x="1669" y="787409"/>
                        <a:pt x="1403" y="785350"/>
                        <a:pt x="1267" y="783279"/>
                      </a:cubicBezTo>
                      <a:cubicBezTo>
                        <a:pt x="-1175" y="747430"/>
                        <a:pt x="195" y="711425"/>
                        <a:pt x="5358" y="675863"/>
                      </a:cubicBezTo>
                      <a:cubicBezTo>
                        <a:pt x="8086" y="652808"/>
                        <a:pt x="9449" y="629558"/>
                        <a:pt x="12762" y="606568"/>
                      </a:cubicBezTo>
                      <a:cubicBezTo>
                        <a:pt x="14450" y="594878"/>
                        <a:pt x="18606" y="583578"/>
                        <a:pt x="20490" y="571953"/>
                      </a:cubicBezTo>
                      <a:cubicBezTo>
                        <a:pt x="24471" y="543593"/>
                        <a:pt x="30640" y="515583"/>
                        <a:pt x="38934" y="488177"/>
                      </a:cubicBezTo>
                      <a:cubicBezTo>
                        <a:pt x="40687" y="482916"/>
                        <a:pt x="44519" y="478500"/>
                        <a:pt x="46402" y="473435"/>
                      </a:cubicBezTo>
                      <a:cubicBezTo>
                        <a:pt x="52896" y="456160"/>
                        <a:pt x="59391" y="438950"/>
                        <a:pt x="66210" y="422065"/>
                      </a:cubicBezTo>
                      <a:cubicBezTo>
                        <a:pt x="73029" y="405179"/>
                        <a:pt x="80887" y="388489"/>
                        <a:pt x="88615" y="371928"/>
                      </a:cubicBezTo>
                      <a:cubicBezTo>
                        <a:pt x="101896" y="344717"/>
                        <a:pt x="113501" y="316714"/>
                        <a:pt x="123360" y="288087"/>
                      </a:cubicBezTo>
                      <a:cubicBezTo>
                        <a:pt x="132452" y="258343"/>
                        <a:pt x="139907" y="228118"/>
                        <a:pt x="145700" y="197556"/>
                      </a:cubicBezTo>
                      <a:cubicBezTo>
                        <a:pt x="151967" y="169254"/>
                        <a:pt x="160105" y="141397"/>
                        <a:pt x="170054" y="114169"/>
                      </a:cubicBezTo>
                      <a:cubicBezTo>
                        <a:pt x="174217" y="100722"/>
                        <a:pt x="179075" y="87500"/>
                        <a:pt x="184601" y="74554"/>
                      </a:cubicBezTo>
                      <a:cubicBezTo>
                        <a:pt x="193745" y="55500"/>
                        <a:pt x="205994" y="38097"/>
                        <a:pt x="220840" y="23054"/>
                      </a:cubicBezTo>
                      <a:cubicBezTo>
                        <a:pt x="226762" y="16931"/>
                        <a:pt x="233289" y="11426"/>
                        <a:pt x="240323" y="6623"/>
                      </a:cubicBezTo>
                      <a:cubicBezTo>
                        <a:pt x="243700" y="4480"/>
                        <a:pt x="247271" y="2921"/>
                        <a:pt x="252207" y="-1"/>
                      </a:cubicBezTo>
                      <a:close/>
                    </a:path>
                  </a:pathLst>
                </a:custGeom>
                <a:solidFill>
                  <a:srgbClr val="07244D">
                    <a:alpha val="2532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8"/>
                <p:cNvSpPr/>
                <p:nvPr/>
              </p:nvSpPr>
              <p:spPr>
                <a:xfrm>
                  <a:off x="3708826" y="496750"/>
                  <a:ext cx="224240" cy="1065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40" h="1065679" extrusionOk="0">
                      <a:moveTo>
                        <a:pt x="224334" y="-1"/>
                      </a:moveTo>
                      <a:cubicBezTo>
                        <a:pt x="214092" y="14410"/>
                        <a:pt x="204786" y="29465"/>
                        <a:pt x="196473" y="45069"/>
                      </a:cubicBezTo>
                      <a:cubicBezTo>
                        <a:pt x="184056" y="66381"/>
                        <a:pt x="175548" y="89737"/>
                        <a:pt x="171340" y="114039"/>
                      </a:cubicBezTo>
                      <a:cubicBezTo>
                        <a:pt x="162053" y="165214"/>
                        <a:pt x="161988" y="217948"/>
                        <a:pt x="150493" y="269903"/>
                      </a:cubicBezTo>
                      <a:cubicBezTo>
                        <a:pt x="138998" y="321857"/>
                        <a:pt x="119320" y="371084"/>
                        <a:pt x="98084" y="418882"/>
                      </a:cubicBezTo>
                      <a:cubicBezTo>
                        <a:pt x="76848" y="466681"/>
                        <a:pt x="54118" y="512336"/>
                        <a:pt x="39311" y="561757"/>
                      </a:cubicBezTo>
                      <a:cubicBezTo>
                        <a:pt x="27510" y="603159"/>
                        <a:pt x="19464" y="645547"/>
                        <a:pt x="15282" y="688397"/>
                      </a:cubicBezTo>
                      <a:cubicBezTo>
                        <a:pt x="10716" y="731194"/>
                        <a:pt x="8547" y="774206"/>
                        <a:pt x="8787" y="817244"/>
                      </a:cubicBezTo>
                      <a:cubicBezTo>
                        <a:pt x="9054" y="874030"/>
                        <a:pt x="14444" y="930674"/>
                        <a:pt x="24893" y="986486"/>
                      </a:cubicBezTo>
                      <a:cubicBezTo>
                        <a:pt x="26770" y="997461"/>
                        <a:pt x="29329" y="1008300"/>
                        <a:pt x="32556" y="1018957"/>
                      </a:cubicBezTo>
                      <a:cubicBezTo>
                        <a:pt x="35161" y="1028381"/>
                        <a:pt x="40252" y="1036927"/>
                        <a:pt x="47298" y="1043701"/>
                      </a:cubicBezTo>
                      <a:cubicBezTo>
                        <a:pt x="52916" y="1049435"/>
                        <a:pt x="61079" y="1051884"/>
                        <a:pt x="68925" y="1050195"/>
                      </a:cubicBezTo>
                      <a:cubicBezTo>
                        <a:pt x="77120" y="1046415"/>
                        <a:pt x="83927" y="1040168"/>
                        <a:pt x="88408" y="1032336"/>
                      </a:cubicBezTo>
                      <a:cubicBezTo>
                        <a:pt x="101013" y="1014366"/>
                        <a:pt x="110988" y="994682"/>
                        <a:pt x="118022" y="973887"/>
                      </a:cubicBezTo>
                      <a:cubicBezTo>
                        <a:pt x="125328" y="953313"/>
                        <a:pt x="129445" y="931739"/>
                        <a:pt x="130231" y="909918"/>
                      </a:cubicBezTo>
                      <a:cubicBezTo>
                        <a:pt x="130997" y="893695"/>
                        <a:pt x="127925" y="877518"/>
                        <a:pt x="121269" y="862704"/>
                      </a:cubicBezTo>
                      <a:cubicBezTo>
                        <a:pt x="117872" y="855833"/>
                        <a:pt x="113118" y="849715"/>
                        <a:pt x="107306" y="844715"/>
                      </a:cubicBezTo>
                      <a:cubicBezTo>
                        <a:pt x="103000" y="840331"/>
                        <a:pt x="96746" y="838467"/>
                        <a:pt x="90745" y="839779"/>
                      </a:cubicBezTo>
                      <a:cubicBezTo>
                        <a:pt x="86394" y="841078"/>
                        <a:pt x="81848" y="849715"/>
                        <a:pt x="78146" y="857249"/>
                      </a:cubicBezTo>
                      <a:cubicBezTo>
                        <a:pt x="70613" y="872894"/>
                        <a:pt x="66197" y="889857"/>
                        <a:pt x="65158" y="907190"/>
                      </a:cubicBezTo>
                      <a:cubicBezTo>
                        <a:pt x="64489" y="915880"/>
                        <a:pt x="64996" y="924614"/>
                        <a:pt x="66652" y="933167"/>
                      </a:cubicBezTo>
                      <a:cubicBezTo>
                        <a:pt x="67645" y="937681"/>
                        <a:pt x="69743" y="941876"/>
                        <a:pt x="72756" y="945377"/>
                      </a:cubicBezTo>
                      <a:cubicBezTo>
                        <a:pt x="74211" y="946968"/>
                        <a:pt x="75951" y="948267"/>
                        <a:pt x="77887" y="949208"/>
                      </a:cubicBezTo>
                      <a:cubicBezTo>
                        <a:pt x="79666" y="950046"/>
                        <a:pt x="81660" y="950319"/>
                        <a:pt x="83602" y="949988"/>
                      </a:cubicBezTo>
                      <a:cubicBezTo>
                        <a:pt x="88784" y="948936"/>
                        <a:pt x="93025" y="945234"/>
                        <a:pt x="94772" y="940246"/>
                      </a:cubicBezTo>
                      <a:cubicBezTo>
                        <a:pt x="95162" y="938779"/>
                        <a:pt x="95162" y="937233"/>
                        <a:pt x="94772" y="935765"/>
                      </a:cubicBezTo>
                      <a:cubicBezTo>
                        <a:pt x="94317" y="934596"/>
                        <a:pt x="93928" y="933687"/>
                        <a:pt x="94187" y="933687"/>
                      </a:cubicBezTo>
                      <a:cubicBezTo>
                        <a:pt x="95259" y="934486"/>
                        <a:pt x="96090" y="935564"/>
                        <a:pt x="96590" y="936804"/>
                      </a:cubicBezTo>
                      <a:cubicBezTo>
                        <a:pt x="97467" y="939149"/>
                        <a:pt x="97467" y="941733"/>
                        <a:pt x="96590" y="944078"/>
                      </a:cubicBezTo>
                      <a:cubicBezTo>
                        <a:pt x="93928" y="950118"/>
                        <a:pt x="88057" y="954125"/>
                        <a:pt x="81459" y="954404"/>
                      </a:cubicBezTo>
                      <a:cubicBezTo>
                        <a:pt x="79179" y="954274"/>
                        <a:pt x="76958" y="953631"/>
                        <a:pt x="74964" y="952521"/>
                      </a:cubicBezTo>
                      <a:cubicBezTo>
                        <a:pt x="71035" y="950215"/>
                        <a:pt x="67821" y="946864"/>
                        <a:pt x="65677" y="942844"/>
                      </a:cubicBezTo>
                      <a:cubicBezTo>
                        <a:pt x="61683" y="935116"/>
                        <a:pt x="59462" y="926595"/>
                        <a:pt x="59183" y="917906"/>
                      </a:cubicBezTo>
                      <a:cubicBezTo>
                        <a:pt x="57988" y="900962"/>
                        <a:pt x="59923" y="883947"/>
                        <a:pt x="64898" y="867705"/>
                      </a:cubicBezTo>
                      <a:cubicBezTo>
                        <a:pt x="67353" y="859580"/>
                        <a:pt x="70568" y="851709"/>
                        <a:pt x="74510" y="844195"/>
                      </a:cubicBezTo>
                      <a:cubicBezTo>
                        <a:pt x="76458" y="840156"/>
                        <a:pt x="79121" y="836506"/>
                        <a:pt x="82368" y="833415"/>
                      </a:cubicBezTo>
                      <a:cubicBezTo>
                        <a:pt x="85972" y="830298"/>
                        <a:pt x="90596" y="828615"/>
                        <a:pt x="95357" y="828674"/>
                      </a:cubicBezTo>
                      <a:cubicBezTo>
                        <a:pt x="104435" y="829369"/>
                        <a:pt x="112917" y="833447"/>
                        <a:pt x="119126" y="840104"/>
                      </a:cubicBezTo>
                      <a:cubicBezTo>
                        <a:pt x="125334" y="846059"/>
                        <a:pt x="130400" y="853106"/>
                        <a:pt x="134063" y="860886"/>
                      </a:cubicBezTo>
                      <a:cubicBezTo>
                        <a:pt x="142765" y="881135"/>
                        <a:pt x="146272" y="903235"/>
                        <a:pt x="144259" y="925179"/>
                      </a:cubicBezTo>
                      <a:cubicBezTo>
                        <a:pt x="142713" y="947007"/>
                        <a:pt x="138057" y="968510"/>
                        <a:pt x="130426" y="989019"/>
                      </a:cubicBezTo>
                      <a:cubicBezTo>
                        <a:pt x="121879" y="1009567"/>
                        <a:pt x="110514" y="1028822"/>
                        <a:pt x="96655" y="1046234"/>
                      </a:cubicBezTo>
                      <a:cubicBezTo>
                        <a:pt x="92505" y="1051838"/>
                        <a:pt x="87407" y="1056676"/>
                        <a:pt x="81588" y="1060521"/>
                      </a:cubicBezTo>
                      <a:cubicBezTo>
                        <a:pt x="75321" y="1064586"/>
                        <a:pt x="67834" y="1066334"/>
                        <a:pt x="60417" y="1065457"/>
                      </a:cubicBezTo>
                      <a:cubicBezTo>
                        <a:pt x="45896" y="1063008"/>
                        <a:pt x="33323" y="1053968"/>
                        <a:pt x="26387" y="1040973"/>
                      </a:cubicBezTo>
                      <a:cubicBezTo>
                        <a:pt x="20003" y="1028764"/>
                        <a:pt x="15619" y="1015606"/>
                        <a:pt x="13398" y="1002007"/>
                      </a:cubicBezTo>
                      <a:cubicBezTo>
                        <a:pt x="10865" y="989019"/>
                        <a:pt x="8398" y="976030"/>
                        <a:pt x="6904" y="962587"/>
                      </a:cubicBezTo>
                      <a:cubicBezTo>
                        <a:pt x="5345" y="952521"/>
                        <a:pt x="6904" y="942130"/>
                        <a:pt x="5475" y="932063"/>
                      </a:cubicBezTo>
                      <a:cubicBezTo>
                        <a:pt x="-1701" y="864061"/>
                        <a:pt x="-1701" y="795494"/>
                        <a:pt x="5475" y="727492"/>
                      </a:cubicBezTo>
                      <a:cubicBezTo>
                        <a:pt x="8268" y="699372"/>
                        <a:pt x="12294" y="671317"/>
                        <a:pt x="17165" y="643521"/>
                      </a:cubicBezTo>
                      <a:cubicBezTo>
                        <a:pt x="21769" y="615647"/>
                        <a:pt x="27906" y="588046"/>
                        <a:pt x="35544" y="560848"/>
                      </a:cubicBezTo>
                      <a:cubicBezTo>
                        <a:pt x="51974" y="504932"/>
                        <a:pt x="74185" y="451094"/>
                        <a:pt x="95032" y="397191"/>
                      </a:cubicBezTo>
                      <a:cubicBezTo>
                        <a:pt x="114515" y="347510"/>
                        <a:pt x="133543" y="297763"/>
                        <a:pt x="143155" y="245549"/>
                      </a:cubicBezTo>
                      <a:cubicBezTo>
                        <a:pt x="147766" y="220481"/>
                        <a:pt x="148610" y="194893"/>
                        <a:pt x="152052" y="169306"/>
                      </a:cubicBezTo>
                      <a:cubicBezTo>
                        <a:pt x="156988" y="131509"/>
                        <a:pt x="164521" y="92803"/>
                        <a:pt x="181406" y="57474"/>
                      </a:cubicBezTo>
                      <a:cubicBezTo>
                        <a:pt x="188108" y="43078"/>
                        <a:pt x="196642" y="29610"/>
                        <a:pt x="206799" y="17404"/>
                      </a:cubicBezTo>
                      <a:cubicBezTo>
                        <a:pt x="212254" y="11222"/>
                        <a:pt x="218112" y="5408"/>
                        <a:pt x="224334" y="-1"/>
                      </a:cubicBezTo>
                      <a:close/>
                    </a:path>
                  </a:pathLst>
                </a:custGeom>
                <a:solidFill>
                  <a:srgbClr val="07244D">
                    <a:alpha val="2532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8"/>
                <p:cNvSpPr/>
                <p:nvPr/>
              </p:nvSpPr>
              <p:spPr>
                <a:xfrm>
                  <a:off x="3797982" y="891215"/>
                  <a:ext cx="248284" cy="100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284" h="1004613" extrusionOk="0">
                      <a:moveTo>
                        <a:pt x="83742" y="-1"/>
                      </a:moveTo>
                      <a:cubicBezTo>
                        <a:pt x="81274" y="5389"/>
                        <a:pt x="79261" y="11754"/>
                        <a:pt x="76793" y="17858"/>
                      </a:cubicBezTo>
                      <a:cubicBezTo>
                        <a:pt x="74429" y="23898"/>
                        <a:pt x="71539" y="29723"/>
                        <a:pt x="68156" y="35263"/>
                      </a:cubicBezTo>
                      <a:cubicBezTo>
                        <a:pt x="58544" y="50278"/>
                        <a:pt x="50615" y="66306"/>
                        <a:pt x="44516" y="83061"/>
                      </a:cubicBezTo>
                      <a:cubicBezTo>
                        <a:pt x="38022" y="100726"/>
                        <a:pt x="32502" y="118650"/>
                        <a:pt x="27371" y="136574"/>
                      </a:cubicBezTo>
                      <a:lnTo>
                        <a:pt x="23670" y="150083"/>
                      </a:lnTo>
                      <a:lnTo>
                        <a:pt x="21916" y="156577"/>
                      </a:lnTo>
                      <a:cubicBezTo>
                        <a:pt x="21527" y="158720"/>
                        <a:pt x="20942" y="160668"/>
                        <a:pt x="20682" y="163071"/>
                      </a:cubicBezTo>
                      <a:cubicBezTo>
                        <a:pt x="19189" y="171968"/>
                        <a:pt x="18344" y="181320"/>
                        <a:pt x="17500" y="190542"/>
                      </a:cubicBezTo>
                      <a:cubicBezTo>
                        <a:pt x="15941" y="209116"/>
                        <a:pt x="14772" y="227755"/>
                        <a:pt x="13798" y="246458"/>
                      </a:cubicBezTo>
                      <a:cubicBezTo>
                        <a:pt x="12545" y="264961"/>
                        <a:pt x="12266" y="283515"/>
                        <a:pt x="12954" y="302050"/>
                      </a:cubicBezTo>
                      <a:cubicBezTo>
                        <a:pt x="14753" y="319870"/>
                        <a:pt x="21501" y="336833"/>
                        <a:pt x="32437" y="351017"/>
                      </a:cubicBezTo>
                      <a:cubicBezTo>
                        <a:pt x="43653" y="365746"/>
                        <a:pt x="55732" y="379800"/>
                        <a:pt x="68610" y="393100"/>
                      </a:cubicBezTo>
                      <a:cubicBezTo>
                        <a:pt x="89840" y="416005"/>
                        <a:pt x="107368" y="442080"/>
                        <a:pt x="120565" y="470382"/>
                      </a:cubicBezTo>
                      <a:cubicBezTo>
                        <a:pt x="127098" y="484631"/>
                        <a:pt x="131975" y="499574"/>
                        <a:pt x="135112" y="514933"/>
                      </a:cubicBezTo>
                      <a:cubicBezTo>
                        <a:pt x="136606" y="522597"/>
                        <a:pt x="137320" y="530455"/>
                        <a:pt x="138424" y="538248"/>
                      </a:cubicBezTo>
                      <a:cubicBezTo>
                        <a:pt x="139528" y="546041"/>
                        <a:pt x="139009" y="553964"/>
                        <a:pt x="139269" y="561822"/>
                      </a:cubicBezTo>
                      <a:cubicBezTo>
                        <a:pt x="137197" y="603315"/>
                        <a:pt x="130891" y="644489"/>
                        <a:pt x="120435" y="684695"/>
                      </a:cubicBezTo>
                      <a:cubicBezTo>
                        <a:pt x="112285" y="716387"/>
                        <a:pt x="106362" y="748612"/>
                        <a:pt x="102705" y="781135"/>
                      </a:cubicBezTo>
                      <a:cubicBezTo>
                        <a:pt x="102316" y="789059"/>
                        <a:pt x="101861" y="796982"/>
                        <a:pt x="101861" y="804840"/>
                      </a:cubicBezTo>
                      <a:lnTo>
                        <a:pt x="102381" y="816529"/>
                      </a:lnTo>
                      <a:lnTo>
                        <a:pt x="102381" y="822374"/>
                      </a:lnTo>
                      <a:cubicBezTo>
                        <a:pt x="102381" y="824323"/>
                        <a:pt x="102965" y="826206"/>
                        <a:pt x="103225" y="828154"/>
                      </a:cubicBezTo>
                      <a:lnTo>
                        <a:pt x="104914" y="839584"/>
                      </a:lnTo>
                      <a:cubicBezTo>
                        <a:pt x="105121" y="841507"/>
                        <a:pt x="105537" y="843403"/>
                        <a:pt x="106147" y="845234"/>
                      </a:cubicBezTo>
                      <a:lnTo>
                        <a:pt x="107706" y="850820"/>
                      </a:lnTo>
                      <a:lnTo>
                        <a:pt x="110694" y="861990"/>
                      </a:lnTo>
                      <a:lnTo>
                        <a:pt x="114850" y="872770"/>
                      </a:lnTo>
                      <a:cubicBezTo>
                        <a:pt x="119772" y="883863"/>
                        <a:pt x="125637" y="894507"/>
                        <a:pt x="132385" y="904593"/>
                      </a:cubicBezTo>
                      <a:cubicBezTo>
                        <a:pt x="139554" y="914762"/>
                        <a:pt x="147477" y="924381"/>
                        <a:pt x="156089" y="933362"/>
                      </a:cubicBezTo>
                      <a:cubicBezTo>
                        <a:pt x="164993" y="942415"/>
                        <a:pt x="174383" y="950975"/>
                        <a:pt x="184209" y="959015"/>
                      </a:cubicBezTo>
                      <a:cubicBezTo>
                        <a:pt x="194210" y="967003"/>
                        <a:pt x="204601" y="974666"/>
                        <a:pt x="215187" y="981940"/>
                      </a:cubicBezTo>
                      <a:cubicBezTo>
                        <a:pt x="221162" y="985966"/>
                        <a:pt x="227526" y="989408"/>
                        <a:pt x="233631" y="993305"/>
                      </a:cubicBezTo>
                      <a:cubicBezTo>
                        <a:pt x="237333" y="995643"/>
                        <a:pt x="241489" y="998240"/>
                        <a:pt x="244477" y="1000579"/>
                      </a:cubicBezTo>
                      <a:cubicBezTo>
                        <a:pt x="247464" y="1002916"/>
                        <a:pt x="248698" y="1004475"/>
                        <a:pt x="248308" y="1004605"/>
                      </a:cubicBezTo>
                      <a:cubicBezTo>
                        <a:pt x="247918" y="1004735"/>
                        <a:pt x="243957" y="1003046"/>
                        <a:pt x="241034" y="1001942"/>
                      </a:cubicBezTo>
                      <a:cubicBezTo>
                        <a:pt x="238112" y="1000838"/>
                        <a:pt x="236099" y="999409"/>
                        <a:pt x="233631" y="998111"/>
                      </a:cubicBezTo>
                      <a:cubicBezTo>
                        <a:pt x="212219" y="987161"/>
                        <a:pt x="191762" y="974452"/>
                        <a:pt x="172454" y="960119"/>
                      </a:cubicBezTo>
                      <a:cubicBezTo>
                        <a:pt x="152952" y="945805"/>
                        <a:pt x="135651" y="928712"/>
                        <a:pt x="121084" y="909398"/>
                      </a:cubicBezTo>
                      <a:cubicBezTo>
                        <a:pt x="101666" y="884278"/>
                        <a:pt x="89515" y="854313"/>
                        <a:pt x="85950" y="822764"/>
                      </a:cubicBezTo>
                      <a:cubicBezTo>
                        <a:pt x="85366" y="814763"/>
                        <a:pt x="85366" y="806736"/>
                        <a:pt x="85950" y="798735"/>
                      </a:cubicBezTo>
                      <a:lnTo>
                        <a:pt x="87119" y="786850"/>
                      </a:lnTo>
                      <a:lnTo>
                        <a:pt x="87574" y="780941"/>
                      </a:lnTo>
                      <a:lnTo>
                        <a:pt x="88288" y="775031"/>
                      </a:lnTo>
                      <a:cubicBezTo>
                        <a:pt x="92737" y="737046"/>
                        <a:pt x="100114" y="699463"/>
                        <a:pt x="110369" y="662614"/>
                      </a:cubicBezTo>
                      <a:cubicBezTo>
                        <a:pt x="112122" y="655600"/>
                        <a:pt x="116084" y="649106"/>
                        <a:pt x="117578" y="642027"/>
                      </a:cubicBezTo>
                      <a:cubicBezTo>
                        <a:pt x="123254" y="618557"/>
                        <a:pt x="127007" y="594664"/>
                        <a:pt x="128813" y="570590"/>
                      </a:cubicBezTo>
                      <a:lnTo>
                        <a:pt x="129527" y="561627"/>
                      </a:lnTo>
                      <a:lnTo>
                        <a:pt x="129527" y="552665"/>
                      </a:lnTo>
                      <a:cubicBezTo>
                        <a:pt x="129767" y="546710"/>
                        <a:pt x="129611" y="540742"/>
                        <a:pt x="129072" y="534806"/>
                      </a:cubicBezTo>
                      <a:cubicBezTo>
                        <a:pt x="128423" y="528896"/>
                        <a:pt x="128163" y="522921"/>
                        <a:pt x="127319" y="517012"/>
                      </a:cubicBezTo>
                      <a:cubicBezTo>
                        <a:pt x="126475" y="511102"/>
                        <a:pt x="125241" y="505322"/>
                        <a:pt x="123747" y="499477"/>
                      </a:cubicBezTo>
                      <a:cubicBezTo>
                        <a:pt x="113272" y="460647"/>
                        <a:pt x="93172" y="425084"/>
                        <a:pt x="65298" y="396087"/>
                      </a:cubicBezTo>
                      <a:cubicBezTo>
                        <a:pt x="51206" y="380891"/>
                        <a:pt x="35554" y="366863"/>
                        <a:pt x="22566" y="349783"/>
                      </a:cubicBezTo>
                      <a:cubicBezTo>
                        <a:pt x="15837" y="341249"/>
                        <a:pt x="10389" y="331774"/>
                        <a:pt x="6395" y="321662"/>
                      </a:cubicBezTo>
                      <a:cubicBezTo>
                        <a:pt x="5369" y="319110"/>
                        <a:pt x="4485" y="316512"/>
                        <a:pt x="3732" y="313869"/>
                      </a:cubicBezTo>
                      <a:cubicBezTo>
                        <a:pt x="3011" y="311135"/>
                        <a:pt x="2453" y="308356"/>
                        <a:pt x="2044" y="305556"/>
                      </a:cubicBezTo>
                      <a:cubicBezTo>
                        <a:pt x="1199" y="300166"/>
                        <a:pt x="810" y="294841"/>
                        <a:pt x="420" y="289516"/>
                      </a:cubicBezTo>
                      <a:cubicBezTo>
                        <a:pt x="-795" y="250673"/>
                        <a:pt x="1375" y="211798"/>
                        <a:pt x="6914" y="173332"/>
                      </a:cubicBezTo>
                      <a:lnTo>
                        <a:pt x="8928" y="159304"/>
                      </a:lnTo>
                      <a:cubicBezTo>
                        <a:pt x="9837" y="154304"/>
                        <a:pt x="11006" y="149758"/>
                        <a:pt x="12110" y="145277"/>
                      </a:cubicBezTo>
                      <a:cubicBezTo>
                        <a:pt x="14383" y="136250"/>
                        <a:pt x="16786" y="127223"/>
                        <a:pt x="19903" y="118390"/>
                      </a:cubicBezTo>
                      <a:cubicBezTo>
                        <a:pt x="29209" y="92238"/>
                        <a:pt x="40906" y="66994"/>
                        <a:pt x="54842" y="42991"/>
                      </a:cubicBezTo>
                      <a:cubicBezTo>
                        <a:pt x="60427" y="33204"/>
                        <a:pt x="66467" y="23684"/>
                        <a:pt x="72962" y="14416"/>
                      </a:cubicBezTo>
                      <a:cubicBezTo>
                        <a:pt x="75884" y="10000"/>
                        <a:pt x="79196" y="6104"/>
                        <a:pt x="83742" y="-1"/>
                      </a:cubicBezTo>
                      <a:close/>
                    </a:path>
                  </a:pathLst>
                </a:custGeom>
                <a:solidFill>
                  <a:srgbClr val="07244D">
                    <a:alpha val="2532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8"/>
                <p:cNvSpPr/>
                <p:nvPr/>
              </p:nvSpPr>
              <p:spPr>
                <a:xfrm>
                  <a:off x="3950138" y="1497200"/>
                  <a:ext cx="168451" cy="316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51" h="316555" extrusionOk="0">
                      <a:moveTo>
                        <a:pt x="12441" y="-1"/>
                      </a:moveTo>
                      <a:cubicBezTo>
                        <a:pt x="12895" y="2077"/>
                        <a:pt x="14194" y="4480"/>
                        <a:pt x="14779" y="6818"/>
                      </a:cubicBezTo>
                      <a:cubicBezTo>
                        <a:pt x="15376" y="8942"/>
                        <a:pt x="15376" y="11189"/>
                        <a:pt x="14779" y="13312"/>
                      </a:cubicBezTo>
                      <a:cubicBezTo>
                        <a:pt x="12707" y="19164"/>
                        <a:pt x="11804" y="25366"/>
                        <a:pt x="12116" y="31561"/>
                      </a:cubicBezTo>
                      <a:cubicBezTo>
                        <a:pt x="14240" y="57266"/>
                        <a:pt x="14025" y="83113"/>
                        <a:pt x="11467" y="108779"/>
                      </a:cubicBezTo>
                      <a:cubicBezTo>
                        <a:pt x="9810" y="121430"/>
                        <a:pt x="9810" y="134249"/>
                        <a:pt x="11467" y="146900"/>
                      </a:cubicBezTo>
                      <a:cubicBezTo>
                        <a:pt x="14662" y="167948"/>
                        <a:pt x="22156" y="188107"/>
                        <a:pt x="33482" y="206128"/>
                      </a:cubicBezTo>
                      <a:cubicBezTo>
                        <a:pt x="41262" y="217494"/>
                        <a:pt x="50751" y="227592"/>
                        <a:pt x="61603" y="236067"/>
                      </a:cubicBezTo>
                      <a:cubicBezTo>
                        <a:pt x="70065" y="243055"/>
                        <a:pt x="78910" y="249556"/>
                        <a:pt x="88099" y="255550"/>
                      </a:cubicBezTo>
                      <a:cubicBezTo>
                        <a:pt x="97192" y="261590"/>
                        <a:pt x="106283" y="267760"/>
                        <a:pt x="115376" y="274319"/>
                      </a:cubicBezTo>
                      <a:cubicBezTo>
                        <a:pt x="129403" y="284580"/>
                        <a:pt x="143041" y="296724"/>
                        <a:pt x="157589" y="307375"/>
                      </a:cubicBezTo>
                      <a:cubicBezTo>
                        <a:pt x="159667" y="308804"/>
                        <a:pt x="162005" y="309713"/>
                        <a:pt x="164083" y="311206"/>
                      </a:cubicBezTo>
                      <a:cubicBezTo>
                        <a:pt x="165401" y="312005"/>
                        <a:pt x="166590" y="313019"/>
                        <a:pt x="167590" y="314194"/>
                      </a:cubicBezTo>
                      <a:cubicBezTo>
                        <a:pt x="168239" y="315038"/>
                        <a:pt x="168694" y="316207"/>
                        <a:pt x="168499" y="316467"/>
                      </a:cubicBezTo>
                      <a:cubicBezTo>
                        <a:pt x="167532" y="316584"/>
                        <a:pt x="166544" y="316584"/>
                        <a:pt x="165577" y="316467"/>
                      </a:cubicBezTo>
                      <a:cubicBezTo>
                        <a:pt x="164628" y="316227"/>
                        <a:pt x="163719" y="315876"/>
                        <a:pt x="162849" y="315428"/>
                      </a:cubicBezTo>
                      <a:cubicBezTo>
                        <a:pt x="147640" y="308953"/>
                        <a:pt x="133001" y="301218"/>
                        <a:pt x="119077" y="292308"/>
                      </a:cubicBezTo>
                      <a:cubicBezTo>
                        <a:pt x="109985" y="286723"/>
                        <a:pt x="99594" y="282891"/>
                        <a:pt x="90567" y="277176"/>
                      </a:cubicBezTo>
                      <a:cubicBezTo>
                        <a:pt x="85891" y="274254"/>
                        <a:pt x="82514" y="269513"/>
                        <a:pt x="77968" y="266461"/>
                      </a:cubicBezTo>
                      <a:cubicBezTo>
                        <a:pt x="66473" y="259434"/>
                        <a:pt x="55836" y="251082"/>
                        <a:pt x="46276" y="241588"/>
                      </a:cubicBezTo>
                      <a:cubicBezTo>
                        <a:pt x="44393" y="239769"/>
                        <a:pt x="44393" y="236457"/>
                        <a:pt x="42704" y="234509"/>
                      </a:cubicBezTo>
                      <a:cubicBezTo>
                        <a:pt x="30560" y="221832"/>
                        <a:pt x="21650" y="206421"/>
                        <a:pt x="16727" y="189568"/>
                      </a:cubicBezTo>
                      <a:cubicBezTo>
                        <a:pt x="12765" y="175735"/>
                        <a:pt x="10233" y="161772"/>
                        <a:pt x="7440" y="147939"/>
                      </a:cubicBezTo>
                      <a:cubicBezTo>
                        <a:pt x="4225" y="133697"/>
                        <a:pt x="1861" y="119273"/>
                        <a:pt x="361" y="104752"/>
                      </a:cubicBezTo>
                      <a:cubicBezTo>
                        <a:pt x="-269" y="91335"/>
                        <a:pt x="212" y="77892"/>
                        <a:pt x="1790" y="64552"/>
                      </a:cubicBezTo>
                      <a:cubicBezTo>
                        <a:pt x="2245" y="58058"/>
                        <a:pt x="686" y="51564"/>
                        <a:pt x="1205" y="45069"/>
                      </a:cubicBezTo>
                      <a:cubicBezTo>
                        <a:pt x="1920" y="35542"/>
                        <a:pt x="3550" y="26099"/>
                        <a:pt x="6076" y="16884"/>
                      </a:cubicBezTo>
                      <a:cubicBezTo>
                        <a:pt x="7031" y="13085"/>
                        <a:pt x="8245" y="9351"/>
                        <a:pt x="9713" y="5714"/>
                      </a:cubicBezTo>
                      <a:cubicBezTo>
                        <a:pt x="10362" y="4090"/>
                        <a:pt x="11532" y="2532"/>
                        <a:pt x="12441" y="-1"/>
                      </a:cubicBezTo>
                      <a:close/>
                    </a:path>
                  </a:pathLst>
                </a:custGeom>
                <a:solidFill>
                  <a:srgbClr val="07244D">
                    <a:alpha val="2532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8"/>
                <p:cNvSpPr/>
                <p:nvPr/>
              </p:nvSpPr>
              <p:spPr>
                <a:xfrm>
                  <a:off x="3698743" y="1617246"/>
                  <a:ext cx="142949" cy="197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49" h="197983" extrusionOk="0">
                      <a:moveTo>
                        <a:pt x="621" y="90628"/>
                      </a:moveTo>
                      <a:cubicBezTo>
                        <a:pt x="621" y="88810"/>
                        <a:pt x="37" y="86342"/>
                        <a:pt x="102" y="84134"/>
                      </a:cubicBezTo>
                      <a:cubicBezTo>
                        <a:pt x="11" y="82101"/>
                        <a:pt x="634" y="80107"/>
                        <a:pt x="1855" y="78484"/>
                      </a:cubicBezTo>
                      <a:cubicBezTo>
                        <a:pt x="5356" y="74327"/>
                        <a:pt x="8083" y="69574"/>
                        <a:pt x="9908" y="64456"/>
                      </a:cubicBezTo>
                      <a:cubicBezTo>
                        <a:pt x="16428" y="41830"/>
                        <a:pt x="30242" y="21990"/>
                        <a:pt x="49199" y="8020"/>
                      </a:cubicBezTo>
                      <a:cubicBezTo>
                        <a:pt x="59200" y="1052"/>
                        <a:pt x="71604" y="-1526"/>
                        <a:pt x="83554" y="877"/>
                      </a:cubicBezTo>
                      <a:cubicBezTo>
                        <a:pt x="88333" y="2052"/>
                        <a:pt x="92652" y="4630"/>
                        <a:pt x="95958" y="8280"/>
                      </a:cubicBezTo>
                      <a:cubicBezTo>
                        <a:pt x="99043" y="11911"/>
                        <a:pt x="101601" y="15950"/>
                        <a:pt x="103556" y="20295"/>
                      </a:cubicBezTo>
                      <a:cubicBezTo>
                        <a:pt x="107453" y="28737"/>
                        <a:pt x="111349" y="37375"/>
                        <a:pt x="114467" y="46272"/>
                      </a:cubicBezTo>
                      <a:cubicBezTo>
                        <a:pt x="118753" y="58027"/>
                        <a:pt x="123559" y="69911"/>
                        <a:pt x="126871" y="82056"/>
                      </a:cubicBezTo>
                      <a:cubicBezTo>
                        <a:pt x="132547" y="101084"/>
                        <a:pt x="136073" y="120690"/>
                        <a:pt x="137391" y="140505"/>
                      </a:cubicBezTo>
                      <a:cubicBezTo>
                        <a:pt x="137288" y="155708"/>
                        <a:pt x="138242" y="170898"/>
                        <a:pt x="140249" y="185965"/>
                      </a:cubicBezTo>
                      <a:cubicBezTo>
                        <a:pt x="140704" y="188043"/>
                        <a:pt x="141873" y="189861"/>
                        <a:pt x="142392" y="191940"/>
                      </a:cubicBezTo>
                      <a:cubicBezTo>
                        <a:pt x="142834" y="193212"/>
                        <a:pt x="143055" y="194550"/>
                        <a:pt x="143041" y="195901"/>
                      </a:cubicBezTo>
                      <a:cubicBezTo>
                        <a:pt x="143041" y="196810"/>
                        <a:pt x="142522" y="197914"/>
                        <a:pt x="142197" y="197979"/>
                      </a:cubicBezTo>
                      <a:cubicBezTo>
                        <a:pt x="141873" y="198044"/>
                        <a:pt x="140963" y="197070"/>
                        <a:pt x="140184" y="196421"/>
                      </a:cubicBezTo>
                      <a:cubicBezTo>
                        <a:pt x="139639" y="195765"/>
                        <a:pt x="139184" y="195044"/>
                        <a:pt x="138820" y="194277"/>
                      </a:cubicBezTo>
                      <a:cubicBezTo>
                        <a:pt x="131910" y="181503"/>
                        <a:pt x="127501" y="167527"/>
                        <a:pt x="125832" y="153104"/>
                      </a:cubicBezTo>
                      <a:cubicBezTo>
                        <a:pt x="124403" y="143881"/>
                        <a:pt x="121026" y="134984"/>
                        <a:pt x="119337" y="125827"/>
                      </a:cubicBezTo>
                      <a:cubicBezTo>
                        <a:pt x="118428" y="121151"/>
                        <a:pt x="119857" y="116281"/>
                        <a:pt x="118883" y="111670"/>
                      </a:cubicBezTo>
                      <a:cubicBezTo>
                        <a:pt x="116480" y="100499"/>
                        <a:pt x="113427" y="89459"/>
                        <a:pt x="111090" y="78484"/>
                      </a:cubicBezTo>
                      <a:cubicBezTo>
                        <a:pt x="110700" y="76406"/>
                        <a:pt x="112323" y="73938"/>
                        <a:pt x="111804" y="71990"/>
                      </a:cubicBezTo>
                      <a:cubicBezTo>
                        <a:pt x="110115" y="64976"/>
                        <a:pt x="107972" y="58027"/>
                        <a:pt x="106089" y="51208"/>
                      </a:cubicBezTo>
                      <a:cubicBezTo>
                        <a:pt x="104206" y="44389"/>
                        <a:pt x="102647" y="37440"/>
                        <a:pt x="100764" y="30556"/>
                      </a:cubicBezTo>
                      <a:cubicBezTo>
                        <a:pt x="99497" y="24880"/>
                        <a:pt x="97529" y="19386"/>
                        <a:pt x="94919" y="14190"/>
                      </a:cubicBezTo>
                      <a:cubicBezTo>
                        <a:pt x="92464" y="9326"/>
                        <a:pt x="87918" y="5858"/>
                        <a:pt x="82579" y="4773"/>
                      </a:cubicBezTo>
                      <a:cubicBezTo>
                        <a:pt x="77020" y="3851"/>
                        <a:pt x="71312" y="4929"/>
                        <a:pt x="66474" y="7826"/>
                      </a:cubicBezTo>
                      <a:cubicBezTo>
                        <a:pt x="61590" y="10826"/>
                        <a:pt x="57206" y="14573"/>
                        <a:pt x="53485" y="18931"/>
                      </a:cubicBezTo>
                      <a:cubicBezTo>
                        <a:pt x="46406" y="27049"/>
                        <a:pt x="38288" y="35297"/>
                        <a:pt x="31534" y="44259"/>
                      </a:cubicBezTo>
                      <a:cubicBezTo>
                        <a:pt x="28352" y="48610"/>
                        <a:pt x="26988" y="54260"/>
                        <a:pt x="24261" y="58806"/>
                      </a:cubicBezTo>
                      <a:cubicBezTo>
                        <a:pt x="20124" y="65716"/>
                        <a:pt x="15616" y="72392"/>
                        <a:pt x="10752" y="78808"/>
                      </a:cubicBezTo>
                      <a:cubicBezTo>
                        <a:pt x="8739" y="81549"/>
                        <a:pt x="6570" y="84173"/>
                        <a:pt x="4258" y="86667"/>
                      </a:cubicBezTo>
                      <a:cubicBezTo>
                        <a:pt x="3349" y="87900"/>
                        <a:pt x="1855" y="88875"/>
                        <a:pt x="621" y="90628"/>
                      </a:cubicBezTo>
                      <a:close/>
                    </a:path>
                  </a:pathLst>
                </a:custGeom>
                <a:solidFill>
                  <a:srgbClr val="07244D">
                    <a:alpha val="2532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8"/>
                <p:cNvSpPr/>
                <p:nvPr/>
              </p:nvSpPr>
              <p:spPr>
                <a:xfrm>
                  <a:off x="3718623" y="383424"/>
                  <a:ext cx="63819" cy="423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19" h="423752" extrusionOk="0">
                      <a:moveTo>
                        <a:pt x="56335" y="-1"/>
                      </a:moveTo>
                      <a:cubicBezTo>
                        <a:pt x="56919" y="2272"/>
                        <a:pt x="58413" y="4805"/>
                        <a:pt x="59257" y="7337"/>
                      </a:cubicBezTo>
                      <a:cubicBezTo>
                        <a:pt x="60056" y="9742"/>
                        <a:pt x="60257" y="12306"/>
                        <a:pt x="59841" y="14806"/>
                      </a:cubicBezTo>
                      <a:cubicBezTo>
                        <a:pt x="58276" y="21489"/>
                        <a:pt x="57971" y="28403"/>
                        <a:pt x="58932" y="35198"/>
                      </a:cubicBezTo>
                      <a:cubicBezTo>
                        <a:pt x="64011" y="63697"/>
                        <a:pt x="65212" y="92751"/>
                        <a:pt x="62504" y="121573"/>
                      </a:cubicBezTo>
                      <a:cubicBezTo>
                        <a:pt x="61010" y="135795"/>
                        <a:pt x="58543" y="150018"/>
                        <a:pt x="58413" y="164175"/>
                      </a:cubicBezTo>
                      <a:cubicBezTo>
                        <a:pt x="57763" y="187944"/>
                        <a:pt x="58413" y="211649"/>
                        <a:pt x="57893" y="235613"/>
                      </a:cubicBezTo>
                      <a:cubicBezTo>
                        <a:pt x="57893" y="251459"/>
                        <a:pt x="58673" y="267500"/>
                        <a:pt x="57893" y="283541"/>
                      </a:cubicBezTo>
                      <a:cubicBezTo>
                        <a:pt x="57289" y="309719"/>
                        <a:pt x="52035" y="335580"/>
                        <a:pt x="42372" y="359914"/>
                      </a:cubicBezTo>
                      <a:cubicBezTo>
                        <a:pt x="33715" y="378397"/>
                        <a:pt x="22973" y="395828"/>
                        <a:pt x="10355" y="411869"/>
                      </a:cubicBezTo>
                      <a:cubicBezTo>
                        <a:pt x="8796" y="414142"/>
                        <a:pt x="7497" y="416674"/>
                        <a:pt x="5809" y="418882"/>
                      </a:cubicBezTo>
                      <a:cubicBezTo>
                        <a:pt x="4893" y="420331"/>
                        <a:pt x="3750" y="421623"/>
                        <a:pt x="2432" y="422714"/>
                      </a:cubicBezTo>
                      <a:cubicBezTo>
                        <a:pt x="1523" y="423363"/>
                        <a:pt x="289" y="423948"/>
                        <a:pt x="94" y="423688"/>
                      </a:cubicBezTo>
                      <a:cubicBezTo>
                        <a:pt x="81" y="422617"/>
                        <a:pt x="211" y="421545"/>
                        <a:pt x="483" y="420506"/>
                      </a:cubicBezTo>
                      <a:cubicBezTo>
                        <a:pt x="821" y="419493"/>
                        <a:pt x="1256" y="418512"/>
                        <a:pt x="1782" y="417584"/>
                      </a:cubicBezTo>
                      <a:cubicBezTo>
                        <a:pt x="9381" y="401023"/>
                        <a:pt x="18018" y="385112"/>
                        <a:pt x="24902" y="368292"/>
                      </a:cubicBezTo>
                      <a:cubicBezTo>
                        <a:pt x="28818" y="357167"/>
                        <a:pt x="31818" y="345743"/>
                        <a:pt x="33864" y="334132"/>
                      </a:cubicBezTo>
                      <a:cubicBezTo>
                        <a:pt x="35228" y="328352"/>
                        <a:pt x="38670" y="323091"/>
                        <a:pt x="39579" y="317116"/>
                      </a:cubicBezTo>
                      <a:cubicBezTo>
                        <a:pt x="41852" y="302829"/>
                        <a:pt x="42761" y="288347"/>
                        <a:pt x="44125" y="274059"/>
                      </a:cubicBezTo>
                      <a:cubicBezTo>
                        <a:pt x="44450" y="271331"/>
                        <a:pt x="46853" y="268864"/>
                        <a:pt x="47048" y="266071"/>
                      </a:cubicBezTo>
                      <a:lnTo>
                        <a:pt x="48606" y="238275"/>
                      </a:lnTo>
                      <a:cubicBezTo>
                        <a:pt x="49256" y="228989"/>
                        <a:pt x="50230" y="219767"/>
                        <a:pt x="51334" y="210480"/>
                      </a:cubicBezTo>
                      <a:cubicBezTo>
                        <a:pt x="53549" y="195167"/>
                        <a:pt x="54633" y="179712"/>
                        <a:pt x="54581" y="164240"/>
                      </a:cubicBezTo>
                      <a:cubicBezTo>
                        <a:pt x="54581" y="148264"/>
                        <a:pt x="52438" y="132353"/>
                        <a:pt x="51529" y="116442"/>
                      </a:cubicBezTo>
                      <a:cubicBezTo>
                        <a:pt x="50555" y="101765"/>
                        <a:pt x="51529" y="87023"/>
                        <a:pt x="51529" y="72281"/>
                      </a:cubicBezTo>
                      <a:cubicBezTo>
                        <a:pt x="51529" y="65202"/>
                        <a:pt x="49451" y="58123"/>
                        <a:pt x="49321" y="51044"/>
                      </a:cubicBezTo>
                      <a:cubicBezTo>
                        <a:pt x="49184" y="40481"/>
                        <a:pt x="49918" y="29923"/>
                        <a:pt x="51529" y="19482"/>
                      </a:cubicBezTo>
                      <a:cubicBezTo>
                        <a:pt x="52152" y="15102"/>
                        <a:pt x="53042" y="10764"/>
                        <a:pt x="54191" y="6493"/>
                      </a:cubicBezTo>
                      <a:cubicBezTo>
                        <a:pt x="54581" y="4740"/>
                        <a:pt x="55620" y="2921"/>
                        <a:pt x="56335" y="-1"/>
                      </a:cubicBezTo>
                      <a:close/>
                    </a:path>
                  </a:pathLst>
                </a:custGeom>
                <a:solidFill>
                  <a:srgbClr val="07244D">
                    <a:alpha val="2532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5" name="Google Shape;435;p8"/>
            <p:cNvGrpSpPr/>
            <p:nvPr/>
          </p:nvGrpSpPr>
          <p:grpSpPr>
            <a:xfrm rot="-3540937" flipH="1">
              <a:off x="8601522" y="3387951"/>
              <a:ext cx="738722" cy="375655"/>
              <a:chOff x="8606642" y="4527244"/>
              <a:chExt cx="738728" cy="375658"/>
            </a:xfrm>
          </p:grpSpPr>
          <p:sp>
            <p:nvSpPr>
              <p:cNvPr id="436" name="Google Shape;436;p8"/>
              <p:cNvSpPr/>
              <p:nvPr/>
            </p:nvSpPr>
            <p:spPr>
              <a:xfrm rot="-4373836" flipH="1">
                <a:off x="9022531" y="4486370"/>
                <a:ext cx="206708" cy="395678"/>
              </a:xfrm>
              <a:custGeom>
                <a:avLst/>
                <a:gdLst/>
                <a:ahLst/>
                <a:cxnLst/>
                <a:rect l="l" t="t" r="r" b="b"/>
                <a:pathLst>
                  <a:path w="151975" h="290908" extrusionOk="0">
                    <a:moveTo>
                      <a:pt x="6536" y="183983"/>
                    </a:moveTo>
                    <a:cubicBezTo>
                      <a:pt x="15317" y="165675"/>
                      <a:pt x="29007" y="150160"/>
                      <a:pt x="46087" y="139172"/>
                    </a:cubicBezTo>
                    <a:cubicBezTo>
                      <a:pt x="59075" y="130275"/>
                      <a:pt x="73947" y="123326"/>
                      <a:pt x="85053" y="112286"/>
                    </a:cubicBezTo>
                    <a:cubicBezTo>
                      <a:pt x="99061" y="97894"/>
                      <a:pt x="108023" y="79340"/>
                      <a:pt x="110575" y="59422"/>
                    </a:cubicBezTo>
                    <a:cubicBezTo>
                      <a:pt x="113199" y="39666"/>
                      <a:pt x="112803" y="19631"/>
                      <a:pt x="109406" y="-1"/>
                    </a:cubicBezTo>
                    <a:lnTo>
                      <a:pt x="122395" y="25457"/>
                    </a:lnTo>
                    <a:cubicBezTo>
                      <a:pt x="149444" y="66741"/>
                      <a:pt x="147651" y="120566"/>
                      <a:pt x="117914" y="159954"/>
                    </a:cubicBezTo>
                    <a:cubicBezTo>
                      <a:pt x="112848" y="166448"/>
                      <a:pt x="107068" y="172423"/>
                      <a:pt x="102133" y="178917"/>
                    </a:cubicBezTo>
                    <a:cubicBezTo>
                      <a:pt x="113128" y="179599"/>
                      <a:pt x="123603" y="183814"/>
                      <a:pt x="132006" y="190932"/>
                    </a:cubicBezTo>
                    <a:cubicBezTo>
                      <a:pt x="147729" y="205512"/>
                      <a:pt x="154912" y="227118"/>
                      <a:pt x="151035" y="248212"/>
                    </a:cubicBezTo>
                    <a:cubicBezTo>
                      <a:pt x="148885" y="265279"/>
                      <a:pt x="138254" y="280112"/>
                      <a:pt x="122785" y="287632"/>
                    </a:cubicBezTo>
                    <a:cubicBezTo>
                      <a:pt x="109796" y="292893"/>
                      <a:pt x="95508" y="290879"/>
                      <a:pt x="82000" y="288087"/>
                    </a:cubicBezTo>
                    <a:cubicBezTo>
                      <a:pt x="52191" y="281982"/>
                      <a:pt x="20239" y="269903"/>
                      <a:pt x="6601" y="242627"/>
                    </a:cubicBezTo>
                    <a:cubicBezTo>
                      <a:pt x="-2056" y="224040"/>
                      <a:pt x="-2075" y="202589"/>
                      <a:pt x="6536" y="18398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 rot="-4373836" flipH="1">
                <a:off x="8703443" y="4561996"/>
                <a:ext cx="91722" cy="61651"/>
              </a:xfrm>
              <a:custGeom>
                <a:avLst/>
                <a:gdLst/>
                <a:ahLst/>
                <a:cxnLst/>
                <a:rect l="l" t="t" r="r" b="b"/>
                <a:pathLst>
                  <a:path w="67435" h="45327" extrusionOk="0">
                    <a:moveTo>
                      <a:pt x="19381" y="39984"/>
                    </a:moveTo>
                    <a:cubicBezTo>
                      <a:pt x="15056" y="37353"/>
                      <a:pt x="11322" y="33860"/>
                      <a:pt x="8405" y="29723"/>
                    </a:cubicBezTo>
                    <a:cubicBezTo>
                      <a:pt x="5438" y="25560"/>
                      <a:pt x="4074" y="20462"/>
                      <a:pt x="4574" y="15370"/>
                    </a:cubicBezTo>
                    <a:cubicBezTo>
                      <a:pt x="2210" y="15481"/>
                      <a:pt x="203" y="13649"/>
                      <a:pt x="99" y="11285"/>
                    </a:cubicBezTo>
                    <a:cubicBezTo>
                      <a:pt x="93" y="11214"/>
                      <a:pt x="93" y="11149"/>
                      <a:pt x="93" y="11084"/>
                    </a:cubicBezTo>
                    <a:cubicBezTo>
                      <a:pt x="281" y="8759"/>
                      <a:pt x="2320" y="7031"/>
                      <a:pt x="4645" y="7226"/>
                    </a:cubicBezTo>
                    <a:cubicBezTo>
                      <a:pt x="4730" y="7233"/>
                      <a:pt x="4814" y="7239"/>
                      <a:pt x="4899" y="7252"/>
                    </a:cubicBezTo>
                    <a:cubicBezTo>
                      <a:pt x="3470" y="6083"/>
                      <a:pt x="1782" y="4525"/>
                      <a:pt x="2236" y="2771"/>
                    </a:cubicBezTo>
                    <a:cubicBezTo>
                      <a:pt x="2690" y="1018"/>
                      <a:pt x="5029" y="238"/>
                      <a:pt x="6977" y="109"/>
                    </a:cubicBezTo>
                    <a:cubicBezTo>
                      <a:pt x="22758" y="-931"/>
                      <a:pt x="37955" y="5694"/>
                      <a:pt x="53541" y="8097"/>
                    </a:cubicBezTo>
                    <a:cubicBezTo>
                      <a:pt x="56171" y="8772"/>
                      <a:pt x="58951" y="8421"/>
                      <a:pt x="61334" y="7122"/>
                    </a:cubicBezTo>
                    <a:lnTo>
                      <a:pt x="61854" y="9720"/>
                    </a:lnTo>
                    <a:cubicBezTo>
                      <a:pt x="62750" y="9551"/>
                      <a:pt x="63594" y="9175"/>
                      <a:pt x="64321" y="8616"/>
                    </a:cubicBezTo>
                    <a:cubicBezTo>
                      <a:pt x="64568" y="8291"/>
                      <a:pt x="64912" y="8045"/>
                      <a:pt x="65296" y="7902"/>
                    </a:cubicBezTo>
                    <a:cubicBezTo>
                      <a:pt x="65822" y="7635"/>
                      <a:pt x="66458" y="7804"/>
                      <a:pt x="66789" y="8291"/>
                    </a:cubicBezTo>
                    <a:lnTo>
                      <a:pt x="66789" y="8681"/>
                    </a:lnTo>
                    <a:cubicBezTo>
                      <a:pt x="67108" y="9253"/>
                      <a:pt x="67341" y="9863"/>
                      <a:pt x="67504" y="10499"/>
                    </a:cubicBezTo>
                    <a:cubicBezTo>
                      <a:pt x="67537" y="10954"/>
                      <a:pt x="67537" y="11409"/>
                      <a:pt x="67504" y="11863"/>
                    </a:cubicBezTo>
                    <a:cubicBezTo>
                      <a:pt x="67504" y="11863"/>
                      <a:pt x="65685" y="14526"/>
                      <a:pt x="62958" y="18358"/>
                    </a:cubicBezTo>
                    <a:lnTo>
                      <a:pt x="62958" y="18358"/>
                    </a:lnTo>
                    <a:cubicBezTo>
                      <a:pt x="60763" y="25371"/>
                      <a:pt x="57061" y="31820"/>
                      <a:pt x="52113" y="37256"/>
                    </a:cubicBezTo>
                    <a:cubicBezTo>
                      <a:pt x="47099" y="42646"/>
                      <a:pt x="39988" y="45582"/>
                      <a:pt x="32630" y="45309"/>
                    </a:cubicBezTo>
                    <a:cubicBezTo>
                      <a:pt x="27843" y="44640"/>
                      <a:pt x="23297" y="42809"/>
                      <a:pt x="19381" y="39984"/>
                    </a:cubicBezTo>
                    <a:close/>
                  </a:path>
                </a:pathLst>
              </a:custGeom>
              <a:solidFill>
                <a:srgbClr val="FF1111">
                  <a:alpha val="481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 rot="-4373836" flipH="1">
                <a:off x="8742492" y="4577027"/>
                <a:ext cx="85661" cy="63235"/>
              </a:xfrm>
              <a:custGeom>
                <a:avLst/>
                <a:gdLst/>
                <a:ahLst/>
                <a:cxnLst/>
                <a:rect l="l" t="t" r="r" b="b"/>
                <a:pathLst>
                  <a:path w="62979" h="46491" extrusionOk="0">
                    <a:moveTo>
                      <a:pt x="50057" y="3636"/>
                    </a:moveTo>
                    <a:cubicBezTo>
                      <a:pt x="34600" y="6948"/>
                      <a:pt x="18040" y="6103"/>
                      <a:pt x="3687" y="12598"/>
                    </a:cubicBezTo>
                    <a:cubicBezTo>
                      <a:pt x="1869" y="13442"/>
                      <a:pt x="-144" y="14806"/>
                      <a:pt x="116" y="16754"/>
                    </a:cubicBezTo>
                    <a:cubicBezTo>
                      <a:pt x="375" y="18702"/>
                      <a:pt x="2454" y="19482"/>
                      <a:pt x="4207" y="20001"/>
                    </a:cubicBezTo>
                    <a:cubicBezTo>
                      <a:pt x="1993" y="20462"/>
                      <a:pt x="577" y="22632"/>
                      <a:pt x="1038" y="24846"/>
                    </a:cubicBezTo>
                    <a:cubicBezTo>
                      <a:pt x="1499" y="27054"/>
                      <a:pt x="3668" y="28476"/>
                      <a:pt x="5883" y="28009"/>
                    </a:cubicBezTo>
                    <a:cubicBezTo>
                      <a:pt x="6175" y="27950"/>
                      <a:pt x="6467" y="27853"/>
                      <a:pt x="6740" y="27730"/>
                    </a:cubicBezTo>
                    <a:cubicBezTo>
                      <a:pt x="8110" y="32646"/>
                      <a:pt x="11169" y="36926"/>
                      <a:pt x="15377" y="39809"/>
                    </a:cubicBezTo>
                    <a:cubicBezTo>
                      <a:pt x="19592" y="42660"/>
                      <a:pt x="24346" y="44621"/>
                      <a:pt x="29340" y="45589"/>
                    </a:cubicBezTo>
                    <a:cubicBezTo>
                      <a:pt x="34140" y="46790"/>
                      <a:pt x="39153" y="46790"/>
                      <a:pt x="43952" y="45589"/>
                    </a:cubicBezTo>
                    <a:cubicBezTo>
                      <a:pt x="51005" y="43283"/>
                      <a:pt x="56688" y="37984"/>
                      <a:pt x="59474" y="31107"/>
                    </a:cubicBezTo>
                    <a:cubicBezTo>
                      <a:pt x="62228" y="24294"/>
                      <a:pt x="63429" y="16949"/>
                      <a:pt x="62981" y="9610"/>
                    </a:cubicBezTo>
                    <a:lnTo>
                      <a:pt x="57006" y="-1"/>
                    </a:lnTo>
                    <a:cubicBezTo>
                      <a:pt x="55246" y="2064"/>
                      <a:pt x="52759" y="3363"/>
                      <a:pt x="50057" y="363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 rot="-4373836" flipH="1">
                <a:off x="8745365" y="4592734"/>
                <a:ext cx="62325" cy="56260"/>
              </a:xfrm>
              <a:custGeom>
                <a:avLst/>
                <a:gdLst/>
                <a:ahLst/>
                <a:cxnLst/>
                <a:rect l="l" t="t" r="r" b="b"/>
                <a:pathLst>
                  <a:path w="45822" h="41363" extrusionOk="0">
                    <a:moveTo>
                      <a:pt x="1884" y="32731"/>
                    </a:moveTo>
                    <a:cubicBezTo>
                      <a:pt x="-3507" y="21820"/>
                      <a:pt x="4352" y="20521"/>
                      <a:pt x="11171" y="17209"/>
                    </a:cubicBezTo>
                    <a:cubicBezTo>
                      <a:pt x="17990" y="13897"/>
                      <a:pt x="39486" y="5195"/>
                      <a:pt x="41239" y="1363"/>
                    </a:cubicBezTo>
                    <a:cubicBezTo>
                      <a:pt x="42993" y="-2468"/>
                      <a:pt x="45915" y="2987"/>
                      <a:pt x="45915" y="2987"/>
                    </a:cubicBezTo>
                    <a:cubicBezTo>
                      <a:pt x="45915" y="2987"/>
                      <a:pt x="40590" y="25392"/>
                      <a:pt x="34355" y="31952"/>
                    </a:cubicBezTo>
                    <a:cubicBezTo>
                      <a:pt x="28121" y="38511"/>
                      <a:pt x="10002" y="48967"/>
                      <a:pt x="1884" y="32731"/>
                    </a:cubicBezTo>
                    <a:close/>
                  </a:path>
                </a:pathLst>
              </a:custGeom>
              <a:solidFill>
                <a:srgbClr val="FF1111">
                  <a:alpha val="481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 rot="-4373836" flipH="1">
                <a:off x="8632244" y="4589496"/>
                <a:ext cx="138566" cy="155914"/>
              </a:xfrm>
              <a:custGeom>
                <a:avLst/>
                <a:gdLst/>
                <a:ahLst/>
                <a:cxnLst/>
                <a:rect l="l" t="t" r="r" b="b"/>
                <a:pathLst>
                  <a:path w="101876" h="114630" extrusionOk="0">
                    <a:moveTo>
                      <a:pt x="79597" y="2286"/>
                    </a:moveTo>
                    <a:cubicBezTo>
                      <a:pt x="104925" y="10729"/>
                      <a:pt x="106289" y="39499"/>
                      <a:pt x="95833" y="70931"/>
                    </a:cubicBezTo>
                    <a:cubicBezTo>
                      <a:pt x="85377" y="102364"/>
                      <a:pt x="56412" y="121002"/>
                      <a:pt x="30890" y="112625"/>
                    </a:cubicBezTo>
                    <a:cubicBezTo>
                      <a:pt x="5367" y="104247"/>
                      <a:pt x="-6583" y="71840"/>
                      <a:pt x="3873" y="40408"/>
                    </a:cubicBezTo>
                    <a:cubicBezTo>
                      <a:pt x="14329" y="8975"/>
                      <a:pt x="54204" y="-6091"/>
                      <a:pt x="79597" y="228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 rot="-4373836" flipH="1">
                <a:off x="8682523" y="4650863"/>
                <a:ext cx="18098" cy="18302"/>
              </a:xfrm>
              <a:custGeom>
                <a:avLst/>
                <a:gdLst/>
                <a:ahLst/>
                <a:cxnLst/>
                <a:rect l="l" t="t" r="r" b="b"/>
                <a:pathLst>
                  <a:path w="13306" h="13456" extrusionOk="0">
                    <a:moveTo>
                      <a:pt x="9396" y="13014"/>
                    </a:moveTo>
                    <a:cubicBezTo>
                      <a:pt x="5837" y="14352"/>
                      <a:pt x="1869" y="12547"/>
                      <a:pt x="531" y="8988"/>
                    </a:cubicBezTo>
                    <a:cubicBezTo>
                      <a:pt x="-631" y="5884"/>
                      <a:pt x="583" y="2390"/>
                      <a:pt x="3421" y="675"/>
                    </a:cubicBezTo>
                    <a:cubicBezTo>
                      <a:pt x="6830" y="-955"/>
                      <a:pt x="10916" y="461"/>
                      <a:pt x="12578" y="3857"/>
                    </a:cubicBezTo>
                    <a:cubicBezTo>
                      <a:pt x="14325" y="6994"/>
                      <a:pt x="13195" y="10943"/>
                      <a:pt x="10064" y="12690"/>
                    </a:cubicBezTo>
                    <a:cubicBezTo>
                      <a:pt x="9850" y="12813"/>
                      <a:pt x="9623" y="12917"/>
                      <a:pt x="9396" y="130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 rot="-4373836" flipH="1">
                <a:off x="8612925" y="4675653"/>
                <a:ext cx="22003" cy="12494"/>
              </a:xfrm>
              <a:custGeom>
                <a:avLst/>
                <a:gdLst/>
                <a:ahLst/>
                <a:cxnLst/>
                <a:rect l="l" t="t" r="r" b="b"/>
                <a:pathLst>
                  <a:path w="16177" h="9186" extrusionOk="0">
                    <a:moveTo>
                      <a:pt x="294" y="4675"/>
                    </a:moveTo>
                    <a:cubicBezTo>
                      <a:pt x="690" y="3779"/>
                      <a:pt x="1372" y="3045"/>
                      <a:pt x="2242" y="2597"/>
                    </a:cubicBezTo>
                    <a:cubicBezTo>
                      <a:pt x="3697" y="1551"/>
                      <a:pt x="5262" y="681"/>
                      <a:pt x="6919" y="-1"/>
                    </a:cubicBezTo>
                    <a:lnTo>
                      <a:pt x="9776" y="843"/>
                    </a:lnTo>
                    <a:cubicBezTo>
                      <a:pt x="12036" y="1564"/>
                      <a:pt x="14212" y="2525"/>
                      <a:pt x="16270" y="3701"/>
                    </a:cubicBezTo>
                    <a:cubicBezTo>
                      <a:pt x="15530" y="4818"/>
                      <a:pt x="14465" y="5681"/>
                      <a:pt x="13218" y="6168"/>
                    </a:cubicBezTo>
                    <a:lnTo>
                      <a:pt x="9711" y="7727"/>
                    </a:lnTo>
                    <a:cubicBezTo>
                      <a:pt x="7873" y="8818"/>
                      <a:pt x="5743" y="9318"/>
                      <a:pt x="3606" y="9156"/>
                    </a:cubicBezTo>
                    <a:cubicBezTo>
                      <a:pt x="1398" y="8961"/>
                      <a:pt x="-550" y="6753"/>
                      <a:pt x="294" y="467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 rot="-4373836" flipH="1">
                <a:off x="8629593" y="4683357"/>
                <a:ext cx="31014" cy="37482"/>
              </a:xfrm>
              <a:custGeom>
                <a:avLst/>
                <a:gdLst/>
                <a:ahLst/>
                <a:cxnLst/>
                <a:rect l="l" t="t" r="r" b="b"/>
                <a:pathLst>
                  <a:path w="22802" h="27557" extrusionOk="0">
                    <a:moveTo>
                      <a:pt x="17887" y="-1"/>
                    </a:moveTo>
                    <a:cubicBezTo>
                      <a:pt x="18537" y="-1"/>
                      <a:pt x="19706" y="-1"/>
                      <a:pt x="19641" y="518"/>
                    </a:cubicBezTo>
                    <a:cubicBezTo>
                      <a:pt x="19517" y="1187"/>
                      <a:pt x="19738" y="1869"/>
                      <a:pt x="20225" y="2337"/>
                    </a:cubicBezTo>
                    <a:cubicBezTo>
                      <a:pt x="22842" y="4097"/>
                      <a:pt x="23667" y="7578"/>
                      <a:pt x="22109" y="10325"/>
                    </a:cubicBezTo>
                    <a:cubicBezTo>
                      <a:pt x="21271" y="11455"/>
                      <a:pt x="20492" y="12624"/>
                      <a:pt x="19771" y="13832"/>
                    </a:cubicBezTo>
                    <a:cubicBezTo>
                      <a:pt x="18862" y="15780"/>
                      <a:pt x="18082" y="17728"/>
                      <a:pt x="16913" y="19742"/>
                    </a:cubicBezTo>
                    <a:cubicBezTo>
                      <a:pt x="16218" y="21274"/>
                      <a:pt x="15368" y="22729"/>
                      <a:pt x="14381" y="24093"/>
                    </a:cubicBezTo>
                    <a:cubicBezTo>
                      <a:pt x="12724" y="26437"/>
                      <a:pt x="9964" y="27743"/>
                      <a:pt x="7107" y="27535"/>
                    </a:cubicBezTo>
                    <a:cubicBezTo>
                      <a:pt x="4886" y="27067"/>
                      <a:pt x="2834" y="25989"/>
                      <a:pt x="1197" y="24417"/>
                    </a:cubicBezTo>
                    <a:cubicBezTo>
                      <a:pt x="1197" y="24417"/>
                      <a:pt x="677" y="24417"/>
                      <a:pt x="483" y="24417"/>
                    </a:cubicBezTo>
                    <a:cubicBezTo>
                      <a:pt x="320" y="24320"/>
                      <a:pt x="190" y="24190"/>
                      <a:pt x="93" y="24028"/>
                    </a:cubicBezTo>
                    <a:cubicBezTo>
                      <a:pt x="93" y="24028"/>
                      <a:pt x="93" y="23573"/>
                      <a:pt x="93" y="23508"/>
                    </a:cubicBezTo>
                    <a:cubicBezTo>
                      <a:pt x="190" y="23346"/>
                      <a:pt x="320" y="23216"/>
                      <a:pt x="483" y="23119"/>
                    </a:cubicBezTo>
                    <a:cubicBezTo>
                      <a:pt x="483" y="23119"/>
                      <a:pt x="483" y="23119"/>
                      <a:pt x="483" y="23119"/>
                    </a:cubicBezTo>
                    <a:cubicBezTo>
                      <a:pt x="2015" y="22924"/>
                      <a:pt x="3561" y="22924"/>
                      <a:pt x="5094" y="23119"/>
                    </a:cubicBezTo>
                    <a:cubicBezTo>
                      <a:pt x="6068" y="23119"/>
                      <a:pt x="6977" y="22339"/>
                      <a:pt x="7821" y="21950"/>
                    </a:cubicBezTo>
                    <a:cubicBezTo>
                      <a:pt x="8665" y="21560"/>
                      <a:pt x="8925" y="21950"/>
                      <a:pt x="9380" y="21950"/>
                    </a:cubicBezTo>
                    <a:cubicBezTo>
                      <a:pt x="10289" y="21170"/>
                      <a:pt x="11133" y="20326"/>
                      <a:pt x="11913" y="19417"/>
                    </a:cubicBezTo>
                    <a:cubicBezTo>
                      <a:pt x="11913" y="19417"/>
                      <a:pt x="12692" y="19417"/>
                      <a:pt x="12822" y="19417"/>
                    </a:cubicBezTo>
                    <a:cubicBezTo>
                      <a:pt x="13634" y="18196"/>
                      <a:pt x="14640" y="17118"/>
                      <a:pt x="15809" y="16235"/>
                    </a:cubicBezTo>
                    <a:cubicBezTo>
                      <a:pt x="16926" y="15572"/>
                      <a:pt x="17777" y="14533"/>
                      <a:pt x="18212" y="13312"/>
                    </a:cubicBezTo>
                    <a:cubicBezTo>
                      <a:pt x="18407" y="12000"/>
                      <a:pt x="18407" y="10663"/>
                      <a:pt x="18212" y="9351"/>
                    </a:cubicBezTo>
                    <a:cubicBezTo>
                      <a:pt x="18212" y="8247"/>
                      <a:pt x="18212" y="7078"/>
                      <a:pt x="18212" y="5974"/>
                    </a:cubicBezTo>
                    <a:cubicBezTo>
                      <a:pt x="18212" y="4870"/>
                      <a:pt x="17433" y="4999"/>
                      <a:pt x="17238" y="4480"/>
                    </a:cubicBezTo>
                    <a:cubicBezTo>
                      <a:pt x="17102" y="3662"/>
                      <a:pt x="17102" y="2830"/>
                      <a:pt x="17238" y="2012"/>
                    </a:cubicBezTo>
                    <a:lnTo>
                      <a:pt x="17238" y="713"/>
                    </a:lnTo>
                    <a:cubicBezTo>
                      <a:pt x="17478" y="492"/>
                      <a:pt x="17693" y="259"/>
                      <a:pt x="17887" y="-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 rot="-4373836" flipH="1">
                <a:off x="8705869" y="4679556"/>
                <a:ext cx="37110" cy="37108"/>
              </a:xfrm>
              <a:custGeom>
                <a:avLst/>
                <a:gdLst/>
                <a:ahLst/>
                <a:cxnLst/>
                <a:rect l="l" t="t" r="r" b="b"/>
                <a:pathLst>
                  <a:path w="27284" h="27282" extrusionOk="0">
                    <a:moveTo>
                      <a:pt x="9439" y="26584"/>
                    </a:moveTo>
                    <a:cubicBezTo>
                      <a:pt x="16589" y="28955"/>
                      <a:pt x="24305" y="25084"/>
                      <a:pt x="26681" y="17934"/>
                    </a:cubicBezTo>
                    <a:cubicBezTo>
                      <a:pt x="29052" y="10784"/>
                      <a:pt x="25175" y="3068"/>
                      <a:pt x="18031" y="698"/>
                    </a:cubicBezTo>
                    <a:cubicBezTo>
                      <a:pt x="10894" y="-1672"/>
                      <a:pt x="3191" y="2179"/>
                      <a:pt x="802" y="9309"/>
                    </a:cubicBezTo>
                    <a:cubicBezTo>
                      <a:pt x="-1588" y="16453"/>
                      <a:pt x="2263" y="24181"/>
                      <a:pt x="9400" y="26571"/>
                    </a:cubicBezTo>
                    <a:cubicBezTo>
                      <a:pt x="9413" y="26578"/>
                      <a:pt x="9426" y="26578"/>
                      <a:pt x="9439" y="26584"/>
                    </a:cubicBezTo>
                    <a:close/>
                  </a:path>
                </a:pathLst>
              </a:custGeom>
              <a:solidFill>
                <a:srgbClr val="F8B24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8"/>
              <p:cNvSpPr/>
              <p:nvPr/>
            </p:nvSpPr>
            <p:spPr>
              <a:xfrm rot="-4373836" flipH="1">
                <a:off x="8649612" y="4646927"/>
                <a:ext cx="45999" cy="71874"/>
              </a:xfrm>
              <a:custGeom>
                <a:avLst/>
                <a:gdLst/>
                <a:ahLst/>
                <a:cxnLst/>
                <a:rect l="l" t="t" r="r" b="b"/>
                <a:pathLst>
                  <a:path w="33819" h="52843" extrusionOk="0">
                    <a:moveTo>
                      <a:pt x="142" y="52798"/>
                    </a:moveTo>
                    <a:cubicBezTo>
                      <a:pt x="77" y="52278"/>
                      <a:pt x="77" y="51759"/>
                      <a:pt x="142" y="51239"/>
                    </a:cubicBezTo>
                    <a:cubicBezTo>
                      <a:pt x="142" y="51239"/>
                      <a:pt x="142" y="51239"/>
                      <a:pt x="142" y="50849"/>
                    </a:cubicBezTo>
                    <a:cubicBezTo>
                      <a:pt x="168" y="49440"/>
                      <a:pt x="479" y="48044"/>
                      <a:pt x="1051" y="46758"/>
                    </a:cubicBezTo>
                    <a:cubicBezTo>
                      <a:pt x="1584" y="44991"/>
                      <a:pt x="2324" y="43290"/>
                      <a:pt x="3259" y="41692"/>
                    </a:cubicBezTo>
                    <a:cubicBezTo>
                      <a:pt x="3974" y="40458"/>
                      <a:pt x="4947" y="39289"/>
                      <a:pt x="5792" y="38120"/>
                    </a:cubicBezTo>
                    <a:cubicBezTo>
                      <a:pt x="6636" y="36952"/>
                      <a:pt x="7805" y="35523"/>
                      <a:pt x="8649" y="34159"/>
                    </a:cubicBezTo>
                    <a:cubicBezTo>
                      <a:pt x="9494" y="32795"/>
                      <a:pt x="9429" y="31951"/>
                      <a:pt x="10013" y="30912"/>
                    </a:cubicBezTo>
                    <a:cubicBezTo>
                      <a:pt x="10598" y="29873"/>
                      <a:pt x="11312" y="29093"/>
                      <a:pt x="11961" y="28119"/>
                    </a:cubicBezTo>
                    <a:cubicBezTo>
                      <a:pt x="12611" y="27145"/>
                      <a:pt x="12481" y="27080"/>
                      <a:pt x="12871" y="26561"/>
                    </a:cubicBezTo>
                    <a:lnTo>
                      <a:pt x="15469" y="23378"/>
                    </a:lnTo>
                    <a:cubicBezTo>
                      <a:pt x="16183" y="22599"/>
                      <a:pt x="16832" y="21755"/>
                      <a:pt x="17482" y="20911"/>
                    </a:cubicBezTo>
                    <a:lnTo>
                      <a:pt x="19170" y="18443"/>
                    </a:lnTo>
                    <a:cubicBezTo>
                      <a:pt x="19755" y="17533"/>
                      <a:pt x="20404" y="16689"/>
                      <a:pt x="20924" y="15715"/>
                    </a:cubicBezTo>
                    <a:cubicBezTo>
                      <a:pt x="21443" y="14741"/>
                      <a:pt x="22353" y="12533"/>
                      <a:pt x="23197" y="11039"/>
                    </a:cubicBezTo>
                    <a:cubicBezTo>
                      <a:pt x="24515" y="9091"/>
                      <a:pt x="26067" y="7298"/>
                      <a:pt x="27808" y="5714"/>
                    </a:cubicBezTo>
                    <a:cubicBezTo>
                      <a:pt x="28911" y="4545"/>
                      <a:pt x="30145" y="3506"/>
                      <a:pt x="31315" y="2402"/>
                    </a:cubicBezTo>
                    <a:lnTo>
                      <a:pt x="33912" y="-1"/>
                    </a:lnTo>
                    <a:lnTo>
                      <a:pt x="33912" y="-1"/>
                    </a:lnTo>
                    <a:lnTo>
                      <a:pt x="33912" y="-1"/>
                    </a:lnTo>
                    <a:cubicBezTo>
                      <a:pt x="33912" y="-1"/>
                      <a:pt x="33912" y="-1"/>
                      <a:pt x="33912" y="453"/>
                    </a:cubicBezTo>
                    <a:cubicBezTo>
                      <a:pt x="33821" y="837"/>
                      <a:pt x="33691" y="1207"/>
                      <a:pt x="33523" y="1557"/>
                    </a:cubicBezTo>
                    <a:lnTo>
                      <a:pt x="32289" y="4025"/>
                    </a:lnTo>
                    <a:cubicBezTo>
                      <a:pt x="32016" y="4623"/>
                      <a:pt x="31613" y="5155"/>
                      <a:pt x="31120" y="5584"/>
                    </a:cubicBezTo>
                    <a:cubicBezTo>
                      <a:pt x="29828" y="6766"/>
                      <a:pt x="28412" y="7811"/>
                      <a:pt x="26898" y="8701"/>
                    </a:cubicBezTo>
                    <a:cubicBezTo>
                      <a:pt x="26509" y="8701"/>
                      <a:pt x="26379" y="9416"/>
                      <a:pt x="26119" y="9740"/>
                    </a:cubicBezTo>
                    <a:lnTo>
                      <a:pt x="24950" y="11299"/>
                    </a:lnTo>
                    <a:lnTo>
                      <a:pt x="22742" y="14286"/>
                    </a:lnTo>
                    <a:cubicBezTo>
                      <a:pt x="22223" y="14936"/>
                      <a:pt x="21638" y="15520"/>
                      <a:pt x="21183" y="16170"/>
                    </a:cubicBezTo>
                    <a:lnTo>
                      <a:pt x="20599" y="17144"/>
                    </a:lnTo>
                    <a:lnTo>
                      <a:pt x="20079" y="17793"/>
                    </a:lnTo>
                    <a:cubicBezTo>
                      <a:pt x="20079" y="17793"/>
                      <a:pt x="20079" y="17793"/>
                      <a:pt x="19755" y="18183"/>
                    </a:cubicBezTo>
                    <a:cubicBezTo>
                      <a:pt x="19430" y="18573"/>
                      <a:pt x="18651" y="19612"/>
                      <a:pt x="18196" y="20456"/>
                    </a:cubicBezTo>
                    <a:cubicBezTo>
                      <a:pt x="17741" y="21300"/>
                      <a:pt x="16703" y="22599"/>
                      <a:pt x="15988" y="23638"/>
                    </a:cubicBezTo>
                    <a:lnTo>
                      <a:pt x="13715" y="26950"/>
                    </a:lnTo>
                    <a:cubicBezTo>
                      <a:pt x="13260" y="27600"/>
                      <a:pt x="13001" y="28314"/>
                      <a:pt x="12481" y="28964"/>
                    </a:cubicBezTo>
                    <a:cubicBezTo>
                      <a:pt x="11604" y="30249"/>
                      <a:pt x="10864" y="31620"/>
                      <a:pt x="10273" y="33055"/>
                    </a:cubicBezTo>
                    <a:cubicBezTo>
                      <a:pt x="9922" y="33860"/>
                      <a:pt x="9702" y="34711"/>
                      <a:pt x="9624" y="35588"/>
                    </a:cubicBezTo>
                    <a:cubicBezTo>
                      <a:pt x="9624" y="35977"/>
                      <a:pt x="9234" y="36302"/>
                      <a:pt x="9104" y="36627"/>
                    </a:cubicBezTo>
                    <a:cubicBezTo>
                      <a:pt x="8734" y="37406"/>
                      <a:pt x="8318" y="38166"/>
                      <a:pt x="7870" y="38900"/>
                    </a:cubicBezTo>
                    <a:cubicBezTo>
                      <a:pt x="7636" y="39322"/>
                      <a:pt x="7298" y="39679"/>
                      <a:pt x="6896" y="39939"/>
                    </a:cubicBezTo>
                    <a:cubicBezTo>
                      <a:pt x="5785" y="40757"/>
                      <a:pt x="4954" y="41887"/>
                      <a:pt x="4493" y="43186"/>
                    </a:cubicBezTo>
                    <a:cubicBezTo>
                      <a:pt x="3649" y="44940"/>
                      <a:pt x="2610" y="46628"/>
                      <a:pt x="1830" y="48382"/>
                    </a:cubicBezTo>
                    <a:cubicBezTo>
                      <a:pt x="1830" y="48966"/>
                      <a:pt x="1830" y="49615"/>
                      <a:pt x="1311" y="50200"/>
                    </a:cubicBezTo>
                    <a:cubicBezTo>
                      <a:pt x="1032" y="50901"/>
                      <a:pt x="681" y="51577"/>
                      <a:pt x="272" y="52213"/>
                    </a:cubicBezTo>
                    <a:lnTo>
                      <a:pt x="272" y="52733"/>
                    </a:lnTo>
                    <a:cubicBezTo>
                      <a:pt x="531" y="52733"/>
                      <a:pt x="337" y="52928"/>
                      <a:pt x="142" y="52798"/>
                    </a:cubicBezTo>
                    <a:close/>
                  </a:path>
                </a:pathLst>
              </a:custGeom>
              <a:solidFill>
                <a:srgbClr val="FF1111">
                  <a:alpha val="215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 rot="-4373836" flipH="1">
                <a:off x="8649194" y="4659596"/>
                <a:ext cx="38829" cy="65090"/>
              </a:xfrm>
              <a:custGeom>
                <a:avLst/>
                <a:gdLst/>
                <a:ahLst/>
                <a:cxnLst/>
                <a:rect l="l" t="t" r="r" b="b"/>
                <a:pathLst>
                  <a:path w="28548" h="47855" extrusionOk="0">
                    <a:moveTo>
                      <a:pt x="117" y="47797"/>
                    </a:moveTo>
                    <a:cubicBezTo>
                      <a:pt x="85" y="47342"/>
                      <a:pt x="85" y="46888"/>
                      <a:pt x="117" y="46433"/>
                    </a:cubicBezTo>
                    <a:cubicBezTo>
                      <a:pt x="117" y="46433"/>
                      <a:pt x="117" y="46433"/>
                      <a:pt x="117" y="46433"/>
                    </a:cubicBezTo>
                    <a:cubicBezTo>
                      <a:pt x="78" y="45160"/>
                      <a:pt x="325" y="43894"/>
                      <a:pt x="832" y="42731"/>
                    </a:cubicBezTo>
                    <a:cubicBezTo>
                      <a:pt x="1234" y="41160"/>
                      <a:pt x="1845" y="39653"/>
                      <a:pt x="2650" y="38250"/>
                    </a:cubicBezTo>
                    <a:cubicBezTo>
                      <a:pt x="3351" y="37127"/>
                      <a:pt x="4105" y="36042"/>
                      <a:pt x="4923" y="35003"/>
                    </a:cubicBezTo>
                    <a:cubicBezTo>
                      <a:pt x="5806" y="33873"/>
                      <a:pt x="6624" y="32704"/>
                      <a:pt x="7391" y="31496"/>
                    </a:cubicBezTo>
                    <a:cubicBezTo>
                      <a:pt x="7910" y="30587"/>
                      <a:pt x="7975" y="29483"/>
                      <a:pt x="8430" y="28574"/>
                    </a:cubicBezTo>
                    <a:cubicBezTo>
                      <a:pt x="8884" y="27665"/>
                      <a:pt x="9599" y="26885"/>
                      <a:pt x="10118" y="26041"/>
                    </a:cubicBezTo>
                    <a:cubicBezTo>
                      <a:pt x="10638" y="25197"/>
                      <a:pt x="10573" y="25067"/>
                      <a:pt x="10898" y="24612"/>
                    </a:cubicBezTo>
                    <a:lnTo>
                      <a:pt x="13106" y="21755"/>
                    </a:lnTo>
                    <a:cubicBezTo>
                      <a:pt x="13690" y="20975"/>
                      <a:pt x="14275" y="20261"/>
                      <a:pt x="14795" y="19482"/>
                    </a:cubicBezTo>
                    <a:lnTo>
                      <a:pt x="16158" y="17209"/>
                    </a:lnTo>
                    <a:cubicBezTo>
                      <a:pt x="16613" y="16365"/>
                      <a:pt x="17197" y="15585"/>
                      <a:pt x="17587" y="14741"/>
                    </a:cubicBezTo>
                    <a:cubicBezTo>
                      <a:pt x="17977" y="13897"/>
                      <a:pt x="18626" y="11754"/>
                      <a:pt x="19275" y="10390"/>
                    </a:cubicBezTo>
                    <a:cubicBezTo>
                      <a:pt x="20301" y="8584"/>
                      <a:pt x="21568" y="6922"/>
                      <a:pt x="23042" y="5454"/>
                    </a:cubicBezTo>
                    <a:lnTo>
                      <a:pt x="26030" y="2337"/>
                    </a:lnTo>
                    <a:cubicBezTo>
                      <a:pt x="26744" y="1557"/>
                      <a:pt x="27523" y="843"/>
                      <a:pt x="28173" y="-1"/>
                    </a:cubicBezTo>
                    <a:lnTo>
                      <a:pt x="28173" y="-1"/>
                    </a:lnTo>
                    <a:cubicBezTo>
                      <a:pt x="28173" y="-1"/>
                      <a:pt x="28173" y="-1"/>
                      <a:pt x="28497" y="-1"/>
                    </a:cubicBezTo>
                    <a:cubicBezTo>
                      <a:pt x="28822" y="-1"/>
                      <a:pt x="28497" y="-1"/>
                      <a:pt x="28497" y="453"/>
                    </a:cubicBezTo>
                    <a:lnTo>
                      <a:pt x="28497" y="1428"/>
                    </a:lnTo>
                    <a:lnTo>
                      <a:pt x="27588" y="3766"/>
                    </a:lnTo>
                    <a:cubicBezTo>
                      <a:pt x="27413" y="4331"/>
                      <a:pt x="27101" y="4844"/>
                      <a:pt x="26679" y="5259"/>
                    </a:cubicBezTo>
                    <a:cubicBezTo>
                      <a:pt x="25581" y="6370"/>
                      <a:pt x="24360" y="7350"/>
                      <a:pt x="23042" y="8182"/>
                    </a:cubicBezTo>
                    <a:cubicBezTo>
                      <a:pt x="22717" y="8182"/>
                      <a:pt x="22652" y="8831"/>
                      <a:pt x="22393" y="9156"/>
                    </a:cubicBezTo>
                    <a:lnTo>
                      <a:pt x="21483" y="10585"/>
                    </a:lnTo>
                    <a:lnTo>
                      <a:pt x="19665" y="13312"/>
                    </a:lnTo>
                    <a:cubicBezTo>
                      <a:pt x="19275" y="13962"/>
                      <a:pt x="18756" y="14481"/>
                      <a:pt x="18366" y="15066"/>
                    </a:cubicBezTo>
                    <a:cubicBezTo>
                      <a:pt x="18256" y="15384"/>
                      <a:pt x="18100" y="15696"/>
                      <a:pt x="17912" y="15975"/>
                    </a:cubicBezTo>
                    <a:lnTo>
                      <a:pt x="17522" y="16624"/>
                    </a:lnTo>
                    <a:cubicBezTo>
                      <a:pt x="17522" y="17469"/>
                      <a:pt x="16548" y="17988"/>
                      <a:pt x="16223" y="18702"/>
                    </a:cubicBezTo>
                    <a:cubicBezTo>
                      <a:pt x="15898" y="19417"/>
                      <a:pt x="14989" y="20651"/>
                      <a:pt x="14405" y="21625"/>
                    </a:cubicBezTo>
                    <a:lnTo>
                      <a:pt x="12456" y="24612"/>
                    </a:lnTo>
                    <a:cubicBezTo>
                      <a:pt x="12197" y="25249"/>
                      <a:pt x="11872" y="25859"/>
                      <a:pt x="11482" y="26431"/>
                    </a:cubicBezTo>
                    <a:cubicBezTo>
                      <a:pt x="10736" y="27613"/>
                      <a:pt x="10125" y="28879"/>
                      <a:pt x="9664" y="30197"/>
                    </a:cubicBezTo>
                    <a:cubicBezTo>
                      <a:pt x="9404" y="30951"/>
                      <a:pt x="9255" y="31737"/>
                      <a:pt x="9209" y="32535"/>
                    </a:cubicBezTo>
                    <a:cubicBezTo>
                      <a:pt x="9105" y="32847"/>
                      <a:pt x="8975" y="33152"/>
                      <a:pt x="8819" y="33445"/>
                    </a:cubicBezTo>
                    <a:cubicBezTo>
                      <a:pt x="8430" y="34094"/>
                      <a:pt x="8170" y="34808"/>
                      <a:pt x="7781" y="35523"/>
                    </a:cubicBezTo>
                    <a:cubicBezTo>
                      <a:pt x="7566" y="35867"/>
                      <a:pt x="7280" y="36153"/>
                      <a:pt x="6936" y="36367"/>
                    </a:cubicBezTo>
                    <a:cubicBezTo>
                      <a:pt x="5884" y="37055"/>
                      <a:pt x="5098" y="38088"/>
                      <a:pt x="4728" y="39289"/>
                    </a:cubicBezTo>
                    <a:lnTo>
                      <a:pt x="2455" y="43965"/>
                    </a:lnTo>
                    <a:cubicBezTo>
                      <a:pt x="2455" y="44420"/>
                      <a:pt x="2455" y="45069"/>
                      <a:pt x="2066" y="45589"/>
                    </a:cubicBezTo>
                    <a:cubicBezTo>
                      <a:pt x="1793" y="46199"/>
                      <a:pt x="1468" y="46784"/>
                      <a:pt x="1091" y="47342"/>
                    </a:cubicBezTo>
                    <a:lnTo>
                      <a:pt x="1091" y="47797"/>
                    </a:lnTo>
                    <a:cubicBezTo>
                      <a:pt x="572" y="47797"/>
                      <a:pt x="312" y="47927"/>
                      <a:pt x="117" y="47797"/>
                    </a:cubicBezTo>
                    <a:close/>
                  </a:path>
                </a:pathLst>
              </a:custGeom>
              <a:solidFill>
                <a:srgbClr val="FF1111">
                  <a:alpha val="215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 rot="-4373836" flipH="1">
                <a:off x="8657277" y="4670117"/>
                <a:ext cx="22740" cy="63951"/>
              </a:xfrm>
              <a:custGeom>
                <a:avLst/>
                <a:gdLst/>
                <a:ahLst/>
                <a:cxnLst/>
                <a:rect l="l" t="t" r="r" b="b"/>
                <a:pathLst>
                  <a:path w="16719" h="47018" extrusionOk="0">
                    <a:moveTo>
                      <a:pt x="264" y="46953"/>
                    </a:moveTo>
                    <a:cubicBezTo>
                      <a:pt x="231" y="46544"/>
                      <a:pt x="231" y="46128"/>
                      <a:pt x="264" y="45719"/>
                    </a:cubicBezTo>
                    <a:cubicBezTo>
                      <a:pt x="264" y="45719"/>
                      <a:pt x="264" y="45719"/>
                      <a:pt x="264" y="45719"/>
                    </a:cubicBezTo>
                    <a:cubicBezTo>
                      <a:pt x="36" y="44602"/>
                      <a:pt x="36" y="43459"/>
                      <a:pt x="264" y="42342"/>
                    </a:cubicBezTo>
                    <a:cubicBezTo>
                      <a:pt x="432" y="40913"/>
                      <a:pt x="802" y="39510"/>
                      <a:pt x="1368" y="38185"/>
                    </a:cubicBezTo>
                    <a:cubicBezTo>
                      <a:pt x="1815" y="37101"/>
                      <a:pt x="2361" y="36055"/>
                      <a:pt x="2991" y="35068"/>
                    </a:cubicBezTo>
                    <a:cubicBezTo>
                      <a:pt x="3575" y="33899"/>
                      <a:pt x="4290" y="32795"/>
                      <a:pt x="4744" y="31626"/>
                    </a:cubicBezTo>
                    <a:cubicBezTo>
                      <a:pt x="5199" y="30457"/>
                      <a:pt x="4744" y="29743"/>
                      <a:pt x="5199" y="28899"/>
                    </a:cubicBezTo>
                    <a:cubicBezTo>
                      <a:pt x="5654" y="28054"/>
                      <a:pt x="5978" y="27275"/>
                      <a:pt x="6303" y="26431"/>
                    </a:cubicBezTo>
                    <a:cubicBezTo>
                      <a:pt x="6413" y="25963"/>
                      <a:pt x="6569" y="25509"/>
                      <a:pt x="6758" y="25067"/>
                    </a:cubicBezTo>
                    <a:lnTo>
                      <a:pt x="8251" y="22144"/>
                    </a:lnTo>
                    <a:cubicBezTo>
                      <a:pt x="8641" y="21365"/>
                      <a:pt x="9031" y="20651"/>
                      <a:pt x="9355" y="19871"/>
                    </a:cubicBezTo>
                    <a:lnTo>
                      <a:pt x="10135" y="17598"/>
                    </a:lnTo>
                    <a:cubicBezTo>
                      <a:pt x="10440" y="16819"/>
                      <a:pt x="10680" y="16014"/>
                      <a:pt x="10849" y="15196"/>
                    </a:cubicBezTo>
                    <a:cubicBezTo>
                      <a:pt x="10849" y="13832"/>
                      <a:pt x="10849" y="12338"/>
                      <a:pt x="11369" y="10974"/>
                    </a:cubicBezTo>
                    <a:cubicBezTo>
                      <a:pt x="11888" y="9201"/>
                      <a:pt x="12629" y="7500"/>
                      <a:pt x="13577" y="5909"/>
                    </a:cubicBezTo>
                    <a:lnTo>
                      <a:pt x="15460" y="2532"/>
                    </a:lnTo>
                    <a:cubicBezTo>
                      <a:pt x="15850" y="1687"/>
                      <a:pt x="16369" y="908"/>
                      <a:pt x="16759" y="-1"/>
                    </a:cubicBezTo>
                    <a:lnTo>
                      <a:pt x="16759" y="-1"/>
                    </a:lnTo>
                    <a:cubicBezTo>
                      <a:pt x="16759" y="-1"/>
                      <a:pt x="16759" y="-1"/>
                      <a:pt x="16759" y="-1"/>
                    </a:cubicBezTo>
                    <a:cubicBezTo>
                      <a:pt x="16830" y="122"/>
                      <a:pt x="16830" y="265"/>
                      <a:pt x="16759" y="389"/>
                    </a:cubicBezTo>
                    <a:cubicBezTo>
                      <a:pt x="16798" y="687"/>
                      <a:pt x="16798" y="992"/>
                      <a:pt x="16759" y="1298"/>
                    </a:cubicBezTo>
                    <a:lnTo>
                      <a:pt x="16759" y="3571"/>
                    </a:lnTo>
                    <a:cubicBezTo>
                      <a:pt x="16740" y="4097"/>
                      <a:pt x="16577" y="4616"/>
                      <a:pt x="16304" y="5064"/>
                    </a:cubicBezTo>
                    <a:cubicBezTo>
                      <a:pt x="15577" y="6292"/>
                      <a:pt x="14700" y="7422"/>
                      <a:pt x="13706" y="8441"/>
                    </a:cubicBezTo>
                    <a:cubicBezTo>
                      <a:pt x="13505" y="8727"/>
                      <a:pt x="13389" y="9065"/>
                      <a:pt x="13382" y="9416"/>
                    </a:cubicBezTo>
                    <a:lnTo>
                      <a:pt x="12862" y="10844"/>
                    </a:lnTo>
                    <a:lnTo>
                      <a:pt x="11888" y="13637"/>
                    </a:lnTo>
                    <a:lnTo>
                      <a:pt x="11109" y="15455"/>
                    </a:lnTo>
                    <a:cubicBezTo>
                      <a:pt x="11076" y="15735"/>
                      <a:pt x="11076" y="16020"/>
                      <a:pt x="11109" y="16300"/>
                    </a:cubicBezTo>
                    <a:cubicBezTo>
                      <a:pt x="11122" y="16514"/>
                      <a:pt x="11122" y="16735"/>
                      <a:pt x="11109" y="16949"/>
                    </a:cubicBezTo>
                    <a:cubicBezTo>
                      <a:pt x="11109" y="16949"/>
                      <a:pt x="11109" y="16949"/>
                      <a:pt x="11109" y="16949"/>
                    </a:cubicBezTo>
                    <a:cubicBezTo>
                      <a:pt x="11109" y="16949"/>
                      <a:pt x="10524" y="18313"/>
                      <a:pt x="10395" y="19027"/>
                    </a:cubicBezTo>
                    <a:cubicBezTo>
                      <a:pt x="10265" y="19742"/>
                      <a:pt x="9680" y="20976"/>
                      <a:pt x="9290" y="21950"/>
                    </a:cubicBezTo>
                    <a:lnTo>
                      <a:pt x="8121" y="24937"/>
                    </a:lnTo>
                    <a:cubicBezTo>
                      <a:pt x="7985" y="25535"/>
                      <a:pt x="7816" y="26119"/>
                      <a:pt x="7602" y="26691"/>
                    </a:cubicBezTo>
                    <a:cubicBezTo>
                      <a:pt x="7095" y="27827"/>
                      <a:pt x="6751" y="29028"/>
                      <a:pt x="6563" y="30262"/>
                    </a:cubicBezTo>
                    <a:cubicBezTo>
                      <a:pt x="6465" y="30970"/>
                      <a:pt x="6465" y="31698"/>
                      <a:pt x="6563" y="32406"/>
                    </a:cubicBezTo>
                    <a:cubicBezTo>
                      <a:pt x="6621" y="32704"/>
                      <a:pt x="6621" y="33016"/>
                      <a:pt x="6563" y="33315"/>
                    </a:cubicBezTo>
                    <a:cubicBezTo>
                      <a:pt x="6407" y="33977"/>
                      <a:pt x="6212" y="34627"/>
                      <a:pt x="5978" y="35263"/>
                    </a:cubicBezTo>
                    <a:cubicBezTo>
                      <a:pt x="5849" y="35620"/>
                      <a:pt x="5621" y="35932"/>
                      <a:pt x="5329" y="36172"/>
                    </a:cubicBezTo>
                    <a:cubicBezTo>
                      <a:pt x="4413" y="36854"/>
                      <a:pt x="3822" y="37893"/>
                      <a:pt x="3705" y="39030"/>
                    </a:cubicBezTo>
                    <a:lnTo>
                      <a:pt x="2147" y="43381"/>
                    </a:lnTo>
                    <a:cubicBezTo>
                      <a:pt x="2147" y="43900"/>
                      <a:pt x="2147" y="44420"/>
                      <a:pt x="2147" y="44940"/>
                    </a:cubicBezTo>
                    <a:cubicBezTo>
                      <a:pt x="1945" y="45498"/>
                      <a:pt x="1712" y="46037"/>
                      <a:pt x="1433" y="46563"/>
                    </a:cubicBezTo>
                    <a:lnTo>
                      <a:pt x="1433" y="47018"/>
                    </a:lnTo>
                    <a:cubicBezTo>
                      <a:pt x="653" y="46953"/>
                      <a:pt x="523" y="47083"/>
                      <a:pt x="264" y="46953"/>
                    </a:cubicBezTo>
                    <a:close/>
                  </a:path>
                </a:pathLst>
              </a:custGeom>
              <a:solidFill>
                <a:srgbClr val="FF1111">
                  <a:alpha val="215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8"/>
              <p:cNvSpPr/>
              <p:nvPr/>
            </p:nvSpPr>
            <p:spPr>
              <a:xfrm rot="-4373836" flipH="1">
                <a:off x="8787220" y="4508575"/>
                <a:ext cx="193195" cy="466741"/>
              </a:xfrm>
              <a:custGeom>
                <a:avLst/>
                <a:gdLst/>
                <a:ahLst/>
                <a:cxnLst/>
                <a:rect l="l" t="t" r="r" b="b"/>
                <a:pathLst>
                  <a:path w="142040" h="343155" extrusionOk="0">
                    <a:moveTo>
                      <a:pt x="14662" y="130855"/>
                    </a:moveTo>
                    <a:cubicBezTo>
                      <a:pt x="22001" y="118906"/>
                      <a:pt x="31353" y="107606"/>
                      <a:pt x="37717" y="95331"/>
                    </a:cubicBezTo>
                    <a:cubicBezTo>
                      <a:pt x="44562" y="82116"/>
                      <a:pt x="56902" y="72601"/>
                      <a:pt x="71423" y="69354"/>
                    </a:cubicBezTo>
                    <a:lnTo>
                      <a:pt x="75969" y="68315"/>
                    </a:lnTo>
                    <a:cubicBezTo>
                      <a:pt x="88958" y="65393"/>
                      <a:pt x="112207" y="29349"/>
                      <a:pt x="112662" y="21166"/>
                    </a:cubicBezTo>
                    <a:cubicBezTo>
                      <a:pt x="112123" y="16783"/>
                      <a:pt x="111279" y="12445"/>
                      <a:pt x="110129" y="8178"/>
                    </a:cubicBezTo>
                    <a:cubicBezTo>
                      <a:pt x="109902" y="5275"/>
                      <a:pt x="111058" y="2430"/>
                      <a:pt x="113246" y="514"/>
                    </a:cubicBezTo>
                    <a:cubicBezTo>
                      <a:pt x="114324" y="-317"/>
                      <a:pt x="115877" y="-116"/>
                      <a:pt x="116708" y="963"/>
                    </a:cubicBezTo>
                    <a:cubicBezTo>
                      <a:pt x="117091" y="1463"/>
                      <a:pt x="117273" y="2093"/>
                      <a:pt x="117208" y="2723"/>
                    </a:cubicBezTo>
                    <a:cubicBezTo>
                      <a:pt x="117097" y="7113"/>
                      <a:pt x="118416" y="11425"/>
                      <a:pt x="120974" y="14997"/>
                    </a:cubicBezTo>
                    <a:cubicBezTo>
                      <a:pt x="118767" y="9691"/>
                      <a:pt x="120715" y="3567"/>
                      <a:pt x="125586" y="514"/>
                    </a:cubicBezTo>
                    <a:cubicBezTo>
                      <a:pt x="127274" y="-505"/>
                      <a:pt x="129469" y="34"/>
                      <a:pt x="130489" y="1722"/>
                    </a:cubicBezTo>
                    <a:cubicBezTo>
                      <a:pt x="130748" y="2145"/>
                      <a:pt x="130911" y="2619"/>
                      <a:pt x="130976" y="3112"/>
                    </a:cubicBezTo>
                    <a:cubicBezTo>
                      <a:pt x="131359" y="6691"/>
                      <a:pt x="131047" y="10301"/>
                      <a:pt x="130067" y="13763"/>
                    </a:cubicBezTo>
                    <a:cubicBezTo>
                      <a:pt x="131625" y="9412"/>
                      <a:pt x="136106" y="4346"/>
                      <a:pt x="140003" y="6879"/>
                    </a:cubicBezTo>
                    <a:cubicBezTo>
                      <a:pt x="143900" y="9412"/>
                      <a:pt x="141756" y="14412"/>
                      <a:pt x="139094" y="17465"/>
                    </a:cubicBezTo>
                    <a:cubicBezTo>
                      <a:pt x="136431" y="20517"/>
                      <a:pt x="132600" y="23504"/>
                      <a:pt x="132989" y="27466"/>
                    </a:cubicBezTo>
                    <a:cubicBezTo>
                      <a:pt x="137600" y="52989"/>
                      <a:pt x="104479" y="103839"/>
                      <a:pt x="97205" y="124881"/>
                    </a:cubicBezTo>
                    <a:lnTo>
                      <a:pt x="96426" y="123192"/>
                    </a:lnTo>
                    <a:cubicBezTo>
                      <a:pt x="97959" y="137934"/>
                      <a:pt x="97433" y="152819"/>
                      <a:pt x="94868" y="167418"/>
                    </a:cubicBezTo>
                    <a:cubicBezTo>
                      <a:pt x="93621" y="174185"/>
                      <a:pt x="91432" y="180738"/>
                      <a:pt x="88373" y="186901"/>
                    </a:cubicBezTo>
                    <a:cubicBezTo>
                      <a:pt x="87516" y="188168"/>
                      <a:pt x="87061" y="189661"/>
                      <a:pt x="87074" y="191188"/>
                    </a:cubicBezTo>
                    <a:cubicBezTo>
                      <a:pt x="87470" y="192850"/>
                      <a:pt x="88438" y="194318"/>
                      <a:pt x="89802" y="195344"/>
                    </a:cubicBezTo>
                    <a:cubicBezTo>
                      <a:pt x="100621" y="207105"/>
                      <a:pt x="108953" y="220932"/>
                      <a:pt x="114286" y="235998"/>
                    </a:cubicBezTo>
                    <a:cubicBezTo>
                      <a:pt x="120150" y="248409"/>
                      <a:pt x="123215" y="261956"/>
                      <a:pt x="123248" y="275679"/>
                    </a:cubicBezTo>
                    <a:cubicBezTo>
                      <a:pt x="123014" y="289596"/>
                      <a:pt x="114909" y="302182"/>
                      <a:pt x="102336" y="308150"/>
                    </a:cubicBezTo>
                    <a:cubicBezTo>
                      <a:pt x="106927" y="315047"/>
                      <a:pt x="110330" y="322665"/>
                      <a:pt x="112402" y="330686"/>
                    </a:cubicBezTo>
                    <a:cubicBezTo>
                      <a:pt x="112792" y="331712"/>
                      <a:pt x="112792" y="332842"/>
                      <a:pt x="112402" y="333868"/>
                    </a:cubicBezTo>
                    <a:cubicBezTo>
                      <a:pt x="111363" y="335816"/>
                      <a:pt x="108246" y="335037"/>
                      <a:pt x="106752" y="333413"/>
                    </a:cubicBezTo>
                    <a:cubicBezTo>
                      <a:pt x="105258" y="331790"/>
                      <a:pt x="104349" y="329517"/>
                      <a:pt x="102401" y="328413"/>
                    </a:cubicBezTo>
                    <a:cubicBezTo>
                      <a:pt x="103894" y="331556"/>
                      <a:pt x="105070" y="334842"/>
                      <a:pt x="105908" y="338219"/>
                    </a:cubicBezTo>
                    <a:cubicBezTo>
                      <a:pt x="105908" y="339648"/>
                      <a:pt x="106297" y="341531"/>
                      <a:pt x="104999" y="342181"/>
                    </a:cubicBezTo>
                    <a:cubicBezTo>
                      <a:pt x="103700" y="342830"/>
                      <a:pt x="102076" y="341531"/>
                      <a:pt x="101232" y="340232"/>
                    </a:cubicBezTo>
                    <a:cubicBezTo>
                      <a:pt x="99290" y="337336"/>
                      <a:pt x="97861" y="334128"/>
                      <a:pt x="97010" y="330750"/>
                    </a:cubicBezTo>
                    <a:cubicBezTo>
                      <a:pt x="97939" y="333686"/>
                      <a:pt x="98550" y="336712"/>
                      <a:pt x="98829" y="339778"/>
                    </a:cubicBezTo>
                    <a:cubicBezTo>
                      <a:pt x="98829" y="341206"/>
                      <a:pt x="98829" y="343155"/>
                      <a:pt x="97140" y="343155"/>
                    </a:cubicBezTo>
                    <a:cubicBezTo>
                      <a:pt x="95452" y="343155"/>
                      <a:pt x="95776" y="342505"/>
                      <a:pt x="95257" y="341856"/>
                    </a:cubicBezTo>
                    <a:lnTo>
                      <a:pt x="72007" y="312826"/>
                    </a:lnTo>
                    <a:cubicBezTo>
                      <a:pt x="70605" y="311313"/>
                      <a:pt x="69546" y="309521"/>
                      <a:pt x="68890" y="307566"/>
                    </a:cubicBezTo>
                    <a:cubicBezTo>
                      <a:pt x="68474" y="303448"/>
                      <a:pt x="69189" y="299292"/>
                      <a:pt x="70968" y="295551"/>
                    </a:cubicBezTo>
                    <a:cubicBezTo>
                      <a:pt x="74995" y="281394"/>
                      <a:pt x="65838" y="266911"/>
                      <a:pt x="55447" y="256585"/>
                    </a:cubicBezTo>
                    <a:cubicBezTo>
                      <a:pt x="37263" y="238271"/>
                      <a:pt x="13104" y="224114"/>
                      <a:pt x="3947" y="199695"/>
                    </a:cubicBezTo>
                    <a:cubicBezTo>
                      <a:pt x="-4690" y="176770"/>
                      <a:pt x="2194" y="151377"/>
                      <a:pt x="14662" y="13085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8"/>
              <p:cNvSpPr/>
              <p:nvPr/>
            </p:nvSpPr>
            <p:spPr>
              <a:xfrm rot="-4373836" flipH="1">
                <a:off x="9165403" y="4663803"/>
                <a:ext cx="95919" cy="127292"/>
              </a:xfrm>
              <a:custGeom>
                <a:avLst/>
                <a:gdLst/>
                <a:ahLst/>
                <a:cxnLst/>
                <a:rect l="l" t="t" r="r" b="b"/>
                <a:pathLst>
                  <a:path w="70521" h="93587" extrusionOk="0">
                    <a:moveTo>
                      <a:pt x="65353" y="11228"/>
                    </a:moveTo>
                    <a:cubicBezTo>
                      <a:pt x="63762" y="11526"/>
                      <a:pt x="62197" y="11962"/>
                      <a:pt x="60677" y="12526"/>
                    </a:cubicBezTo>
                    <a:cubicBezTo>
                      <a:pt x="59528" y="12955"/>
                      <a:pt x="58249" y="12858"/>
                      <a:pt x="57171" y="12267"/>
                    </a:cubicBezTo>
                    <a:cubicBezTo>
                      <a:pt x="54430" y="9968"/>
                      <a:pt x="50819" y="8994"/>
                      <a:pt x="47299" y="9604"/>
                    </a:cubicBezTo>
                    <a:cubicBezTo>
                      <a:pt x="40487" y="10994"/>
                      <a:pt x="33914" y="13403"/>
                      <a:pt x="27816" y="16748"/>
                    </a:cubicBezTo>
                    <a:cubicBezTo>
                      <a:pt x="22329" y="19683"/>
                      <a:pt x="17315" y="23424"/>
                      <a:pt x="12944" y="27853"/>
                    </a:cubicBezTo>
                    <a:cubicBezTo>
                      <a:pt x="10470" y="30224"/>
                      <a:pt x="8411" y="32990"/>
                      <a:pt x="6840" y="36036"/>
                    </a:cubicBezTo>
                    <a:cubicBezTo>
                      <a:pt x="5287" y="39290"/>
                      <a:pt x="4748" y="42926"/>
                      <a:pt x="5281" y="46492"/>
                    </a:cubicBezTo>
                    <a:cubicBezTo>
                      <a:pt x="6554" y="52499"/>
                      <a:pt x="9249" y="58110"/>
                      <a:pt x="13139" y="62857"/>
                    </a:cubicBezTo>
                    <a:cubicBezTo>
                      <a:pt x="16737" y="67865"/>
                      <a:pt x="21120" y="72248"/>
                      <a:pt x="26127" y="75846"/>
                    </a:cubicBezTo>
                    <a:cubicBezTo>
                      <a:pt x="29226" y="77989"/>
                      <a:pt x="32784" y="79366"/>
                      <a:pt x="36519" y="79873"/>
                    </a:cubicBezTo>
                    <a:cubicBezTo>
                      <a:pt x="39668" y="80314"/>
                      <a:pt x="42877" y="79983"/>
                      <a:pt x="45870" y="78898"/>
                    </a:cubicBezTo>
                    <a:cubicBezTo>
                      <a:pt x="49488" y="77905"/>
                      <a:pt x="52495" y="75392"/>
                      <a:pt x="54118" y="72014"/>
                    </a:cubicBezTo>
                    <a:cubicBezTo>
                      <a:pt x="54813" y="69462"/>
                      <a:pt x="54813" y="66774"/>
                      <a:pt x="54118" y="64221"/>
                    </a:cubicBezTo>
                    <a:cubicBezTo>
                      <a:pt x="53215" y="60097"/>
                      <a:pt x="51839" y="56084"/>
                      <a:pt x="50027" y="52272"/>
                    </a:cubicBezTo>
                    <a:cubicBezTo>
                      <a:pt x="47949" y="47986"/>
                      <a:pt x="45935" y="44414"/>
                      <a:pt x="42234" y="43764"/>
                    </a:cubicBezTo>
                    <a:cubicBezTo>
                      <a:pt x="41065" y="43764"/>
                      <a:pt x="40285" y="44414"/>
                      <a:pt x="39441" y="44803"/>
                    </a:cubicBezTo>
                    <a:cubicBezTo>
                      <a:pt x="38863" y="45180"/>
                      <a:pt x="38259" y="45505"/>
                      <a:pt x="37623" y="45777"/>
                    </a:cubicBezTo>
                    <a:cubicBezTo>
                      <a:pt x="37103" y="45777"/>
                      <a:pt x="36194" y="46297"/>
                      <a:pt x="35934" y="46167"/>
                    </a:cubicBezTo>
                    <a:cubicBezTo>
                      <a:pt x="35674" y="46037"/>
                      <a:pt x="35350" y="45063"/>
                      <a:pt x="35285" y="44154"/>
                    </a:cubicBezTo>
                    <a:cubicBezTo>
                      <a:pt x="35408" y="43452"/>
                      <a:pt x="35726" y="42803"/>
                      <a:pt x="36194" y="42270"/>
                    </a:cubicBezTo>
                    <a:cubicBezTo>
                      <a:pt x="38032" y="39822"/>
                      <a:pt x="40863" y="38322"/>
                      <a:pt x="43922" y="38179"/>
                    </a:cubicBezTo>
                    <a:cubicBezTo>
                      <a:pt x="46871" y="38147"/>
                      <a:pt x="49741" y="39082"/>
                      <a:pt x="52105" y="40842"/>
                    </a:cubicBezTo>
                    <a:cubicBezTo>
                      <a:pt x="56222" y="43933"/>
                      <a:pt x="59723" y="47765"/>
                      <a:pt x="62431" y="52142"/>
                    </a:cubicBezTo>
                    <a:cubicBezTo>
                      <a:pt x="64250" y="54934"/>
                      <a:pt x="66198" y="57597"/>
                      <a:pt x="67821" y="60649"/>
                    </a:cubicBezTo>
                    <a:cubicBezTo>
                      <a:pt x="69691" y="63864"/>
                      <a:pt x="70653" y="67520"/>
                      <a:pt x="70614" y="71235"/>
                    </a:cubicBezTo>
                    <a:cubicBezTo>
                      <a:pt x="70614" y="75327"/>
                      <a:pt x="67107" y="78314"/>
                      <a:pt x="65223" y="81301"/>
                    </a:cubicBezTo>
                    <a:cubicBezTo>
                      <a:pt x="60047" y="89192"/>
                      <a:pt x="51150" y="93835"/>
                      <a:pt x="41714" y="93576"/>
                    </a:cubicBezTo>
                    <a:cubicBezTo>
                      <a:pt x="39831" y="93576"/>
                      <a:pt x="38402" y="91108"/>
                      <a:pt x="36778" y="90848"/>
                    </a:cubicBezTo>
                    <a:cubicBezTo>
                      <a:pt x="31161" y="89809"/>
                      <a:pt x="25881" y="87425"/>
                      <a:pt x="21387" y="83899"/>
                    </a:cubicBezTo>
                    <a:cubicBezTo>
                      <a:pt x="17237" y="80418"/>
                      <a:pt x="13775" y="76190"/>
                      <a:pt x="11191" y="71430"/>
                    </a:cubicBezTo>
                    <a:cubicBezTo>
                      <a:pt x="6937" y="63858"/>
                      <a:pt x="3579" y="55818"/>
                      <a:pt x="1190" y="47466"/>
                    </a:cubicBezTo>
                    <a:cubicBezTo>
                      <a:pt x="-1109" y="38101"/>
                      <a:pt x="235" y="28210"/>
                      <a:pt x="4956" y="19800"/>
                    </a:cubicBezTo>
                    <a:cubicBezTo>
                      <a:pt x="9866" y="12228"/>
                      <a:pt x="17445" y="6779"/>
                      <a:pt x="26193" y="4538"/>
                    </a:cubicBezTo>
                    <a:cubicBezTo>
                      <a:pt x="30057" y="2610"/>
                      <a:pt x="34135" y="1122"/>
                      <a:pt x="38337" y="122"/>
                    </a:cubicBezTo>
                    <a:cubicBezTo>
                      <a:pt x="44656" y="-430"/>
                      <a:pt x="51001" y="876"/>
                      <a:pt x="56586" y="3889"/>
                    </a:cubicBezTo>
                    <a:cubicBezTo>
                      <a:pt x="58846" y="5078"/>
                      <a:pt x="60905" y="6610"/>
                      <a:pt x="62691" y="8435"/>
                    </a:cubicBezTo>
                    <a:cubicBezTo>
                      <a:pt x="63665" y="8630"/>
                      <a:pt x="64250" y="9994"/>
                      <a:pt x="65353" y="112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0" name="Google Shape;450;p8"/>
          <p:cNvGrpSpPr/>
          <p:nvPr/>
        </p:nvGrpSpPr>
        <p:grpSpPr>
          <a:xfrm>
            <a:off x="-193724" y="4447867"/>
            <a:ext cx="2715009" cy="1909803"/>
            <a:chOff x="-193724" y="4447867"/>
            <a:chExt cx="2715009" cy="1909803"/>
          </a:xfrm>
        </p:grpSpPr>
        <p:grpSp>
          <p:nvGrpSpPr>
            <p:cNvPr id="451" name="Google Shape;451;p8"/>
            <p:cNvGrpSpPr/>
            <p:nvPr/>
          </p:nvGrpSpPr>
          <p:grpSpPr>
            <a:xfrm>
              <a:off x="1673005" y="4492163"/>
              <a:ext cx="526825" cy="505258"/>
              <a:chOff x="5596878" y="6155134"/>
              <a:chExt cx="576584" cy="552981"/>
            </a:xfrm>
          </p:grpSpPr>
          <p:sp>
            <p:nvSpPr>
              <p:cNvPr id="452" name="Google Shape;452;p8"/>
              <p:cNvSpPr/>
              <p:nvPr/>
            </p:nvSpPr>
            <p:spPr>
              <a:xfrm>
                <a:off x="5596878" y="6207156"/>
                <a:ext cx="246569" cy="227355"/>
              </a:xfrm>
              <a:custGeom>
                <a:avLst/>
                <a:gdLst/>
                <a:ahLst/>
                <a:cxnLst/>
                <a:rect l="l" t="t" r="r" b="b"/>
                <a:pathLst>
                  <a:path w="181970" h="167790" extrusionOk="0">
                    <a:moveTo>
                      <a:pt x="148553" y="18768"/>
                    </a:moveTo>
                    <a:cubicBezTo>
                      <a:pt x="126018" y="26788"/>
                      <a:pt x="109133" y="45732"/>
                      <a:pt x="103677" y="69033"/>
                    </a:cubicBezTo>
                    <a:cubicBezTo>
                      <a:pt x="104391" y="48161"/>
                      <a:pt x="97443" y="27743"/>
                      <a:pt x="84194" y="11624"/>
                    </a:cubicBezTo>
                    <a:cubicBezTo>
                      <a:pt x="83350" y="10396"/>
                      <a:pt x="82051" y="9539"/>
                      <a:pt x="80623" y="9221"/>
                    </a:cubicBezTo>
                    <a:cubicBezTo>
                      <a:pt x="79518" y="9227"/>
                      <a:pt x="78414" y="9617"/>
                      <a:pt x="77570" y="10325"/>
                    </a:cubicBezTo>
                    <a:cubicBezTo>
                      <a:pt x="68023" y="16852"/>
                      <a:pt x="61010" y="26489"/>
                      <a:pt x="57763" y="37601"/>
                    </a:cubicBezTo>
                    <a:cubicBezTo>
                      <a:pt x="54580" y="48629"/>
                      <a:pt x="52697" y="59981"/>
                      <a:pt x="52113" y="71436"/>
                    </a:cubicBezTo>
                    <a:cubicBezTo>
                      <a:pt x="45877" y="42037"/>
                      <a:pt x="28148" y="16339"/>
                      <a:pt x="2950" y="-1"/>
                    </a:cubicBezTo>
                    <a:cubicBezTo>
                      <a:pt x="1977" y="-1"/>
                      <a:pt x="1002" y="-1"/>
                      <a:pt x="93" y="388"/>
                    </a:cubicBezTo>
                    <a:cubicBezTo>
                      <a:pt x="16783" y="22534"/>
                      <a:pt x="32565" y="50265"/>
                      <a:pt x="28018" y="77606"/>
                    </a:cubicBezTo>
                    <a:cubicBezTo>
                      <a:pt x="16134" y="146056"/>
                      <a:pt x="59451" y="157161"/>
                      <a:pt x="61984" y="158850"/>
                    </a:cubicBezTo>
                    <a:cubicBezTo>
                      <a:pt x="72505" y="166059"/>
                      <a:pt x="85363" y="169066"/>
                      <a:pt x="98027" y="167293"/>
                    </a:cubicBezTo>
                    <a:lnTo>
                      <a:pt x="100885" y="167682"/>
                    </a:lnTo>
                    <a:lnTo>
                      <a:pt x="99586" y="166968"/>
                    </a:lnTo>
                    <a:lnTo>
                      <a:pt x="102248" y="166319"/>
                    </a:lnTo>
                    <a:cubicBezTo>
                      <a:pt x="115821" y="161155"/>
                      <a:pt x="126602" y="150492"/>
                      <a:pt x="131927" y="136964"/>
                    </a:cubicBezTo>
                    <a:cubicBezTo>
                      <a:pt x="137123" y="123580"/>
                      <a:pt x="141149" y="109785"/>
                      <a:pt x="144007" y="95725"/>
                    </a:cubicBezTo>
                    <a:cubicBezTo>
                      <a:pt x="151735" y="66442"/>
                      <a:pt x="164594" y="38770"/>
                      <a:pt x="182064" y="14027"/>
                    </a:cubicBezTo>
                    <a:lnTo>
                      <a:pt x="179336" y="13442"/>
                    </a:lnTo>
                    <a:cubicBezTo>
                      <a:pt x="158619" y="31107"/>
                      <a:pt x="145825" y="56954"/>
                      <a:pt x="136474" y="82801"/>
                    </a:cubicBezTo>
                    <a:cubicBezTo>
                      <a:pt x="142643" y="61916"/>
                      <a:pt x="146669" y="40465"/>
                      <a:pt x="148553" y="187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8"/>
              <p:cNvSpPr/>
              <p:nvPr/>
            </p:nvSpPr>
            <p:spPr>
              <a:xfrm>
                <a:off x="5600399" y="6157929"/>
                <a:ext cx="238649" cy="160878"/>
              </a:xfrm>
              <a:custGeom>
                <a:avLst/>
                <a:gdLst/>
                <a:ahLst/>
                <a:cxnLst/>
                <a:rect l="l" t="t" r="r" b="b"/>
                <a:pathLst>
                  <a:path w="176125" h="118729" extrusionOk="0">
                    <a:moveTo>
                      <a:pt x="116536" y="71840"/>
                    </a:moveTo>
                    <a:cubicBezTo>
                      <a:pt x="119718" y="48818"/>
                      <a:pt x="115561" y="25386"/>
                      <a:pt x="104781" y="4819"/>
                    </a:cubicBezTo>
                    <a:cubicBezTo>
                      <a:pt x="104002" y="2968"/>
                      <a:pt x="102703" y="1416"/>
                      <a:pt x="100949" y="403"/>
                    </a:cubicBezTo>
                    <a:cubicBezTo>
                      <a:pt x="98027" y="-896"/>
                      <a:pt x="94455" y="1182"/>
                      <a:pt x="92182" y="3195"/>
                    </a:cubicBezTo>
                    <a:cubicBezTo>
                      <a:pt x="72375" y="19574"/>
                      <a:pt x="58866" y="42362"/>
                      <a:pt x="54060" y="67619"/>
                    </a:cubicBezTo>
                    <a:cubicBezTo>
                      <a:pt x="44449" y="46850"/>
                      <a:pt x="22888" y="34277"/>
                      <a:pt x="93" y="36121"/>
                    </a:cubicBezTo>
                    <a:cubicBezTo>
                      <a:pt x="25291" y="52461"/>
                      <a:pt x="43020" y="78159"/>
                      <a:pt x="49255" y="107559"/>
                    </a:cubicBezTo>
                    <a:cubicBezTo>
                      <a:pt x="49839" y="96103"/>
                      <a:pt x="51722" y="84751"/>
                      <a:pt x="54905" y="73723"/>
                    </a:cubicBezTo>
                    <a:cubicBezTo>
                      <a:pt x="58152" y="62612"/>
                      <a:pt x="65165" y="52974"/>
                      <a:pt x="74713" y="46447"/>
                    </a:cubicBezTo>
                    <a:cubicBezTo>
                      <a:pt x="75557" y="45740"/>
                      <a:pt x="76660" y="45350"/>
                      <a:pt x="77765" y="45343"/>
                    </a:cubicBezTo>
                    <a:cubicBezTo>
                      <a:pt x="79193" y="45661"/>
                      <a:pt x="80493" y="46519"/>
                      <a:pt x="81337" y="47746"/>
                    </a:cubicBezTo>
                    <a:cubicBezTo>
                      <a:pt x="94585" y="63865"/>
                      <a:pt x="101534" y="84283"/>
                      <a:pt x="100820" y="105156"/>
                    </a:cubicBezTo>
                    <a:cubicBezTo>
                      <a:pt x="106275" y="81854"/>
                      <a:pt x="123160" y="62910"/>
                      <a:pt x="145695" y="54890"/>
                    </a:cubicBezTo>
                    <a:cubicBezTo>
                      <a:pt x="143747" y="76529"/>
                      <a:pt x="139591" y="97921"/>
                      <a:pt x="133356" y="118729"/>
                    </a:cubicBezTo>
                    <a:cubicBezTo>
                      <a:pt x="142708" y="92752"/>
                      <a:pt x="155502" y="66774"/>
                      <a:pt x="176219" y="49370"/>
                    </a:cubicBezTo>
                    <a:cubicBezTo>
                      <a:pt x="153683" y="45363"/>
                      <a:pt x="130824" y="53981"/>
                      <a:pt x="116536" y="71840"/>
                    </a:cubicBezTo>
                    <a:close/>
                  </a:path>
                </a:pathLst>
              </a:custGeom>
              <a:solidFill>
                <a:srgbClr val="FF1111">
                  <a:alpha val="481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8"/>
              <p:cNvSpPr/>
              <p:nvPr/>
            </p:nvSpPr>
            <p:spPr>
              <a:xfrm>
                <a:off x="5639130" y="6378488"/>
                <a:ext cx="139389" cy="74541"/>
              </a:xfrm>
              <a:custGeom>
                <a:avLst/>
                <a:gdLst/>
                <a:ahLst/>
                <a:cxnLst/>
                <a:rect l="l" t="t" r="r" b="b"/>
                <a:pathLst>
                  <a:path w="102870" h="55012" extrusionOk="0">
                    <a:moveTo>
                      <a:pt x="80818" y="32706"/>
                    </a:moveTo>
                    <a:cubicBezTo>
                      <a:pt x="86078" y="29128"/>
                      <a:pt x="89585" y="23491"/>
                      <a:pt x="90494" y="17185"/>
                    </a:cubicBezTo>
                    <a:cubicBezTo>
                      <a:pt x="81467" y="16438"/>
                      <a:pt x="72765" y="20698"/>
                      <a:pt x="67829" y="28290"/>
                    </a:cubicBezTo>
                    <a:cubicBezTo>
                      <a:pt x="70167" y="21790"/>
                      <a:pt x="71401" y="14938"/>
                      <a:pt x="71466" y="8028"/>
                    </a:cubicBezTo>
                    <a:cubicBezTo>
                      <a:pt x="71530" y="7210"/>
                      <a:pt x="71401" y="6391"/>
                      <a:pt x="70946" y="5690"/>
                    </a:cubicBezTo>
                    <a:cubicBezTo>
                      <a:pt x="69843" y="4132"/>
                      <a:pt x="67310" y="4197"/>
                      <a:pt x="65361" y="4586"/>
                    </a:cubicBezTo>
                    <a:cubicBezTo>
                      <a:pt x="54580" y="6632"/>
                      <a:pt x="45099" y="13139"/>
                      <a:pt x="39384" y="22511"/>
                    </a:cubicBezTo>
                    <a:cubicBezTo>
                      <a:pt x="35357" y="14302"/>
                      <a:pt x="29317" y="7229"/>
                      <a:pt x="21850" y="1923"/>
                    </a:cubicBezTo>
                    <a:cubicBezTo>
                      <a:pt x="20096" y="313"/>
                      <a:pt x="17693" y="-343"/>
                      <a:pt x="15355" y="170"/>
                    </a:cubicBezTo>
                    <a:cubicBezTo>
                      <a:pt x="14316" y="761"/>
                      <a:pt x="13602" y="1748"/>
                      <a:pt x="13277" y="2898"/>
                    </a:cubicBezTo>
                    <a:cubicBezTo>
                      <a:pt x="11069" y="9438"/>
                      <a:pt x="12562" y="16679"/>
                      <a:pt x="17303" y="21731"/>
                    </a:cubicBezTo>
                    <a:cubicBezTo>
                      <a:pt x="12173" y="18296"/>
                      <a:pt x="6263" y="16172"/>
                      <a:pt x="93" y="15562"/>
                    </a:cubicBezTo>
                    <a:cubicBezTo>
                      <a:pt x="6847" y="19932"/>
                      <a:pt x="12562" y="25829"/>
                      <a:pt x="16654" y="32771"/>
                    </a:cubicBezTo>
                    <a:cubicBezTo>
                      <a:pt x="19901" y="37383"/>
                      <a:pt x="24122" y="41201"/>
                      <a:pt x="29058" y="43942"/>
                    </a:cubicBezTo>
                    <a:cubicBezTo>
                      <a:pt x="37046" y="50657"/>
                      <a:pt x="47048" y="54521"/>
                      <a:pt x="57438" y="54917"/>
                    </a:cubicBezTo>
                    <a:cubicBezTo>
                      <a:pt x="61725" y="55339"/>
                      <a:pt x="66010" y="54333"/>
                      <a:pt x="69648" y="52060"/>
                    </a:cubicBezTo>
                    <a:cubicBezTo>
                      <a:pt x="72895" y="49592"/>
                      <a:pt x="74258" y="45565"/>
                      <a:pt x="76986" y="42708"/>
                    </a:cubicBezTo>
                    <a:cubicBezTo>
                      <a:pt x="83481" y="36214"/>
                      <a:pt x="96014" y="36214"/>
                      <a:pt x="102964" y="29719"/>
                    </a:cubicBezTo>
                    <a:cubicBezTo>
                      <a:pt x="95495" y="27479"/>
                      <a:pt x="87442" y="28570"/>
                      <a:pt x="80818" y="327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>
                <a:off x="5646173" y="6437257"/>
                <a:ext cx="64590" cy="270858"/>
              </a:xfrm>
              <a:custGeom>
                <a:avLst/>
                <a:gdLst/>
                <a:ahLst/>
                <a:cxnLst/>
                <a:rect l="l" t="t" r="r" b="b"/>
                <a:pathLst>
                  <a:path w="47668" h="199895" extrusionOk="0">
                    <a:moveTo>
                      <a:pt x="28928" y="-1"/>
                    </a:moveTo>
                    <a:cubicBezTo>
                      <a:pt x="32240" y="10721"/>
                      <a:pt x="32825" y="22119"/>
                      <a:pt x="30552" y="33120"/>
                    </a:cubicBezTo>
                    <a:cubicBezTo>
                      <a:pt x="23667" y="87588"/>
                      <a:pt x="13472" y="141588"/>
                      <a:pt x="93" y="194828"/>
                    </a:cubicBezTo>
                    <a:lnTo>
                      <a:pt x="14965" y="199894"/>
                    </a:lnTo>
                    <a:cubicBezTo>
                      <a:pt x="18732" y="181080"/>
                      <a:pt x="21199" y="162026"/>
                      <a:pt x="22304" y="142874"/>
                    </a:cubicBezTo>
                    <a:cubicBezTo>
                      <a:pt x="22628" y="128918"/>
                      <a:pt x="23797" y="115000"/>
                      <a:pt x="25745" y="101180"/>
                    </a:cubicBezTo>
                    <a:cubicBezTo>
                      <a:pt x="27889" y="90725"/>
                      <a:pt x="30616" y="80385"/>
                      <a:pt x="33799" y="70202"/>
                    </a:cubicBezTo>
                    <a:cubicBezTo>
                      <a:pt x="39903" y="48882"/>
                      <a:pt x="44514" y="27191"/>
                      <a:pt x="47761" y="525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>
                <a:off x="5666771" y="6461288"/>
                <a:ext cx="132524" cy="224571"/>
              </a:xfrm>
              <a:custGeom>
                <a:avLst/>
                <a:gdLst/>
                <a:ahLst/>
                <a:cxnLst/>
                <a:rect l="l" t="t" r="r" b="b"/>
                <a:pathLst>
                  <a:path w="97804" h="165735" extrusionOk="0">
                    <a:moveTo>
                      <a:pt x="93" y="159889"/>
                    </a:moveTo>
                    <a:cubicBezTo>
                      <a:pt x="1067" y="149135"/>
                      <a:pt x="3016" y="138497"/>
                      <a:pt x="6068" y="128132"/>
                    </a:cubicBezTo>
                    <a:cubicBezTo>
                      <a:pt x="12497" y="101577"/>
                      <a:pt x="22953" y="76184"/>
                      <a:pt x="37176" y="52863"/>
                    </a:cubicBezTo>
                    <a:cubicBezTo>
                      <a:pt x="51528" y="29431"/>
                      <a:pt x="72700" y="10981"/>
                      <a:pt x="97898" y="-1"/>
                    </a:cubicBezTo>
                    <a:cubicBezTo>
                      <a:pt x="96728" y="23015"/>
                      <a:pt x="89001" y="45213"/>
                      <a:pt x="75492" y="63903"/>
                    </a:cubicBezTo>
                    <a:cubicBezTo>
                      <a:pt x="61984" y="82477"/>
                      <a:pt x="45683" y="98784"/>
                      <a:pt x="27045" y="112221"/>
                    </a:cubicBezTo>
                    <a:cubicBezTo>
                      <a:pt x="42112" y="95388"/>
                      <a:pt x="61010" y="82425"/>
                      <a:pt x="82181" y="74424"/>
                    </a:cubicBezTo>
                    <a:cubicBezTo>
                      <a:pt x="64192" y="110792"/>
                      <a:pt x="33085" y="138718"/>
                      <a:pt x="2691" y="16573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>
                <a:off x="5935169" y="6167191"/>
                <a:ext cx="238293" cy="254313"/>
              </a:xfrm>
              <a:custGeom>
                <a:avLst/>
                <a:gdLst/>
                <a:ahLst/>
                <a:cxnLst/>
                <a:rect l="l" t="t" r="r" b="b"/>
                <a:pathLst>
                  <a:path w="175862" h="187685" extrusionOk="0">
                    <a:moveTo>
                      <a:pt x="142575" y="56630"/>
                    </a:moveTo>
                    <a:cubicBezTo>
                      <a:pt x="118740" y="58597"/>
                      <a:pt x="97569" y="72515"/>
                      <a:pt x="86269" y="93582"/>
                    </a:cubicBezTo>
                    <a:cubicBezTo>
                      <a:pt x="92309" y="73567"/>
                      <a:pt x="90815" y="52038"/>
                      <a:pt x="82047" y="33055"/>
                    </a:cubicBezTo>
                    <a:cubicBezTo>
                      <a:pt x="81593" y="31626"/>
                      <a:pt x="80554" y="30451"/>
                      <a:pt x="79190" y="29808"/>
                    </a:cubicBezTo>
                    <a:cubicBezTo>
                      <a:pt x="78151" y="29457"/>
                      <a:pt x="76982" y="29457"/>
                      <a:pt x="75943" y="29808"/>
                    </a:cubicBezTo>
                    <a:cubicBezTo>
                      <a:pt x="65097" y="33685"/>
                      <a:pt x="55941" y="41186"/>
                      <a:pt x="49966" y="51044"/>
                    </a:cubicBezTo>
                    <a:cubicBezTo>
                      <a:pt x="44056" y="60870"/>
                      <a:pt x="39250" y="71352"/>
                      <a:pt x="35743" y="82282"/>
                    </a:cubicBezTo>
                    <a:cubicBezTo>
                      <a:pt x="37366" y="52226"/>
                      <a:pt x="26910" y="22768"/>
                      <a:pt x="6713" y="453"/>
                    </a:cubicBezTo>
                    <a:lnTo>
                      <a:pt x="3856" y="-1"/>
                    </a:lnTo>
                    <a:cubicBezTo>
                      <a:pt x="14247" y="25976"/>
                      <a:pt x="22560" y="56630"/>
                      <a:pt x="10870" y="81892"/>
                    </a:cubicBezTo>
                    <a:cubicBezTo>
                      <a:pt x="-18290" y="144952"/>
                      <a:pt x="20741" y="166838"/>
                      <a:pt x="22754" y="169111"/>
                    </a:cubicBezTo>
                    <a:cubicBezTo>
                      <a:pt x="31002" y="178768"/>
                      <a:pt x="42627" y="184996"/>
                      <a:pt x="55226" y="186580"/>
                    </a:cubicBezTo>
                    <a:lnTo>
                      <a:pt x="57888" y="187685"/>
                    </a:lnTo>
                    <a:lnTo>
                      <a:pt x="56785" y="186645"/>
                    </a:lnTo>
                    <a:cubicBezTo>
                      <a:pt x="57693" y="186645"/>
                      <a:pt x="58603" y="186645"/>
                      <a:pt x="59577" y="186645"/>
                    </a:cubicBezTo>
                    <a:cubicBezTo>
                      <a:pt x="73994" y="185106"/>
                      <a:pt x="87178" y="177599"/>
                      <a:pt x="95815" y="165929"/>
                    </a:cubicBezTo>
                    <a:cubicBezTo>
                      <a:pt x="104258" y="154350"/>
                      <a:pt x="111727" y="142075"/>
                      <a:pt x="118091" y="129236"/>
                    </a:cubicBezTo>
                    <a:cubicBezTo>
                      <a:pt x="133093" y="102921"/>
                      <a:pt x="152705" y="79496"/>
                      <a:pt x="175956" y="60071"/>
                    </a:cubicBezTo>
                    <a:lnTo>
                      <a:pt x="173423" y="58837"/>
                    </a:lnTo>
                    <a:cubicBezTo>
                      <a:pt x="148874" y="70592"/>
                      <a:pt x="129846" y="92218"/>
                      <a:pt x="114129" y="114818"/>
                    </a:cubicBezTo>
                    <a:cubicBezTo>
                      <a:pt x="125560" y="96427"/>
                      <a:pt x="135041" y="76931"/>
                      <a:pt x="142575" y="5663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8"/>
              <p:cNvSpPr/>
              <p:nvPr/>
            </p:nvSpPr>
            <p:spPr>
              <a:xfrm>
                <a:off x="5943967" y="6155134"/>
                <a:ext cx="225979" cy="168338"/>
              </a:xfrm>
              <a:custGeom>
                <a:avLst/>
                <a:gdLst/>
                <a:ahLst/>
                <a:cxnLst/>
                <a:rect l="l" t="t" r="r" b="b"/>
                <a:pathLst>
                  <a:path w="166774" h="124235" extrusionOk="0">
                    <a:moveTo>
                      <a:pt x="103418" y="74163"/>
                    </a:moveTo>
                    <a:cubicBezTo>
                      <a:pt x="112380" y="52706"/>
                      <a:pt x="114459" y="28982"/>
                      <a:pt x="109328" y="6297"/>
                    </a:cubicBezTo>
                    <a:cubicBezTo>
                      <a:pt x="109068" y="4323"/>
                      <a:pt x="108159" y="2491"/>
                      <a:pt x="106730" y="1102"/>
                    </a:cubicBezTo>
                    <a:cubicBezTo>
                      <a:pt x="104262" y="-912"/>
                      <a:pt x="100236" y="192"/>
                      <a:pt x="97573" y="1556"/>
                    </a:cubicBezTo>
                    <a:cubicBezTo>
                      <a:pt x="74193" y="12239"/>
                      <a:pt x="55230" y="30755"/>
                      <a:pt x="44060" y="53900"/>
                    </a:cubicBezTo>
                    <a:cubicBezTo>
                      <a:pt x="40163" y="31365"/>
                      <a:pt x="22629" y="13668"/>
                      <a:pt x="93" y="9609"/>
                    </a:cubicBezTo>
                    <a:cubicBezTo>
                      <a:pt x="20291" y="31924"/>
                      <a:pt x="30747" y="61382"/>
                      <a:pt x="29123" y="91438"/>
                    </a:cubicBezTo>
                    <a:cubicBezTo>
                      <a:pt x="32630" y="80508"/>
                      <a:pt x="37435" y="70026"/>
                      <a:pt x="43345" y="60200"/>
                    </a:cubicBezTo>
                    <a:cubicBezTo>
                      <a:pt x="49320" y="50342"/>
                      <a:pt x="58477" y="42841"/>
                      <a:pt x="69323" y="38964"/>
                    </a:cubicBezTo>
                    <a:cubicBezTo>
                      <a:pt x="70362" y="38613"/>
                      <a:pt x="71530" y="38613"/>
                      <a:pt x="72570" y="38964"/>
                    </a:cubicBezTo>
                    <a:cubicBezTo>
                      <a:pt x="73933" y="39606"/>
                      <a:pt x="74973" y="40782"/>
                      <a:pt x="75428" y="42211"/>
                    </a:cubicBezTo>
                    <a:cubicBezTo>
                      <a:pt x="84195" y="61193"/>
                      <a:pt x="85688" y="82722"/>
                      <a:pt x="79648" y="102738"/>
                    </a:cubicBezTo>
                    <a:cubicBezTo>
                      <a:pt x="90948" y="81670"/>
                      <a:pt x="112120" y="67753"/>
                      <a:pt x="135954" y="65785"/>
                    </a:cubicBezTo>
                    <a:cubicBezTo>
                      <a:pt x="128486" y="86177"/>
                      <a:pt x="119004" y="105757"/>
                      <a:pt x="107574" y="124234"/>
                    </a:cubicBezTo>
                    <a:cubicBezTo>
                      <a:pt x="123291" y="101634"/>
                      <a:pt x="142319" y="80008"/>
                      <a:pt x="166867" y="68253"/>
                    </a:cubicBezTo>
                    <a:cubicBezTo>
                      <a:pt x="146215" y="58408"/>
                      <a:pt x="121861" y="60674"/>
                      <a:pt x="103418" y="74163"/>
                    </a:cubicBezTo>
                    <a:close/>
                  </a:path>
                </a:pathLst>
              </a:custGeom>
              <a:solidFill>
                <a:srgbClr val="FF1111">
                  <a:alpha val="481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8"/>
              <p:cNvSpPr/>
              <p:nvPr/>
            </p:nvSpPr>
            <p:spPr>
              <a:xfrm>
                <a:off x="5931555" y="6349358"/>
                <a:ext cx="129445" cy="88404"/>
              </a:xfrm>
              <a:custGeom>
                <a:avLst/>
                <a:gdLst/>
                <a:ahLst/>
                <a:cxnLst/>
                <a:rect l="l" t="t" r="r" b="b"/>
                <a:pathLst>
                  <a:path w="95531" h="65243" extrusionOk="0">
                    <a:moveTo>
                      <a:pt x="73543" y="48287"/>
                    </a:moveTo>
                    <a:cubicBezTo>
                      <a:pt x="79583" y="46215"/>
                      <a:pt x="84454" y="41682"/>
                      <a:pt x="86922" y="35818"/>
                    </a:cubicBezTo>
                    <a:cubicBezTo>
                      <a:pt x="78414" y="32785"/>
                      <a:pt x="68933" y="34656"/>
                      <a:pt x="62178" y="40689"/>
                    </a:cubicBezTo>
                    <a:cubicBezTo>
                      <a:pt x="66140" y="35013"/>
                      <a:pt x="69063" y="28707"/>
                      <a:pt x="70880" y="22050"/>
                    </a:cubicBezTo>
                    <a:cubicBezTo>
                      <a:pt x="71075" y="21291"/>
                      <a:pt x="71075" y="20472"/>
                      <a:pt x="70880" y="19712"/>
                    </a:cubicBezTo>
                    <a:cubicBezTo>
                      <a:pt x="70231" y="17894"/>
                      <a:pt x="67698" y="17309"/>
                      <a:pt x="65750" y="17180"/>
                    </a:cubicBezTo>
                    <a:cubicBezTo>
                      <a:pt x="54840" y="16465"/>
                      <a:pt x="44189" y="20349"/>
                      <a:pt x="36266" y="27895"/>
                    </a:cubicBezTo>
                    <a:cubicBezTo>
                      <a:pt x="34512" y="18913"/>
                      <a:pt x="30486" y="10516"/>
                      <a:pt x="24641" y="3476"/>
                    </a:cubicBezTo>
                    <a:cubicBezTo>
                      <a:pt x="23147" y="1658"/>
                      <a:pt x="21004" y="-290"/>
                      <a:pt x="18797" y="35"/>
                    </a:cubicBezTo>
                    <a:cubicBezTo>
                      <a:pt x="17627" y="372"/>
                      <a:pt x="16653" y="1106"/>
                      <a:pt x="16004" y="2113"/>
                    </a:cubicBezTo>
                    <a:cubicBezTo>
                      <a:pt x="12107" y="7938"/>
                      <a:pt x="11782" y="15432"/>
                      <a:pt x="15094" y="21596"/>
                    </a:cubicBezTo>
                    <a:cubicBezTo>
                      <a:pt x="11003" y="16939"/>
                      <a:pt x="5873" y="13367"/>
                      <a:pt x="93" y="11205"/>
                    </a:cubicBezTo>
                    <a:cubicBezTo>
                      <a:pt x="5483" y="17186"/>
                      <a:pt x="9444" y="24349"/>
                      <a:pt x="11588" y="32117"/>
                    </a:cubicBezTo>
                    <a:cubicBezTo>
                      <a:pt x="13536" y="37396"/>
                      <a:pt x="16653" y="42170"/>
                      <a:pt x="20679" y="46079"/>
                    </a:cubicBezTo>
                    <a:cubicBezTo>
                      <a:pt x="26654" y="54619"/>
                      <a:pt x="35357" y="60925"/>
                      <a:pt x="45293" y="64003"/>
                    </a:cubicBezTo>
                    <a:cubicBezTo>
                      <a:pt x="49320" y="65510"/>
                      <a:pt x="53736" y="65646"/>
                      <a:pt x="57828" y="64393"/>
                    </a:cubicBezTo>
                    <a:cubicBezTo>
                      <a:pt x="61594" y="62900"/>
                      <a:pt x="63932" y="59393"/>
                      <a:pt x="67309" y="57249"/>
                    </a:cubicBezTo>
                    <a:cubicBezTo>
                      <a:pt x="75232" y="52444"/>
                      <a:pt x="87441" y="55886"/>
                      <a:pt x="95624" y="51404"/>
                    </a:cubicBezTo>
                    <a:cubicBezTo>
                      <a:pt x="89065" y="47248"/>
                      <a:pt x="81012" y="46118"/>
                      <a:pt x="73543" y="482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8"/>
              <p:cNvSpPr/>
              <p:nvPr/>
            </p:nvSpPr>
            <p:spPr>
              <a:xfrm>
                <a:off x="5860254" y="6412610"/>
                <a:ext cx="128653" cy="256866"/>
              </a:xfrm>
              <a:custGeom>
                <a:avLst/>
                <a:gdLst/>
                <a:ahLst/>
                <a:cxnLst/>
                <a:rect l="l" t="t" r="r" b="b"/>
                <a:pathLst>
                  <a:path w="94947" h="189569" extrusionOk="0">
                    <a:moveTo>
                      <a:pt x="78480" y="-1"/>
                    </a:moveTo>
                    <a:cubicBezTo>
                      <a:pt x="78934" y="11234"/>
                      <a:pt x="76531" y="22404"/>
                      <a:pt x="71530" y="32470"/>
                    </a:cubicBezTo>
                    <a:cubicBezTo>
                      <a:pt x="50749" y="83360"/>
                      <a:pt x="26915" y="132937"/>
                      <a:pt x="93" y="180930"/>
                    </a:cubicBezTo>
                    <a:lnTo>
                      <a:pt x="13082" y="189568"/>
                    </a:lnTo>
                    <a:cubicBezTo>
                      <a:pt x="21590" y="172384"/>
                      <a:pt x="28928" y="154609"/>
                      <a:pt x="34903" y="136380"/>
                    </a:cubicBezTo>
                    <a:cubicBezTo>
                      <a:pt x="38800" y="123001"/>
                      <a:pt x="43540" y="109857"/>
                      <a:pt x="48995" y="97024"/>
                    </a:cubicBezTo>
                    <a:cubicBezTo>
                      <a:pt x="53801" y="87497"/>
                      <a:pt x="59062" y="78223"/>
                      <a:pt x="64777" y="69228"/>
                    </a:cubicBezTo>
                    <a:cubicBezTo>
                      <a:pt x="76142" y="50109"/>
                      <a:pt x="86273" y="30256"/>
                      <a:pt x="95041" y="9805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8"/>
              <p:cNvSpPr/>
              <p:nvPr/>
            </p:nvSpPr>
            <p:spPr>
              <a:xfrm>
                <a:off x="5886574" y="6464985"/>
                <a:ext cx="183914" cy="183651"/>
              </a:xfrm>
              <a:custGeom>
                <a:avLst/>
                <a:gdLst/>
                <a:ahLst/>
                <a:cxnLst/>
                <a:rect l="l" t="t" r="r" b="b"/>
                <a:pathLst>
                  <a:path w="135730" h="135536" extrusionOk="0">
                    <a:moveTo>
                      <a:pt x="93" y="129366"/>
                    </a:moveTo>
                    <a:cubicBezTo>
                      <a:pt x="3794" y="119248"/>
                      <a:pt x="8405" y="109499"/>
                      <a:pt x="13990" y="100271"/>
                    </a:cubicBezTo>
                    <a:cubicBezTo>
                      <a:pt x="27044" y="76183"/>
                      <a:pt x="43735" y="54278"/>
                      <a:pt x="63477" y="35328"/>
                    </a:cubicBezTo>
                    <a:cubicBezTo>
                      <a:pt x="83415" y="16390"/>
                      <a:pt x="108678" y="4058"/>
                      <a:pt x="135824" y="-1"/>
                    </a:cubicBezTo>
                    <a:cubicBezTo>
                      <a:pt x="128745" y="21937"/>
                      <a:pt x="115496" y="41361"/>
                      <a:pt x="97637" y="55915"/>
                    </a:cubicBezTo>
                    <a:cubicBezTo>
                      <a:pt x="79843" y="70404"/>
                      <a:pt x="59775" y="81957"/>
                      <a:pt x="38344" y="90140"/>
                    </a:cubicBezTo>
                    <a:cubicBezTo>
                      <a:pt x="57307" y="77762"/>
                      <a:pt x="78933" y="70105"/>
                      <a:pt x="101469" y="67800"/>
                    </a:cubicBezTo>
                    <a:cubicBezTo>
                      <a:pt x="74648" y="98323"/>
                      <a:pt x="37370" y="117286"/>
                      <a:pt x="1066" y="135535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2" name="Google Shape;462;p8"/>
            <p:cNvSpPr/>
            <p:nvPr/>
          </p:nvSpPr>
          <p:spPr>
            <a:xfrm rot="-435035">
              <a:off x="-102699" y="4601299"/>
              <a:ext cx="2532958" cy="1602938"/>
            </a:xfrm>
            <a:custGeom>
              <a:avLst/>
              <a:gdLst/>
              <a:ahLst/>
              <a:cxnLst/>
              <a:rect l="l" t="t" r="r" b="b"/>
              <a:pathLst>
                <a:path w="2557459" h="1618443" extrusionOk="0">
                  <a:moveTo>
                    <a:pt x="3002" y="894533"/>
                  </a:moveTo>
                  <a:cubicBezTo>
                    <a:pt x="11250" y="877193"/>
                    <a:pt x="34239" y="873166"/>
                    <a:pt x="53333" y="875050"/>
                  </a:cubicBezTo>
                  <a:cubicBezTo>
                    <a:pt x="72426" y="876933"/>
                    <a:pt x="92299" y="882648"/>
                    <a:pt x="110288" y="876154"/>
                  </a:cubicBezTo>
                  <a:cubicBezTo>
                    <a:pt x="78011" y="866334"/>
                    <a:pt x="48852" y="848163"/>
                    <a:pt x="25862" y="823485"/>
                  </a:cubicBezTo>
                  <a:cubicBezTo>
                    <a:pt x="22615" y="820777"/>
                    <a:pt x="20601" y="816900"/>
                    <a:pt x="20277" y="812704"/>
                  </a:cubicBezTo>
                  <a:cubicBezTo>
                    <a:pt x="20666" y="805171"/>
                    <a:pt x="30083" y="802184"/>
                    <a:pt x="37551" y="801469"/>
                  </a:cubicBezTo>
                  <a:cubicBezTo>
                    <a:pt x="76193" y="797696"/>
                    <a:pt x="115159" y="802125"/>
                    <a:pt x="151981" y="814458"/>
                  </a:cubicBezTo>
                  <a:cubicBezTo>
                    <a:pt x="140551" y="785032"/>
                    <a:pt x="137499" y="753041"/>
                    <a:pt x="143019" y="721979"/>
                  </a:cubicBezTo>
                  <a:cubicBezTo>
                    <a:pt x="161529" y="742449"/>
                    <a:pt x="185817" y="756834"/>
                    <a:pt x="212639" y="763218"/>
                  </a:cubicBezTo>
                  <a:cubicBezTo>
                    <a:pt x="204586" y="754957"/>
                    <a:pt x="198611" y="744864"/>
                    <a:pt x="195234" y="733798"/>
                  </a:cubicBezTo>
                  <a:cubicBezTo>
                    <a:pt x="193675" y="730188"/>
                    <a:pt x="193805" y="726057"/>
                    <a:pt x="195624" y="722563"/>
                  </a:cubicBezTo>
                  <a:cubicBezTo>
                    <a:pt x="197507" y="720290"/>
                    <a:pt x="200039" y="718673"/>
                    <a:pt x="202897" y="717952"/>
                  </a:cubicBezTo>
                  <a:cubicBezTo>
                    <a:pt x="220562" y="711646"/>
                    <a:pt x="239330" y="709126"/>
                    <a:pt x="258034" y="710548"/>
                  </a:cubicBezTo>
                  <a:cubicBezTo>
                    <a:pt x="234849" y="701632"/>
                    <a:pt x="212963" y="689566"/>
                    <a:pt x="193091" y="674700"/>
                  </a:cubicBezTo>
                  <a:cubicBezTo>
                    <a:pt x="190882" y="673323"/>
                    <a:pt x="189129" y="671336"/>
                    <a:pt x="188025" y="668985"/>
                  </a:cubicBezTo>
                  <a:cubicBezTo>
                    <a:pt x="187181" y="664420"/>
                    <a:pt x="188804" y="659743"/>
                    <a:pt x="192312" y="656711"/>
                  </a:cubicBezTo>
                  <a:cubicBezTo>
                    <a:pt x="209846" y="637228"/>
                    <a:pt x="237058" y="627811"/>
                    <a:pt x="263749" y="627421"/>
                  </a:cubicBezTo>
                  <a:cubicBezTo>
                    <a:pt x="290246" y="628097"/>
                    <a:pt x="316353" y="633532"/>
                    <a:pt x="340902" y="643462"/>
                  </a:cubicBezTo>
                  <a:cubicBezTo>
                    <a:pt x="318107" y="620258"/>
                    <a:pt x="305832" y="588741"/>
                    <a:pt x="306871" y="556243"/>
                  </a:cubicBezTo>
                  <a:cubicBezTo>
                    <a:pt x="307456" y="569232"/>
                    <a:pt x="319860" y="578000"/>
                    <a:pt x="330835" y="584169"/>
                  </a:cubicBezTo>
                  <a:cubicBezTo>
                    <a:pt x="342590" y="590644"/>
                    <a:pt x="354735" y="596411"/>
                    <a:pt x="367138" y="601444"/>
                  </a:cubicBezTo>
                  <a:cubicBezTo>
                    <a:pt x="366100" y="591696"/>
                    <a:pt x="370385" y="582149"/>
                    <a:pt x="378373" y="576441"/>
                  </a:cubicBezTo>
                  <a:cubicBezTo>
                    <a:pt x="390128" y="568388"/>
                    <a:pt x="405520" y="568583"/>
                    <a:pt x="419807" y="569102"/>
                  </a:cubicBezTo>
                  <a:cubicBezTo>
                    <a:pt x="398506" y="549132"/>
                    <a:pt x="381231" y="525259"/>
                    <a:pt x="368892" y="498769"/>
                  </a:cubicBezTo>
                  <a:cubicBezTo>
                    <a:pt x="366100" y="494444"/>
                    <a:pt x="365515" y="489040"/>
                    <a:pt x="367333" y="484222"/>
                  </a:cubicBezTo>
                  <a:cubicBezTo>
                    <a:pt x="370775" y="478377"/>
                    <a:pt x="379348" y="478961"/>
                    <a:pt x="386037" y="480390"/>
                  </a:cubicBezTo>
                  <a:cubicBezTo>
                    <a:pt x="416755" y="486884"/>
                    <a:pt x="451694" y="496431"/>
                    <a:pt x="465267" y="524811"/>
                  </a:cubicBezTo>
                  <a:cubicBezTo>
                    <a:pt x="470009" y="486196"/>
                    <a:pt x="502545" y="457010"/>
                    <a:pt x="541446" y="456426"/>
                  </a:cubicBezTo>
                  <a:cubicBezTo>
                    <a:pt x="540731" y="472636"/>
                    <a:pt x="543978" y="488774"/>
                    <a:pt x="550928" y="503445"/>
                  </a:cubicBezTo>
                  <a:cubicBezTo>
                    <a:pt x="554045" y="488014"/>
                    <a:pt x="561838" y="473909"/>
                    <a:pt x="573268" y="463050"/>
                  </a:cubicBezTo>
                  <a:cubicBezTo>
                    <a:pt x="529302" y="452464"/>
                    <a:pt x="491115" y="415447"/>
                    <a:pt x="484036" y="370246"/>
                  </a:cubicBezTo>
                  <a:lnTo>
                    <a:pt x="582165" y="379793"/>
                  </a:lnTo>
                  <a:cubicBezTo>
                    <a:pt x="574956" y="370766"/>
                    <a:pt x="563526" y="366415"/>
                    <a:pt x="554435" y="359336"/>
                  </a:cubicBezTo>
                  <a:cubicBezTo>
                    <a:pt x="545343" y="352257"/>
                    <a:pt x="538393" y="338944"/>
                    <a:pt x="544823" y="329332"/>
                  </a:cubicBezTo>
                  <a:cubicBezTo>
                    <a:pt x="549174" y="324143"/>
                    <a:pt x="555279" y="320779"/>
                    <a:pt x="561968" y="319915"/>
                  </a:cubicBezTo>
                  <a:cubicBezTo>
                    <a:pt x="583854" y="315103"/>
                    <a:pt x="606649" y="316408"/>
                    <a:pt x="627820" y="323682"/>
                  </a:cubicBezTo>
                  <a:cubicBezTo>
                    <a:pt x="597037" y="289346"/>
                    <a:pt x="586127" y="241516"/>
                    <a:pt x="599116" y="197238"/>
                  </a:cubicBezTo>
                  <a:cubicBezTo>
                    <a:pt x="631197" y="208161"/>
                    <a:pt x="657240" y="231924"/>
                    <a:pt x="671138" y="262830"/>
                  </a:cubicBezTo>
                  <a:cubicBezTo>
                    <a:pt x="675229" y="233664"/>
                    <a:pt x="692439" y="207966"/>
                    <a:pt x="717831" y="193081"/>
                  </a:cubicBezTo>
                  <a:cubicBezTo>
                    <a:pt x="732184" y="211902"/>
                    <a:pt x="742185" y="233658"/>
                    <a:pt x="747121" y="256790"/>
                  </a:cubicBezTo>
                  <a:cubicBezTo>
                    <a:pt x="762447" y="217578"/>
                    <a:pt x="794789" y="187470"/>
                    <a:pt x="834989" y="174962"/>
                  </a:cubicBezTo>
                  <a:cubicBezTo>
                    <a:pt x="833366" y="188535"/>
                    <a:pt x="831807" y="202043"/>
                    <a:pt x="830183" y="215617"/>
                  </a:cubicBezTo>
                  <a:cubicBezTo>
                    <a:pt x="832261" y="193757"/>
                    <a:pt x="843951" y="173968"/>
                    <a:pt x="862200" y="161714"/>
                  </a:cubicBezTo>
                  <a:lnTo>
                    <a:pt x="843432" y="152687"/>
                  </a:lnTo>
                  <a:cubicBezTo>
                    <a:pt x="833301" y="147816"/>
                    <a:pt x="821351" y="139243"/>
                    <a:pt x="824338" y="128398"/>
                  </a:cubicBezTo>
                  <a:cubicBezTo>
                    <a:pt x="827066" y="118657"/>
                    <a:pt x="839990" y="116318"/>
                    <a:pt x="849861" y="118267"/>
                  </a:cubicBezTo>
                  <a:cubicBezTo>
                    <a:pt x="859732" y="120215"/>
                    <a:pt x="870059" y="124761"/>
                    <a:pt x="879605" y="121254"/>
                  </a:cubicBezTo>
                  <a:cubicBezTo>
                    <a:pt x="862395" y="110409"/>
                    <a:pt x="848108" y="95485"/>
                    <a:pt x="838041" y="77807"/>
                  </a:cubicBezTo>
                  <a:cubicBezTo>
                    <a:pt x="834664" y="71832"/>
                    <a:pt x="832002" y="63780"/>
                    <a:pt x="836483" y="58324"/>
                  </a:cubicBezTo>
                  <a:cubicBezTo>
                    <a:pt x="840574" y="54876"/>
                    <a:pt x="845964" y="53486"/>
                    <a:pt x="851225" y="54557"/>
                  </a:cubicBezTo>
                  <a:cubicBezTo>
                    <a:pt x="891230" y="57532"/>
                    <a:pt x="928897" y="74579"/>
                    <a:pt x="957537" y="102680"/>
                  </a:cubicBezTo>
                  <a:cubicBezTo>
                    <a:pt x="949744" y="80067"/>
                    <a:pt x="946497" y="56155"/>
                    <a:pt x="947860" y="32282"/>
                  </a:cubicBezTo>
                  <a:cubicBezTo>
                    <a:pt x="947665" y="26138"/>
                    <a:pt x="949419" y="20099"/>
                    <a:pt x="952991" y="15072"/>
                  </a:cubicBezTo>
                  <a:cubicBezTo>
                    <a:pt x="962148" y="4551"/>
                    <a:pt x="979553" y="11046"/>
                    <a:pt x="990593" y="19618"/>
                  </a:cubicBezTo>
                  <a:cubicBezTo>
                    <a:pt x="1015531" y="39029"/>
                    <a:pt x="1034299" y="65234"/>
                    <a:pt x="1044691" y="95082"/>
                  </a:cubicBezTo>
                  <a:cubicBezTo>
                    <a:pt x="1041573" y="60922"/>
                    <a:pt x="1055147" y="27359"/>
                    <a:pt x="1081189" y="5006"/>
                  </a:cubicBezTo>
                  <a:cubicBezTo>
                    <a:pt x="1084630" y="1285"/>
                    <a:pt x="1089696" y="-534"/>
                    <a:pt x="1094697" y="135"/>
                  </a:cubicBezTo>
                  <a:cubicBezTo>
                    <a:pt x="1098788" y="2135"/>
                    <a:pt x="1101905" y="5798"/>
                    <a:pt x="1103140" y="10201"/>
                  </a:cubicBezTo>
                  <a:cubicBezTo>
                    <a:pt x="1114310" y="36250"/>
                    <a:pt x="1121064" y="64007"/>
                    <a:pt x="1123012" y="92290"/>
                  </a:cubicBezTo>
                  <a:cubicBezTo>
                    <a:pt x="1144574" y="79483"/>
                    <a:pt x="1168602" y="71527"/>
                    <a:pt x="1193540" y="68975"/>
                  </a:cubicBezTo>
                  <a:cubicBezTo>
                    <a:pt x="1191527" y="90043"/>
                    <a:pt x="1192502" y="111292"/>
                    <a:pt x="1196333" y="132099"/>
                  </a:cubicBezTo>
                  <a:lnTo>
                    <a:pt x="1196852" y="132099"/>
                  </a:lnTo>
                  <a:cubicBezTo>
                    <a:pt x="1204840" y="133658"/>
                    <a:pt x="1212114" y="138594"/>
                    <a:pt x="1220297" y="138983"/>
                  </a:cubicBezTo>
                  <a:cubicBezTo>
                    <a:pt x="1211530" y="126352"/>
                    <a:pt x="1205945" y="111779"/>
                    <a:pt x="1204061" y="96511"/>
                  </a:cubicBezTo>
                  <a:cubicBezTo>
                    <a:pt x="1203477" y="91185"/>
                    <a:pt x="1204061" y="84821"/>
                    <a:pt x="1208347" y="82029"/>
                  </a:cubicBezTo>
                  <a:cubicBezTo>
                    <a:pt x="1211790" y="80567"/>
                    <a:pt x="1215751" y="80567"/>
                    <a:pt x="1219193" y="82029"/>
                  </a:cubicBezTo>
                  <a:cubicBezTo>
                    <a:pt x="1241858" y="88464"/>
                    <a:pt x="1260692" y="104402"/>
                    <a:pt x="1270758" y="125735"/>
                  </a:cubicBezTo>
                  <a:cubicBezTo>
                    <a:pt x="1276084" y="92322"/>
                    <a:pt x="1286474" y="59915"/>
                    <a:pt x="1301541" y="29619"/>
                  </a:cubicBezTo>
                  <a:cubicBezTo>
                    <a:pt x="1302190" y="27840"/>
                    <a:pt x="1303424" y="26333"/>
                    <a:pt x="1305048" y="25333"/>
                  </a:cubicBezTo>
                  <a:cubicBezTo>
                    <a:pt x="1307905" y="23904"/>
                    <a:pt x="1311542" y="25983"/>
                    <a:pt x="1313620" y="27996"/>
                  </a:cubicBezTo>
                  <a:cubicBezTo>
                    <a:pt x="1344988" y="54278"/>
                    <a:pt x="1364276" y="92277"/>
                    <a:pt x="1366939" y="133139"/>
                  </a:cubicBezTo>
                  <a:cubicBezTo>
                    <a:pt x="1379278" y="127164"/>
                    <a:pt x="1387655" y="115539"/>
                    <a:pt x="1397787" y="106317"/>
                  </a:cubicBezTo>
                  <a:cubicBezTo>
                    <a:pt x="1407918" y="97095"/>
                    <a:pt x="1422530" y="89886"/>
                    <a:pt x="1435064" y="95472"/>
                  </a:cubicBezTo>
                  <a:cubicBezTo>
                    <a:pt x="1445260" y="101083"/>
                    <a:pt x="1451300" y="112104"/>
                    <a:pt x="1450521" y="123722"/>
                  </a:cubicBezTo>
                  <a:cubicBezTo>
                    <a:pt x="1449612" y="135041"/>
                    <a:pt x="1446429" y="146076"/>
                    <a:pt x="1441299" y="156194"/>
                  </a:cubicBezTo>
                  <a:lnTo>
                    <a:pt x="1435519" y="169572"/>
                  </a:lnTo>
                  <a:cubicBezTo>
                    <a:pt x="1467601" y="157200"/>
                    <a:pt x="1503255" y="158116"/>
                    <a:pt x="1534622" y="172105"/>
                  </a:cubicBezTo>
                  <a:cubicBezTo>
                    <a:pt x="1528453" y="180827"/>
                    <a:pt x="1522803" y="189918"/>
                    <a:pt x="1517737" y="199316"/>
                  </a:cubicBezTo>
                  <a:cubicBezTo>
                    <a:pt x="1518062" y="199517"/>
                    <a:pt x="1518386" y="199731"/>
                    <a:pt x="1518646" y="199965"/>
                  </a:cubicBezTo>
                  <a:cubicBezTo>
                    <a:pt x="1529362" y="207713"/>
                    <a:pt x="1538259" y="217766"/>
                    <a:pt x="1544623" y="229385"/>
                  </a:cubicBezTo>
                  <a:cubicBezTo>
                    <a:pt x="1566379" y="175807"/>
                    <a:pt x="1632492" y="144959"/>
                    <a:pt x="1687498" y="162753"/>
                  </a:cubicBezTo>
                  <a:cubicBezTo>
                    <a:pt x="1690031" y="163233"/>
                    <a:pt x="1692239" y="164766"/>
                    <a:pt x="1693603" y="166974"/>
                  </a:cubicBezTo>
                  <a:cubicBezTo>
                    <a:pt x="1694317" y="169481"/>
                    <a:pt x="1693928" y="172157"/>
                    <a:pt x="1692564" y="174378"/>
                  </a:cubicBezTo>
                  <a:cubicBezTo>
                    <a:pt x="1679835" y="203057"/>
                    <a:pt x="1663210" y="229846"/>
                    <a:pt x="1643142" y="253998"/>
                  </a:cubicBezTo>
                  <a:cubicBezTo>
                    <a:pt x="1675094" y="230761"/>
                    <a:pt x="1718086" y="229677"/>
                    <a:pt x="1751207" y="251270"/>
                  </a:cubicBezTo>
                  <a:cubicBezTo>
                    <a:pt x="1754910" y="253803"/>
                    <a:pt x="1758871" y="257765"/>
                    <a:pt x="1758416" y="262051"/>
                  </a:cubicBezTo>
                  <a:cubicBezTo>
                    <a:pt x="1757767" y="264954"/>
                    <a:pt x="1756143" y="267545"/>
                    <a:pt x="1753805" y="269389"/>
                  </a:cubicBezTo>
                  <a:cubicBezTo>
                    <a:pt x="1738089" y="284813"/>
                    <a:pt x="1719061" y="296490"/>
                    <a:pt x="1698214" y="303550"/>
                  </a:cubicBezTo>
                  <a:cubicBezTo>
                    <a:pt x="1728737" y="305115"/>
                    <a:pt x="1758741" y="312518"/>
                    <a:pt x="1786472" y="325370"/>
                  </a:cubicBezTo>
                  <a:cubicBezTo>
                    <a:pt x="1786407" y="317818"/>
                    <a:pt x="1790563" y="310849"/>
                    <a:pt x="1797188" y="307251"/>
                  </a:cubicBezTo>
                  <a:cubicBezTo>
                    <a:pt x="1810176" y="301277"/>
                    <a:pt x="1824074" y="314265"/>
                    <a:pt x="1832841" y="325890"/>
                  </a:cubicBezTo>
                  <a:cubicBezTo>
                    <a:pt x="1828230" y="304556"/>
                    <a:pt x="1827321" y="282593"/>
                    <a:pt x="1830113" y="260947"/>
                  </a:cubicBezTo>
                  <a:cubicBezTo>
                    <a:pt x="1830178" y="257719"/>
                    <a:pt x="1831542" y="254654"/>
                    <a:pt x="1833945" y="252504"/>
                  </a:cubicBezTo>
                  <a:cubicBezTo>
                    <a:pt x="1836803" y="251173"/>
                    <a:pt x="1840180" y="251173"/>
                    <a:pt x="1843037" y="252504"/>
                  </a:cubicBezTo>
                  <a:cubicBezTo>
                    <a:pt x="1874469" y="262473"/>
                    <a:pt x="1896940" y="290256"/>
                    <a:pt x="1900122" y="323098"/>
                  </a:cubicBezTo>
                  <a:cubicBezTo>
                    <a:pt x="1915774" y="293061"/>
                    <a:pt x="1940907" y="269013"/>
                    <a:pt x="1971560" y="254648"/>
                  </a:cubicBezTo>
                  <a:cubicBezTo>
                    <a:pt x="1978443" y="251400"/>
                    <a:pt x="1988510" y="249712"/>
                    <a:pt x="1991887" y="256531"/>
                  </a:cubicBezTo>
                  <a:cubicBezTo>
                    <a:pt x="1992926" y="259135"/>
                    <a:pt x="1993186" y="261966"/>
                    <a:pt x="1992666" y="264714"/>
                  </a:cubicBezTo>
                  <a:cubicBezTo>
                    <a:pt x="1989549" y="295588"/>
                    <a:pt x="1980002" y="325474"/>
                    <a:pt x="1964676" y="352452"/>
                  </a:cubicBezTo>
                  <a:cubicBezTo>
                    <a:pt x="1981366" y="343061"/>
                    <a:pt x="1999291" y="336151"/>
                    <a:pt x="2017994" y="331930"/>
                  </a:cubicBezTo>
                  <a:cubicBezTo>
                    <a:pt x="2036892" y="327754"/>
                    <a:pt x="2056700" y="331917"/>
                    <a:pt x="2072287" y="343360"/>
                  </a:cubicBezTo>
                  <a:lnTo>
                    <a:pt x="2019228" y="397263"/>
                  </a:lnTo>
                  <a:cubicBezTo>
                    <a:pt x="2055596" y="375455"/>
                    <a:pt x="2100342" y="373020"/>
                    <a:pt x="2138854" y="390768"/>
                  </a:cubicBezTo>
                  <a:cubicBezTo>
                    <a:pt x="2120864" y="401120"/>
                    <a:pt x="2108395" y="418947"/>
                    <a:pt x="2104823" y="439411"/>
                  </a:cubicBezTo>
                  <a:cubicBezTo>
                    <a:pt x="2120345" y="440190"/>
                    <a:pt x="2135476" y="434845"/>
                    <a:pt x="2147102" y="424539"/>
                  </a:cubicBezTo>
                  <a:cubicBezTo>
                    <a:pt x="2161714" y="412329"/>
                    <a:pt x="2171844" y="395834"/>
                    <a:pt x="2183340" y="380637"/>
                  </a:cubicBezTo>
                  <a:cubicBezTo>
                    <a:pt x="2184963" y="377663"/>
                    <a:pt x="2187561" y="375357"/>
                    <a:pt x="2190743" y="374143"/>
                  </a:cubicBezTo>
                  <a:cubicBezTo>
                    <a:pt x="2195679" y="372909"/>
                    <a:pt x="2200355" y="376741"/>
                    <a:pt x="2203732" y="380637"/>
                  </a:cubicBezTo>
                  <a:cubicBezTo>
                    <a:pt x="2231268" y="412394"/>
                    <a:pt x="2239256" y="456653"/>
                    <a:pt x="2224578" y="496041"/>
                  </a:cubicBezTo>
                  <a:cubicBezTo>
                    <a:pt x="2243282" y="480429"/>
                    <a:pt x="2264064" y="467473"/>
                    <a:pt x="2286274" y="457530"/>
                  </a:cubicBezTo>
                  <a:cubicBezTo>
                    <a:pt x="2289782" y="455276"/>
                    <a:pt x="2294197" y="454867"/>
                    <a:pt x="2298094" y="456426"/>
                  </a:cubicBezTo>
                  <a:cubicBezTo>
                    <a:pt x="2300107" y="457861"/>
                    <a:pt x="2301601" y="459849"/>
                    <a:pt x="2302445" y="462141"/>
                  </a:cubicBezTo>
                  <a:cubicBezTo>
                    <a:pt x="2318227" y="498009"/>
                    <a:pt x="2309460" y="539917"/>
                    <a:pt x="2280689" y="566505"/>
                  </a:cubicBezTo>
                  <a:cubicBezTo>
                    <a:pt x="2292574" y="565414"/>
                    <a:pt x="2304524" y="566407"/>
                    <a:pt x="2316019" y="569427"/>
                  </a:cubicBezTo>
                  <a:cubicBezTo>
                    <a:pt x="2322448" y="571564"/>
                    <a:pt x="2328228" y="575265"/>
                    <a:pt x="2332839" y="580207"/>
                  </a:cubicBezTo>
                  <a:lnTo>
                    <a:pt x="2371805" y="531630"/>
                  </a:lnTo>
                  <a:cubicBezTo>
                    <a:pt x="2373883" y="528260"/>
                    <a:pt x="2377260" y="525902"/>
                    <a:pt x="2381156" y="525136"/>
                  </a:cubicBezTo>
                  <a:cubicBezTo>
                    <a:pt x="2384273" y="525292"/>
                    <a:pt x="2387261" y="526584"/>
                    <a:pt x="2389534" y="528773"/>
                  </a:cubicBezTo>
                  <a:cubicBezTo>
                    <a:pt x="2423175" y="555789"/>
                    <a:pt x="2428500" y="605081"/>
                    <a:pt x="2423175" y="647814"/>
                  </a:cubicBezTo>
                  <a:cubicBezTo>
                    <a:pt x="2439411" y="618083"/>
                    <a:pt x="2470713" y="599690"/>
                    <a:pt x="2504613" y="599950"/>
                  </a:cubicBezTo>
                  <a:cubicBezTo>
                    <a:pt x="2509030" y="599638"/>
                    <a:pt x="2513380" y="600879"/>
                    <a:pt x="2516953" y="603457"/>
                  </a:cubicBezTo>
                  <a:cubicBezTo>
                    <a:pt x="2520590" y="607718"/>
                    <a:pt x="2522148" y="613322"/>
                    <a:pt x="2521369" y="618849"/>
                  </a:cubicBezTo>
                  <a:cubicBezTo>
                    <a:pt x="2519875" y="654470"/>
                    <a:pt x="2502470" y="687520"/>
                    <a:pt x="2473830" y="708795"/>
                  </a:cubicBezTo>
                  <a:cubicBezTo>
                    <a:pt x="2496106" y="703671"/>
                    <a:pt x="2519030" y="702288"/>
                    <a:pt x="2541761" y="704704"/>
                  </a:cubicBezTo>
                  <a:cubicBezTo>
                    <a:pt x="2545917" y="704788"/>
                    <a:pt x="2549944" y="706172"/>
                    <a:pt x="2553321" y="708665"/>
                  </a:cubicBezTo>
                  <a:cubicBezTo>
                    <a:pt x="2556893" y="713029"/>
                    <a:pt x="2558321" y="718790"/>
                    <a:pt x="2557153" y="724316"/>
                  </a:cubicBezTo>
                  <a:cubicBezTo>
                    <a:pt x="2552282" y="764218"/>
                    <a:pt x="2521823" y="796196"/>
                    <a:pt x="2482208" y="802963"/>
                  </a:cubicBezTo>
                  <a:cubicBezTo>
                    <a:pt x="2508900" y="822446"/>
                    <a:pt x="2537410" y="844267"/>
                    <a:pt x="2544879" y="876284"/>
                  </a:cubicBezTo>
                  <a:cubicBezTo>
                    <a:pt x="2546761" y="884597"/>
                    <a:pt x="2546112" y="895182"/>
                    <a:pt x="2538384" y="899144"/>
                  </a:cubicBezTo>
                  <a:cubicBezTo>
                    <a:pt x="2533318" y="901059"/>
                    <a:pt x="2527798" y="901059"/>
                    <a:pt x="2522733" y="899144"/>
                  </a:cubicBezTo>
                  <a:cubicBezTo>
                    <a:pt x="2491235" y="890708"/>
                    <a:pt x="2461491" y="876556"/>
                    <a:pt x="2435124" y="857385"/>
                  </a:cubicBezTo>
                  <a:cubicBezTo>
                    <a:pt x="2436034" y="868166"/>
                    <a:pt x="2443567" y="876868"/>
                    <a:pt x="2447269" y="887259"/>
                  </a:cubicBezTo>
                  <a:cubicBezTo>
                    <a:pt x="2450970" y="897650"/>
                    <a:pt x="2448502" y="910379"/>
                    <a:pt x="2439216" y="913236"/>
                  </a:cubicBezTo>
                  <a:cubicBezTo>
                    <a:pt x="2460582" y="932297"/>
                    <a:pt x="2485065" y="947539"/>
                    <a:pt x="2511628" y="958307"/>
                  </a:cubicBezTo>
                  <a:cubicBezTo>
                    <a:pt x="2515134" y="959261"/>
                    <a:pt x="2518251" y="961392"/>
                    <a:pt x="2520395" y="964347"/>
                  </a:cubicBezTo>
                  <a:cubicBezTo>
                    <a:pt x="2521953" y="967951"/>
                    <a:pt x="2521758" y="972055"/>
                    <a:pt x="2519940" y="975517"/>
                  </a:cubicBezTo>
                  <a:cubicBezTo>
                    <a:pt x="2511693" y="995974"/>
                    <a:pt x="2489027" y="1005975"/>
                    <a:pt x="2468505" y="1014028"/>
                  </a:cubicBezTo>
                  <a:cubicBezTo>
                    <a:pt x="2477857" y="1022795"/>
                    <a:pt x="2491820" y="1023899"/>
                    <a:pt x="2504289" y="1027017"/>
                  </a:cubicBezTo>
                  <a:cubicBezTo>
                    <a:pt x="2516758" y="1030134"/>
                    <a:pt x="2530266" y="1037992"/>
                    <a:pt x="2531046" y="1050851"/>
                  </a:cubicBezTo>
                  <a:cubicBezTo>
                    <a:pt x="2531825" y="1063710"/>
                    <a:pt x="2519486" y="1072477"/>
                    <a:pt x="2508055" y="1077607"/>
                  </a:cubicBezTo>
                  <a:cubicBezTo>
                    <a:pt x="2487209" y="1087044"/>
                    <a:pt x="2464349" y="1091362"/>
                    <a:pt x="2441489" y="1090206"/>
                  </a:cubicBezTo>
                  <a:cubicBezTo>
                    <a:pt x="2448632" y="1099194"/>
                    <a:pt x="2453893" y="1109534"/>
                    <a:pt x="2456945" y="1120600"/>
                  </a:cubicBezTo>
                  <a:cubicBezTo>
                    <a:pt x="2459867" y="1131056"/>
                    <a:pt x="2458244" y="1145733"/>
                    <a:pt x="2447593" y="1147941"/>
                  </a:cubicBezTo>
                  <a:cubicBezTo>
                    <a:pt x="2441099" y="1149305"/>
                    <a:pt x="2434604" y="1144369"/>
                    <a:pt x="2429344" y="1139758"/>
                  </a:cubicBezTo>
                  <a:lnTo>
                    <a:pt x="2395379" y="1109689"/>
                  </a:lnTo>
                  <a:lnTo>
                    <a:pt x="2403172" y="1150149"/>
                  </a:lnTo>
                  <a:cubicBezTo>
                    <a:pt x="2404146" y="1153215"/>
                    <a:pt x="2404146" y="1156501"/>
                    <a:pt x="2403172" y="1159566"/>
                  </a:cubicBezTo>
                  <a:cubicBezTo>
                    <a:pt x="2402458" y="1161053"/>
                    <a:pt x="2401224" y="1162248"/>
                    <a:pt x="2399730" y="1162943"/>
                  </a:cubicBezTo>
                  <a:cubicBezTo>
                    <a:pt x="2413628" y="1172548"/>
                    <a:pt x="2428954" y="1179887"/>
                    <a:pt x="2445190" y="1184699"/>
                  </a:cubicBezTo>
                  <a:cubicBezTo>
                    <a:pt x="2450061" y="1185731"/>
                    <a:pt x="2454347" y="1188647"/>
                    <a:pt x="2457075" y="1192817"/>
                  </a:cubicBezTo>
                  <a:cubicBezTo>
                    <a:pt x="2458439" y="1197148"/>
                    <a:pt x="2457920" y="1201850"/>
                    <a:pt x="2455711" y="1205805"/>
                  </a:cubicBezTo>
                  <a:cubicBezTo>
                    <a:pt x="2439411" y="1239024"/>
                    <a:pt x="2400380" y="1254123"/>
                    <a:pt x="2365960" y="1240550"/>
                  </a:cubicBezTo>
                  <a:cubicBezTo>
                    <a:pt x="2381936" y="1258799"/>
                    <a:pt x="2395638" y="1279061"/>
                    <a:pt x="2406614" y="1300687"/>
                  </a:cubicBezTo>
                  <a:cubicBezTo>
                    <a:pt x="2409277" y="1305104"/>
                    <a:pt x="2410771" y="1310104"/>
                    <a:pt x="2410901" y="1315235"/>
                  </a:cubicBezTo>
                  <a:cubicBezTo>
                    <a:pt x="2410251" y="1325885"/>
                    <a:pt x="2398431" y="1332964"/>
                    <a:pt x="2387781" y="1332185"/>
                  </a:cubicBezTo>
                  <a:cubicBezTo>
                    <a:pt x="2377195" y="1330496"/>
                    <a:pt x="2367388" y="1325626"/>
                    <a:pt x="2359660" y="1318287"/>
                  </a:cubicBezTo>
                  <a:cubicBezTo>
                    <a:pt x="2342710" y="1304584"/>
                    <a:pt x="2327513" y="1288932"/>
                    <a:pt x="2314200" y="1271658"/>
                  </a:cubicBezTo>
                  <a:lnTo>
                    <a:pt x="2314589" y="1333678"/>
                  </a:lnTo>
                  <a:cubicBezTo>
                    <a:pt x="2314785" y="1338095"/>
                    <a:pt x="2314005" y="1342576"/>
                    <a:pt x="2312382" y="1346667"/>
                  </a:cubicBezTo>
                  <a:cubicBezTo>
                    <a:pt x="2332060" y="1363488"/>
                    <a:pt x="2356478" y="1373619"/>
                    <a:pt x="2382261" y="1375697"/>
                  </a:cubicBezTo>
                  <a:cubicBezTo>
                    <a:pt x="2390248" y="1398492"/>
                    <a:pt x="2373818" y="1424599"/>
                    <a:pt x="2351478" y="1433821"/>
                  </a:cubicBezTo>
                  <a:cubicBezTo>
                    <a:pt x="2329137" y="1443043"/>
                    <a:pt x="2303354" y="1438821"/>
                    <a:pt x="2280689" y="1430184"/>
                  </a:cubicBezTo>
                  <a:cubicBezTo>
                    <a:pt x="2288028" y="1463954"/>
                    <a:pt x="2355309" y="1461227"/>
                    <a:pt x="2352841" y="1495647"/>
                  </a:cubicBezTo>
                  <a:cubicBezTo>
                    <a:pt x="2351997" y="1507012"/>
                    <a:pt x="2342190" y="1515974"/>
                    <a:pt x="2331670" y="1520520"/>
                  </a:cubicBezTo>
                  <a:cubicBezTo>
                    <a:pt x="2293159" y="1537276"/>
                    <a:pt x="2250491" y="1511233"/>
                    <a:pt x="2216720" y="1486360"/>
                  </a:cubicBezTo>
                  <a:cubicBezTo>
                    <a:pt x="2225813" y="1513376"/>
                    <a:pt x="2221786" y="1543056"/>
                    <a:pt x="2205745" y="1566630"/>
                  </a:cubicBezTo>
                  <a:cubicBezTo>
                    <a:pt x="2185223" y="1547861"/>
                    <a:pt x="2168337" y="1525325"/>
                    <a:pt x="2156129" y="1500322"/>
                  </a:cubicBezTo>
                  <a:cubicBezTo>
                    <a:pt x="2156778" y="1519805"/>
                    <a:pt x="2157362" y="1539288"/>
                    <a:pt x="2158012" y="1558252"/>
                  </a:cubicBezTo>
                  <a:cubicBezTo>
                    <a:pt x="2158012" y="1569033"/>
                    <a:pt x="2157232" y="1582346"/>
                    <a:pt x="2147426" y="1586827"/>
                  </a:cubicBezTo>
                  <a:cubicBezTo>
                    <a:pt x="2137619" y="1591308"/>
                    <a:pt x="2126904" y="1583450"/>
                    <a:pt x="2118981" y="1576111"/>
                  </a:cubicBezTo>
                  <a:lnTo>
                    <a:pt x="2059428" y="1521105"/>
                  </a:lnTo>
                  <a:cubicBezTo>
                    <a:pt x="2070858" y="1549030"/>
                    <a:pt x="2078976" y="1578124"/>
                    <a:pt x="2083782" y="1607934"/>
                  </a:cubicBezTo>
                  <a:cubicBezTo>
                    <a:pt x="2046505" y="1600725"/>
                    <a:pt x="2012734" y="1581112"/>
                    <a:pt x="1987926" y="1552277"/>
                  </a:cubicBezTo>
                  <a:cubicBezTo>
                    <a:pt x="1993576" y="1564551"/>
                    <a:pt x="1988185" y="1579034"/>
                    <a:pt x="1975976" y="1584684"/>
                  </a:cubicBezTo>
                  <a:cubicBezTo>
                    <a:pt x="1975911" y="1584684"/>
                    <a:pt x="1975846" y="1584749"/>
                    <a:pt x="1975781" y="1584749"/>
                  </a:cubicBezTo>
                  <a:cubicBezTo>
                    <a:pt x="1961104" y="1590399"/>
                    <a:pt x="1943959" y="1581891"/>
                    <a:pt x="1934997" y="1569033"/>
                  </a:cubicBezTo>
                  <a:cubicBezTo>
                    <a:pt x="1926944" y="1555459"/>
                    <a:pt x="1922462" y="1540068"/>
                    <a:pt x="1922008" y="1524287"/>
                  </a:cubicBezTo>
                  <a:cubicBezTo>
                    <a:pt x="1919540" y="1543315"/>
                    <a:pt x="1915514" y="1564746"/>
                    <a:pt x="1899538" y="1575137"/>
                  </a:cubicBezTo>
                  <a:cubicBezTo>
                    <a:pt x="1883562" y="1585528"/>
                    <a:pt x="1855116" y="1569357"/>
                    <a:pt x="1863819" y="1552277"/>
                  </a:cubicBezTo>
                  <a:cubicBezTo>
                    <a:pt x="1842128" y="1565656"/>
                    <a:pt x="1818294" y="1575267"/>
                    <a:pt x="1793355" y="1580527"/>
                  </a:cubicBezTo>
                  <a:cubicBezTo>
                    <a:pt x="1791148" y="1591049"/>
                    <a:pt x="1785172" y="1600465"/>
                    <a:pt x="1776600" y="1606959"/>
                  </a:cubicBezTo>
                  <a:cubicBezTo>
                    <a:pt x="1759455" y="1619364"/>
                    <a:pt x="1736465" y="1619948"/>
                    <a:pt x="1715554" y="1616896"/>
                  </a:cubicBezTo>
                  <a:cubicBezTo>
                    <a:pt x="1634505" y="1604362"/>
                    <a:pt x="1563716" y="1540912"/>
                    <a:pt x="1481758" y="1546692"/>
                  </a:cubicBezTo>
                  <a:cubicBezTo>
                    <a:pt x="1450456" y="1548900"/>
                    <a:pt x="1420841" y="1561239"/>
                    <a:pt x="1389993" y="1566889"/>
                  </a:cubicBezTo>
                  <a:cubicBezTo>
                    <a:pt x="1292189" y="1584749"/>
                    <a:pt x="1195943" y="1534418"/>
                    <a:pt x="1097230" y="1522273"/>
                  </a:cubicBezTo>
                  <a:cubicBezTo>
                    <a:pt x="1037547" y="1515130"/>
                    <a:pt x="973253" y="1521170"/>
                    <a:pt x="917792" y="1502790"/>
                  </a:cubicBezTo>
                  <a:lnTo>
                    <a:pt x="922792" y="1511818"/>
                  </a:lnTo>
                  <a:cubicBezTo>
                    <a:pt x="873176" y="1490906"/>
                    <a:pt x="831677" y="1454408"/>
                    <a:pt x="804595" y="1407908"/>
                  </a:cubicBezTo>
                  <a:cubicBezTo>
                    <a:pt x="808752" y="1431353"/>
                    <a:pt x="817584" y="1453694"/>
                    <a:pt x="830573" y="1473631"/>
                  </a:cubicBezTo>
                  <a:cubicBezTo>
                    <a:pt x="785567" y="1470968"/>
                    <a:pt x="746797" y="1440835"/>
                    <a:pt x="733158" y="1397842"/>
                  </a:cubicBezTo>
                  <a:lnTo>
                    <a:pt x="740952" y="1458824"/>
                  </a:lnTo>
                  <a:cubicBezTo>
                    <a:pt x="695556" y="1456681"/>
                    <a:pt x="658019" y="1422716"/>
                    <a:pt x="651330" y="1377775"/>
                  </a:cubicBezTo>
                  <a:cubicBezTo>
                    <a:pt x="645290" y="1405116"/>
                    <a:pt x="618988" y="1423105"/>
                    <a:pt x="591322" y="1418819"/>
                  </a:cubicBezTo>
                  <a:cubicBezTo>
                    <a:pt x="584244" y="1418234"/>
                    <a:pt x="578074" y="1413688"/>
                    <a:pt x="575411" y="1407129"/>
                  </a:cubicBezTo>
                  <a:cubicBezTo>
                    <a:pt x="574762" y="1402258"/>
                    <a:pt x="575801" y="1397323"/>
                    <a:pt x="578204" y="1393037"/>
                  </a:cubicBezTo>
                  <a:lnTo>
                    <a:pt x="594764" y="1355435"/>
                  </a:lnTo>
                  <a:cubicBezTo>
                    <a:pt x="576645" y="1363292"/>
                    <a:pt x="556318" y="1364137"/>
                    <a:pt x="537614" y="1357902"/>
                  </a:cubicBezTo>
                  <a:cubicBezTo>
                    <a:pt x="544303" y="1369397"/>
                    <a:pt x="553331" y="1379334"/>
                    <a:pt x="564111" y="1387127"/>
                  </a:cubicBezTo>
                  <a:cubicBezTo>
                    <a:pt x="543264" y="1394985"/>
                    <a:pt x="520145" y="1394401"/>
                    <a:pt x="499752" y="1385438"/>
                  </a:cubicBezTo>
                  <a:cubicBezTo>
                    <a:pt x="479620" y="1376411"/>
                    <a:pt x="460787" y="1364851"/>
                    <a:pt x="443641" y="1350954"/>
                  </a:cubicBezTo>
                  <a:cubicBezTo>
                    <a:pt x="442472" y="1370436"/>
                    <a:pt x="441369" y="1389919"/>
                    <a:pt x="440199" y="1409402"/>
                  </a:cubicBezTo>
                  <a:cubicBezTo>
                    <a:pt x="439485" y="1422391"/>
                    <a:pt x="436758" y="1437458"/>
                    <a:pt x="424743" y="1441874"/>
                  </a:cubicBezTo>
                  <a:cubicBezTo>
                    <a:pt x="416560" y="1443757"/>
                    <a:pt x="407988" y="1441549"/>
                    <a:pt x="401688" y="1435964"/>
                  </a:cubicBezTo>
                  <a:cubicBezTo>
                    <a:pt x="383439" y="1422326"/>
                    <a:pt x="373632" y="1400180"/>
                    <a:pt x="375711" y="1377515"/>
                  </a:cubicBezTo>
                  <a:cubicBezTo>
                    <a:pt x="368697" y="1393686"/>
                    <a:pt x="355449" y="1406415"/>
                    <a:pt x="339018" y="1412779"/>
                  </a:cubicBezTo>
                  <a:cubicBezTo>
                    <a:pt x="333238" y="1415637"/>
                    <a:pt x="326484" y="1415637"/>
                    <a:pt x="320704" y="1412779"/>
                  </a:cubicBezTo>
                  <a:cubicBezTo>
                    <a:pt x="318366" y="1411221"/>
                    <a:pt x="316548" y="1408948"/>
                    <a:pt x="315639" y="1406285"/>
                  </a:cubicBezTo>
                  <a:cubicBezTo>
                    <a:pt x="274984" y="1394530"/>
                    <a:pt x="244980" y="1360110"/>
                    <a:pt x="238745" y="1318287"/>
                  </a:cubicBezTo>
                  <a:lnTo>
                    <a:pt x="229004" y="1387322"/>
                  </a:lnTo>
                  <a:cubicBezTo>
                    <a:pt x="228940" y="1388555"/>
                    <a:pt x="228550" y="1389724"/>
                    <a:pt x="227835" y="1390699"/>
                  </a:cubicBezTo>
                  <a:cubicBezTo>
                    <a:pt x="226472" y="1392257"/>
                    <a:pt x="224004" y="1391997"/>
                    <a:pt x="221925" y="1391543"/>
                  </a:cubicBezTo>
                  <a:cubicBezTo>
                    <a:pt x="196792" y="1386218"/>
                    <a:pt x="172699" y="1370956"/>
                    <a:pt x="161983" y="1347576"/>
                  </a:cubicBezTo>
                  <a:cubicBezTo>
                    <a:pt x="151267" y="1324197"/>
                    <a:pt x="157242" y="1292829"/>
                    <a:pt x="178868" y="1278866"/>
                  </a:cubicBezTo>
                  <a:cubicBezTo>
                    <a:pt x="164970" y="1287439"/>
                    <a:pt x="149774" y="1293674"/>
                    <a:pt x="133863" y="1297375"/>
                  </a:cubicBezTo>
                  <a:cubicBezTo>
                    <a:pt x="128083" y="1299453"/>
                    <a:pt x="121653" y="1298739"/>
                    <a:pt x="116523" y="1295362"/>
                  </a:cubicBezTo>
                  <a:cubicBezTo>
                    <a:pt x="109054" y="1288413"/>
                    <a:pt x="115743" y="1275879"/>
                    <a:pt x="122498" y="1268476"/>
                  </a:cubicBezTo>
                  <a:lnTo>
                    <a:pt x="157307" y="1229055"/>
                  </a:lnTo>
                  <a:cubicBezTo>
                    <a:pt x="128537" y="1232250"/>
                    <a:pt x="99508" y="1225366"/>
                    <a:pt x="75219" y="1209572"/>
                  </a:cubicBezTo>
                  <a:cubicBezTo>
                    <a:pt x="71062" y="1207390"/>
                    <a:pt x="67815" y="1203863"/>
                    <a:pt x="65932" y="1199571"/>
                  </a:cubicBezTo>
                  <a:cubicBezTo>
                    <a:pt x="64828" y="1194258"/>
                    <a:pt x="65867" y="1188719"/>
                    <a:pt x="68855" y="1184179"/>
                  </a:cubicBezTo>
                  <a:cubicBezTo>
                    <a:pt x="85805" y="1152922"/>
                    <a:pt x="116588" y="1131523"/>
                    <a:pt x="151787" y="1126445"/>
                  </a:cubicBezTo>
                  <a:cubicBezTo>
                    <a:pt x="153411" y="1117197"/>
                    <a:pt x="157956" y="1108722"/>
                    <a:pt x="164776" y="1102286"/>
                  </a:cubicBezTo>
                  <a:cubicBezTo>
                    <a:pt x="153216" y="1107624"/>
                    <a:pt x="141071" y="1111501"/>
                    <a:pt x="128602" y="1113846"/>
                  </a:cubicBezTo>
                  <a:cubicBezTo>
                    <a:pt x="124901" y="1115080"/>
                    <a:pt x="120809" y="1114372"/>
                    <a:pt x="117756" y="1111962"/>
                  </a:cubicBezTo>
                  <a:cubicBezTo>
                    <a:pt x="116068" y="1109534"/>
                    <a:pt x="115483" y="1106533"/>
                    <a:pt x="116068" y="1103650"/>
                  </a:cubicBezTo>
                  <a:cubicBezTo>
                    <a:pt x="117886" y="1078289"/>
                    <a:pt x="126524" y="1053897"/>
                    <a:pt x="141201" y="1033122"/>
                  </a:cubicBezTo>
                  <a:cubicBezTo>
                    <a:pt x="118276" y="1058787"/>
                    <a:pt x="81064" y="1065918"/>
                    <a:pt x="50281" y="1050526"/>
                  </a:cubicBezTo>
                  <a:cubicBezTo>
                    <a:pt x="61256" y="1047091"/>
                    <a:pt x="70153" y="1038986"/>
                    <a:pt x="74570" y="1028380"/>
                  </a:cubicBezTo>
                  <a:cubicBezTo>
                    <a:pt x="65347" y="1029757"/>
                    <a:pt x="55931" y="1028978"/>
                    <a:pt x="47034" y="1026108"/>
                  </a:cubicBezTo>
                  <a:cubicBezTo>
                    <a:pt x="34045" y="1021302"/>
                    <a:pt x="23199" y="1006625"/>
                    <a:pt x="27551" y="993636"/>
                  </a:cubicBezTo>
                  <a:cubicBezTo>
                    <a:pt x="32616" y="977790"/>
                    <a:pt x="54437" y="972789"/>
                    <a:pt x="60867" y="957398"/>
                  </a:cubicBezTo>
                  <a:cubicBezTo>
                    <a:pt x="44890" y="953501"/>
                    <a:pt x="28395" y="949345"/>
                    <a:pt x="15406" y="938954"/>
                  </a:cubicBezTo>
                  <a:cubicBezTo>
                    <a:pt x="2418" y="928563"/>
                    <a:pt x="-4077" y="909404"/>
                    <a:pt x="3002" y="8945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" name="Google Shape;463;p8"/>
          <p:cNvGrpSpPr/>
          <p:nvPr/>
        </p:nvGrpSpPr>
        <p:grpSpPr>
          <a:xfrm>
            <a:off x="445232" y="4101639"/>
            <a:ext cx="650268" cy="1004736"/>
            <a:chOff x="3257790" y="5120578"/>
            <a:chExt cx="875193" cy="1352087"/>
          </a:xfrm>
        </p:grpSpPr>
        <p:sp>
          <p:nvSpPr>
            <p:cNvPr id="464" name="Google Shape;464;p8"/>
            <p:cNvSpPr/>
            <p:nvPr/>
          </p:nvSpPr>
          <p:spPr>
            <a:xfrm>
              <a:off x="3948748" y="5120578"/>
              <a:ext cx="155547" cy="240545"/>
            </a:xfrm>
            <a:custGeom>
              <a:avLst/>
              <a:gdLst/>
              <a:ahLst/>
              <a:cxnLst/>
              <a:rect l="l" t="t" r="r" b="b"/>
              <a:pathLst>
                <a:path w="114795" h="177524" extrusionOk="0">
                  <a:moveTo>
                    <a:pt x="114695" y="2232"/>
                  </a:moveTo>
                  <a:cubicBezTo>
                    <a:pt x="108200" y="17559"/>
                    <a:pt x="102875" y="33275"/>
                    <a:pt x="97095" y="48797"/>
                  </a:cubicBezTo>
                  <a:cubicBezTo>
                    <a:pt x="94302" y="57246"/>
                    <a:pt x="90471" y="65299"/>
                    <a:pt x="85600" y="72761"/>
                  </a:cubicBezTo>
                  <a:cubicBezTo>
                    <a:pt x="80534" y="79905"/>
                    <a:pt x="74040" y="86529"/>
                    <a:pt x="69299" y="93737"/>
                  </a:cubicBezTo>
                  <a:cubicBezTo>
                    <a:pt x="50271" y="123027"/>
                    <a:pt x="31827" y="152186"/>
                    <a:pt x="3967" y="176865"/>
                  </a:cubicBezTo>
                  <a:cubicBezTo>
                    <a:pt x="2148" y="178488"/>
                    <a:pt x="-1164" y="176865"/>
                    <a:pt x="590" y="174657"/>
                  </a:cubicBezTo>
                  <a:cubicBezTo>
                    <a:pt x="12928" y="161499"/>
                    <a:pt x="23450" y="146679"/>
                    <a:pt x="31697" y="130625"/>
                  </a:cubicBezTo>
                  <a:cubicBezTo>
                    <a:pt x="39426" y="116214"/>
                    <a:pt x="45790" y="101128"/>
                    <a:pt x="50726" y="85555"/>
                  </a:cubicBezTo>
                  <a:cubicBezTo>
                    <a:pt x="52934" y="77696"/>
                    <a:pt x="53583" y="69644"/>
                    <a:pt x="56571" y="61850"/>
                  </a:cubicBezTo>
                  <a:cubicBezTo>
                    <a:pt x="60207" y="53512"/>
                    <a:pt x="64948" y="45712"/>
                    <a:pt x="70728" y="38665"/>
                  </a:cubicBezTo>
                  <a:cubicBezTo>
                    <a:pt x="82158" y="24001"/>
                    <a:pt x="95796" y="11149"/>
                    <a:pt x="111058" y="544"/>
                  </a:cubicBezTo>
                  <a:cubicBezTo>
                    <a:pt x="112747" y="-625"/>
                    <a:pt x="115669" y="154"/>
                    <a:pt x="114695" y="22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3899482" y="5246012"/>
              <a:ext cx="233502" cy="181508"/>
            </a:xfrm>
            <a:custGeom>
              <a:avLst/>
              <a:gdLst/>
              <a:ahLst/>
              <a:cxnLst/>
              <a:rect l="l" t="t" r="r" b="b"/>
              <a:pathLst>
                <a:path w="172326" h="133954" extrusionOk="0">
                  <a:moveTo>
                    <a:pt x="172343" y="2430"/>
                  </a:moveTo>
                  <a:cubicBezTo>
                    <a:pt x="168446" y="17665"/>
                    <a:pt x="162925" y="32446"/>
                    <a:pt x="155912" y="46526"/>
                  </a:cubicBezTo>
                  <a:cubicBezTo>
                    <a:pt x="145975" y="64691"/>
                    <a:pt x="130779" y="79446"/>
                    <a:pt x="112335" y="88869"/>
                  </a:cubicBezTo>
                  <a:cubicBezTo>
                    <a:pt x="94671" y="98416"/>
                    <a:pt x="74538" y="100364"/>
                    <a:pt x="55575" y="105754"/>
                  </a:cubicBezTo>
                  <a:cubicBezTo>
                    <a:pt x="36806" y="111171"/>
                    <a:pt x="19401" y="120509"/>
                    <a:pt x="4530" y="133160"/>
                  </a:cubicBezTo>
                  <a:cubicBezTo>
                    <a:pt x="2321" y="135109"/>
                    <a:pt x="-1185" y="133160"/>
                    <a:pt x="567" y="130628"/>
                  </a:cubicBezTo>
                  <a:cubicBezTo>
                    <a:pt x="10764" y="118587"/>
                    <a:pt x="23103" y="108489"/>
                    <a:pt x="36871" y="100819"/>
                  </a:cubicBezTo>
                  <a:cubicBezTo>
                    <a:pt x="52977" y="90687"/>
                    <a:pt x="67329" y="79063"/>
                    <a:pt x="82851" y="68347"/>
                  </a:cubicBezTo>
                  <a:cubicBezTo>
                    <a:pt x="98372" y="57631"/>
                    <a:pt x="114933" y="46981"/>
                    <a:pt x="131234" y="36655"/>
                  </a:cubicBezTo>
                  <a:cubicBezTo>
                    <a:pt x="146170" y="28030"/>
                    <a:pt x="158770" y="15853"/>
                    <a:pt x="167926" y="1196"/>
                  </a:cubicBezTo>
                  <a:cubicBezTo>
                    <a:pt x="169356" y="-1142"/>
                    <a:pt x="172992" y="287"/>
                    <a:pt x="172343" y="25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3819382" y="5377968"/>
              <a:ext cx="274840" cy="154836"/>
            </a:xfrm>
            <a:custGeom>
              <a:avLst/>
              <a:gdLst/>
              <a:ahLst/>
              <a:cxnLst/>
              <a:rect l="l" t="t" r="r" b="b"/>
              <a:pathLst>
                <a:path w="202834" h="114270" extrusionOk="0">
                  <a:moveTo>
                    <a:pt x="202928" y="2492"/>
                  </a:moveTo>
                  <a:cubicBezTo>
                    <a:pt x="191108" y="15481"/>
                    <a:pt x="178964" y="29054"/>
                    <a:pt x="165780" y="41458"/>
                  </a:cubicBezTo>
                  <a:cubicBezTo>
                    <a:pt x="151298" y="54732"/>
                    <a:pt x="134283" y="64942"/>
                    <a:pt x="115709" y="71462"/>
                  </a:cubicBezTo>
                  <a:cubicBezTo>
                    <a:pt x="105448" y="76287"/>
                    <a:pt x="94473" y="79463"/>
                    <a:pt x="83237" y="80878"/>
                  </a:cubicBezTo>
                  <a:cubicBezTo>
                    <a:pt x="73366" y="80177"/>
                    <a:pt x="63430" y="80417"/>
                    <a:pt x="53558" y="81593"/>
                  </a:cubicBezTo>
                  <a:cubicBezTo>
                    <a:pt x="34205" y="85503"/>
                    <a:pt x="17060" y="96679"/>
                    <a:pt x="5695" y="112831"/>
                  </a:cubicBezTo>
                  <a:cubicBezTo>
                    <a:pt x="3942" y="115558"/>
                    <a:pt x="-799" y="114065"/>
                    <a:pt x="240" y="111207"/>
                  </a:cubicBezTo>
                  <a:cubicBezTo>
                    <a:pt x="5435" y="98608"/>
                    <a:pt x="18100" y="90101"/>
                    <a:pt x="30698" y="82697"/>
                  </a:cubicBezTo>
                  <a:cubicBezTo>
                    <a:pt x="39271" y="77761"/>
                    <a:pt x="48493" y="73930"/>
                    <a:pt x="56675" y="68669"/>
                  </a:cubicBezTo>
                  <a:cubicBezTo>
                    <a:pt x="66612" y="62175"/>
                    <a:pt x="74990" y="53992"/>
                    <a:pt x="86549" y="50225"/>
                  </a:cubicBezTo>
                  <a:cubicBezTo>
                    <a:pt x="126554" y="37237"/>
                    <a:pt x="165001" y="23469"/>
                    <a:pt x="199811" y="349"/>
                  </a:cubicBezTo>
                  <a:cubicBezTo>
                    <a:pt x="201499" y="-820"/>
                    <a:pt x="203772" y="1193"/>
                    <a:pt x="202473" y="26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737442" y="5482968"/>
              <a:ext cx="305716" cy="148188"/>
            </a:xfrm>
            <a:custGeom>
              <a:avLst/>
              <a:gdLst/>
              <a:ahLst/>
              <a:cxnLst/>
              <a:rect l="l" t="t" r="r" b="b"/>
              <a:pathLst>
                <a:path w="225621" h="109364" extrusionOk="0">
                  <a:moveTo>
                    <a:pt x="165" y="106673"/>
                  </a:moveTo>
                  <a:cubicBezTo>
                    <a:pt x="10102" y="92808"/>
                    <a:pt x="22701" y="81118"/>
                    <a:pt x="37313" y="72318"/>
                  </a:cubicBezTo>
                  <a:cubicBezTo>
                    <a:pt x="45756" y="66538"/>
                    <a:pt x="53419" y="59330"/>
                    <a:pt x="62511" y="54654"/>
                  </a:cubicBezTo>
                  <a:cubicBezTo>
                    <a:pt x="72967" y="49056"/>
                    <a:pt x="83812" y="44172"/>
                    <a:pt x="94982" y="40041"/>
                  </a:cubicBezTo>
                  <a:cubicBezTo>
                    <a:pt x="115505" y="31898"/>
                    <a:pt x="136676" y="25384"/>
                    <a:pt x="158238" y="20559"/>
                  </a:cubicBezTo>
                  <a:cubicBezTo>
                    <a:pt x="179994" y="15947"/>
                    <a:pt x="200580" y="14064"/>
                    <a:pt x="219154" y="1076"/>
                  </a:cubicBezTo>
                  <a:cubicBezTo>
                    <a:pt x="222856" y="-1587"/>
                    <a:pt x="227337" y="1076"/>
                    <a:pt x="225129" y="4842"/>
                  </a:cubicBezTo>
                  <a:cubicBezTo>
                    <a:pt x="215192" y="20026"/>
                    <a:pt x="202594" y="33236"/>
                    <a:pt x="187851" y="43808"/>
                  </a:cubicBezTo>
                  <a:cubicBezTo>
                    <a:pt x="168368" y="58096"/>
                    <a:pt x="146743" y="64980"/>
                    <a:pt x="123688" y="71604"/>
                  </a:cubicBezTo>
                  <a:cubicBezTo>
                    <a:pt x="102971" y="77501"/>
                    <a:pt x="81734" y="81625"/>
                    <a:pt x="60303" y="83943"/>
                  </a:cubicBezTo>
                  <a:cubicBezTo>
                    <a:pt x="39196" y="86268"/>
                    <a:pt x="19324" y="94919"/>
                    <a:pt x="3218" y="108751"/>
                  </a:cubicBezTo>
                  <a:cubicBezTo>
                    <a:pt x="1530" y="110245"/>
                    <a:pt x="-679" y="108751"/>
                    <a:pt x="360" y="1069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910538" y="5183202"/>
              <a:ext cx="72862" cy="204264"/>
            </a:xfrm>
            <a:custGeom>
              <a:avLst/>
              <a:gdLst/>
              <a:ahLst/>
              <a:cxnLst/>
              <a:rect l="l" t="t" r="r" b="b"/>
              <a:pathLst>
                <a:path w="53773" h="150748" extrusionOk="0">
                  <a:moveTo>
                    <a:pt x="12284" y="150016"/>
                  </a:moveTo>
                  <a:cubicBezTo>
                    <a:pt x="10790" y="144418"/>
                    <a:pt x="10011" y="138664"/>
                    <a:pt x="9881" y="132871"/>
                  </a:cubicBezTo>
                  <a:cubicBezTo>
                    <a:pt x="10400" y="126376"/>
                    <a:pt x="10206" y="119843"/>
                    <a:pt x="9361" y="113388"/>
                  </a:cubicBezTo>
                  <a:cubicBezTo>
                    <a:pt x="7673" y="106893"/>
                    <a:pt x="3646" y="103971"/>
                    <a:pt x="1438" y="97282"/>
                  </a:cubicBezTo>
                  <a:cubicBezTo>
                    <a:pt x="-770" y="89261"/>
                    <a:pt x="-251" y="80747"/>
                    <a:pt x="2932" y="73058"/>
                  </a:cubicBezTo>
                  <a:cubicBezTo>
                    <a:pt x="7997" y="60459"/>
                    <a:pt x="18388" y="49289"/>
                    <a:pt x="26247" y="37599"/>
                  </a:cubicBezTo>
                  <a:cubicBezTo>
                    <a:pt x="34104" y="25909"/>
                    <a:pt x="40664" y="13375"/>
                    <a:pt x="48262" y="1491"/>
                  </a:cubicBezTo>
                  <a:cubicBezTo>
                    <a:pt x="50080" y="-1432"/>
                    <a:pt x="54757" y="387"/>
                    <a:pt x="53717" y="3114"/>
                  </a:cubicBezTo>
                  <a:cubicBezTo>
                    <a:pt x="50145" y="15155"/>
                    <a:pt x="47807" y="27507"/>
                    <a:pt x="46574" y="40002"/>
                  </a:cubicBezTo>
                  <a:cubicBezTo>
                    <a:pt x="45794" y="52406"/>
                    <a:pt x="49821" y="64161"/>
                    <a:pt x="48327" y="76500"/>
                  </a:cubicBezTo>
                  <a:cubicBezTo>
                    <a:pt x="47288" y="84852"/>
                    <a:pt x="44041" y="92768"/>
                    <a:pt x="38910" y="99425"/>
                  </a:cubicBezTo>
                  <a:cubicBezTo>
                    <a:pt x="37417" y="101399"/>
                    <a:pt x="35728" y="103224"/>
                    <a:pt x="33844" y="104880"/>
                  </a:cubicBezTo>
                  <a:cubicBezTo>
                    <a:pt x="33065" y="105530"/>
                    <a:pt x="28324" y="109621"/>
                    <a:pt x="30013" y="107608"/>
                  </a:cubicBezTo>
                  <a:cubicBezTo>
                    <a:pt x="31702" y="105594"/>
                    <a:pt x="29039" y="109296"/>
                    <a:pt x="28714" y="109686"/>
                  </a:cubicBezTo>
                  <a:cubicBezTo>
                    <a:pt x="27675" y="110810"/>
                    <a:pt x="26766" y="112024"/>
                    <a:pt x="25921" y="113323"/>
                  </a:cubicBezTo>
                  <a:cubicBezTo>
                    <a:pt x="23194" y="118999"/>
                    <a:pt x="21376" y="125038"/>
                    <a:pt x="20401" y="131247"/>
                  </a:cubicBezTo>
                  <a:cubicBezTo>
                    <a:pt x="18843" y="137631"/>
                    <a:pt x="16894" y="143905"/>
                    <a:pt x="14491" y="150016"/>
                  </a:cubicBezTo>
                  <a:cubicBezTo>
                    <a:pt x="14102" y="150925"/>
                    <a:pt x="12544" y="151055"/>
                    <a:pt x="12284" y="150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3808834" y="5229825"/>
              <a:ext cx="64960" cy="274527"/>
            </a:xfrm>
            <a:custGeom>
              <a:avLst/>
              <a:gdLst/>
              <a:ahLst/>
              <a:cxnLst/>
              <a:rect l="l" t="t" r="r" b="b"/>
              <a:pathLst>
                <a:path w="47941" h="202603" extrusionOk="0">
                  <a:moveTo>
                    <a:pt x="3216" y="345"/>
                  </a:moveTo>
                  <a:cubicBezTo>
                    <a:pt x="12178" y="864"/>
                    <a:pt x="16724" y="8268"/>
                    <a:pt x="21660" y="13333"/>
                  </a:cubicBezTo>
                  <a:cubicBezTo>
                    <a:pt x="27635" y="18438"/>
                    <a:pt x="33285" y="23906"/>
                    <a:pt x="38610" y="29699"/>
                  </a:cubicBezTo>
                  <a:cubicBezTo>
                    <a:pt x="48741" y="44311"/>
                    <a:pt x="50365" y="67301"/>
                    <a:pt x="45104" y="85030"/>
                  </a:cubicBezTo>
                  <a:cubicBezTo>
                    <a:pt x="39649" y="103799"/>
                    <a:pt x="29973" y="121139"/>
                    <a:pt x="27570" y="140232"/>
                  </a:cubicBezTo>
                  <a:cubicBezTo>
                    <a:pt x="25167" y="159325"/>
                    <a:pt x="22828" y="179977"/>
                    <a:pt x="18608" y="199720"/>
                  </a:cubicBezTo>
                  <a:cubicBezTo>
                    <a:pt x="17893" y="203292"/>
                    <a:pt x="12113" y="203682"/>
                    <a:pt x="12113" y="200110"/>
                  </a:cubicBezTo>
                  <a:cubicBezTo>
                    <a:pt x="10879" y="182575"/>
                    <a:pt x="11269" y="164651"/>
                    <a:pt x="11528" y="146922"/>
                  </a:cubicBezTo>
                  <a:cubicBezTo>
                    <a:pt x="11074" y="128984"/>
                    <a:pt x="8216" y="111190"/>
                    <a:pt x="3086" y="93993"/>
                  </a:cubicBezTo>
                  <a:cubicBezTo>
                    <a:pt x="-291" y="77906"/>
                    <a:pt x="-810" y="61359"/>
                    <a:pt x="1528" y="45091"/>
                  </a:cubicBezTo>
                  <a:cubicBezTo>
                    <a:pt x="2501" y="36648"/>
                    <a:pt x="6658" y="28076"/>
                    <a:pt x="5424" y="19893"/>
                  </a:cubicBezTo>
                  <a:cubicBezTo>
                    <a:pt x="4450" y="13398"/>
                    <a:pt x="98" y="7359"/>
                    <a:pt x="2242" y="410"/>
                  </a:cubicBezTo>
                  <a:cubicBezTo>
                    <a:pt x="2307" y="111"/>
                    <a:pt x="2631" y="-64"/>
                    <a:pt x="2956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3729222" y="5272053"/>
              <a:ext cx="60704" cy="337432"/>
            </a:xfrm>
            <a:custGeom>
              <a:avLst/>
              <a:gdLst/>
              <a:ahLst/>
              <a:cxnLst/>
              <a:rect l="l" t="t" r="r" b="b"/>
              <a:pathLst>
                <a:path w="44800" h="249027" extrusionOk="0">
                  <a:moveTo>
                    <a:pt x="15647" y="38"/>
                  </a:moveTo>
                  <a:cubicBezTo>
                    <a:pt x="23245" y="19521"/>
                    <a:pt x="23959" y="41277"/>
                    <a:pt x="30064" y="61345"/>
                  </a:cubicBezTo>
                  <a:cubicBezTo>
                    <a:pt x="33247" y="71930"/>
                    <a:pt x="38247" y="82062"/>
                    <a:pt x="41169" y="92647"/>
                  </a:cubicBezTo>
                  <a:cubicBezTo>
                    <a:pt x="43377" y="102317"/>
                    <a:pt x="44547" y="112208"/>
                    <a:pt x="44547" y="122131"/>
                  </a:cubicBezTo>
                  <a:cubicBezTo>
                    <a:pt x="45261" y="132081"/>
                    <a:pt x="44872" y="142075"/>
                    <a:pt x="43377" y="151940"/>
                  </a:cubicBezTo>
                  <a:cubicBezTo>
                    <a:pt x="41234" y="163695"/>
                    <a:pt x="33961" y="173696"/>
                    <a:pt x="30389" y="184802"/>
                  </a:cubicBezTo>
                  <a:cubicBezTo>
                    <a:pt x="24284" y="205519"/>
                    <a:pt x="21427" y="226495"/>
                    <a:pt x="15776" y="247342"/>
                  </a:cubicBezTo>
                  <a:cubicBezTo>
                    <a:pt x="15127" y="249810"/>
                    <a:pt x="10971" y="249355"/>
                    <a:pt x="10971" y="247342"/>
                  </a:cubicBezTo>
                  <a:cubicBezTo>
                    <a:pt x="10971" y="236756"/>
                    <a:pt x="10971" y="226235"/>
                    <a:pt x="10971" y="215650"/>
                  </a:cubicBezTo>
                  <a:cubicBezTo>
                    <a:pt x="10971" y="205064"/>
                    <a:pt x="12724" y="191361"/>
                    <a:pt x="8633" y="181165"/>
                  </a:cubicBezTo>
                  <a:cubicBezTo>
                    <a:pt x="4541" y="172865"/>
                    <a:pt x="1814" y="163962"/>
                    <a:pt x="580" y="154798"/>
                  </a:cubicBezTo>
                  <a:cubicBezTo>
                    <a:pt x="-69" y="144894"/>
                    <a:pt x="-69" y="134958"/>
                    <a:pt x="580" y="125054"/>
                  </a:cubicBezTo>
                  <a:cubicBezTo>
                    <a:pt x="1489" y="104597"/>
                    <a:pt x="8179" y="85049"/>
                    <a:pt x="11491" y="64722"/>
                  </a:cubicBezTo>
                  <a:cubicBezTo>
                    <a:pt x="15062" y="43226"/>
                    <a:pt x="11491" y="21989"/>
                    <a:pt x="13699" y="558"/>
                  </a:cubicBezTo>
                  <a:cubicBezTo>
                    <a:pt x="13829" y="142"/>
                    <a:pt x="14283" y="-92"/>
                    <a:pt x="14673" y="32"/>
                  </a:cubicBezTo>
                  <a:cubicBezTo>
                    <a:pt x="14933" y="110"/>
                    <a:pt x="15127" y="305"/>
                    <a:pt x="15192" y="5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3599904" y="5326989"/>
              <a:ext cx="52147" cy="403186"/>
            </a:xfrm>
            <a:custGeom>
              <a:avLst/>
              <a:gdLst/>
              <a:ahLst/>
              <a:cxnLst/>
              <a:rect l="l" t="t" r="r" b="b"/>
              <a:pathLst>
                <a:path w="38485" h="297554" extrusionOk="0">
                  <a:moveTo>
                    <a:pt x="11951" y="747"/>
                  </a:moveTo>
                  <a:cubicBezTo>
                    <a:pt x="25978" y="49455"/>
                    <a:pt x="43902" y="98162"/>
                    <a:pt x="37084" y="150831"/>
                  </a:cubicBezTo>
                  <a:cubicBezTo>
                    <a:pt x="30590" y="199214"/>
                    <a:pt x="40526" y="246558"/>
                    <a:pt x="27667" y="295395"/>
                  </a:cubicBezTo>
                  <a:cubicBezTo>
                    <a:pt x="26822" y="298512"/>
                    <a:pt x="21172" y="298122"/>
                    <a:pt x="21172" y="295070"/>
                  </a:cubicBezTo>
                  <a:cubicBezTo>
                    <a:pt x="25914" y="246746"/>
                    <a:pt x="21237" y="197960"/>
                    <a:pt x="7404" y="151416"/>
                  </a:cubicBezTo>
                  <a:cubicBezTo>
                    <a:pt x="-7143" y="104137"/>
                    <a:pt x="3573" y="51143"/>
                    <a:pt x="9158" y="1202"/>
                  </a:cubicBezTo>
                  <a:cubicBezTo>
                    <a:pt x="9158" y="-97"/>
                    <a:pt x="11431" y="-487"/>
                    <a:pt x="11756" y="7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3505756" y="5385139"/>
              <a:ext cx="60325" cy="454815"/>
            </a:xfrm>
            <a:custGeom>
              <a:avLst/>
              <a:gdLst/>
              <a:ahLst/>
              <a:cxnLst/>
              <a:rect l="l" t="t" r="r" b="b"/>
              <a:pathLst>
                <a:path w="44520" h="335657" extrusionOk="0">
                  <a:moveTo>
                    <a:pt x="10557" y="1358"/>
                  </a:moveTo>
                  <a:cubicBezTo>
                    <a:pt x="16207" y="28180"/>
                    <a:pt x="24974" y="53963"/>
                    <a:pt x="30884" y="80654"/>
                  </a:cubicBezTo>
                  <a:cubicBezTo>
                    <a:pt x="36534" y="108346"/>
                    <a:pt x="40626" y="136336"/>
                    <a:pt x="43093" y="164496"/>
                  </a:cubicBezTo>
                  <a:cubicBezTo>
                    <a:pt x="45626" y="192207"/>
                    <a:pt x="44977" y="220113"/>
                    <a:pt x="41275" y="247688"/>
                  </a:cubicBezTo>
                  <a:cubicBezTo>
                    <a:pt x="37963" y="276523"/>
                    <a:pt x="41665" y="304708"/>
                    <a:pt x="41275" y="333283"/>
                  </a:cubicBezTo>
                  <a:cubicBezTo>
                    <a:pt x="41275" y="335816"/>
                    <a:pt x="36469" y="336660"/>
                    <a:pt x="36015" y="334127"/>
                  </a:cubicBezTo>
                  <a:cubicBezTo>
                    <a:pt x="30624" y="307371"/>
                    <a:pt x="29521" y="279315"/>
                    <a:pt x="21208" y="253338"/>
                  </a:cubicBezTo>
                  <a:cubicBezTo>
                    <a:pt x="12180" y="226724"/>
                    <a:pt x="6335" y="199156"/>
                    <a:pt x="3673" y="171185"/>
                  </a:cubicBezTo>
                  <a:cubicBezTo>
                    <a:pt x="945" y="143584"/>
                    <a:pt x="-224" y="115853"/>
                    <a:pt x="166" y="88122"/>
                  </a:cubicBezTo>
                  <a:cubicBezTo>
                    <a:pt x="1075" y="59483"/>
                    <a:pt x="4907" y="30778"/>
                    <a:pt x="5491" y="2203"/>
                  </a:cubicBezTo>
                  <a:cubicBezTo>
                    <a:pt x="5491" y="-135"/>
                    <a:pt x="9908" y="-915"/>
                    <a:pt x="10427" y="1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3397359" y="5475919"/>
              <a:ext cx="104145" cy="441750"/>
            </a:xfrm>
            <a:custGeom>
              <a:avLst/>
              <a:gdLst/>
              <a:ahLst/>
              <a:cxnLst/>
              <a:rect l="l" t="t" r="r" b="b"/>
              <a:pathLst>
                <a:path w="76860" h="326015" extrusionOk="0">
                  <a:moveTo>
                    <a:pt x="4804" y="756"/>
                  </a:moveTo>
                  <a:cubicBezTo>
                    <a:pt x="9804" y="55113"/>
                    <a:pt x="31690" y="105834"/>
                    <a:pt x="40198" y="159477"/>
                  </a:cubicBezTo>
                  <a:cubicBezTo>
                    <a:pt x="44224" y="186246"/>
                    <a:pt x="49744" y="212762"/>
                    <a:pt x="56759" y="238902"/>
                  </a:cubicBezTo>
                  <a:cubicBezTo>
                    <a:pt x="64356" y="266698"/>
                    <a:pt x="70267" y="294688"/>
                    <a:pt x="76891" y="322809"/>
                  </a:cubicBezTo>
                  <a:cubicBezTo>
                    <a:pt x="77540" y="325406"/>
                    <a:pt x="72929" y="327290"/>
                    <a:pt x="71565" y="324952"/>
                  </a:cubicBezTo>
                  <a:cubicBezTo>
                    <a:pt x="57018" y="301007"/>
                    <a:pt x="44939" y="275686"/>
                    <a:pt x="35392" y="249358"/>
                  </a:cubicBezTo>
                  <a:cubicBezTo>
                    <a:pt x="26235" y="222536"/>
                    <a:pt x="17208" y="195390"/>
                    <a:pt x="9415" y="168114"/>
                  </a:cubicBezTo>
                  <a:cubicBezTo>
                    <a:pt x="-5782" y="114146"/>
                    <a:pt x="2206" y="57710"/>
                    <a:pt x="2076" y="1210"/>
                  </a:cubicBezTo>
                  <a:cubicBezTo>
                    <a:pt x="2076" y="-24"/>
                    <a:pt x="4609" y="-543"/>
                    <a:pt x="4739" y="7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3320294" y="5654962"/>
              <a:ext cx="142015" cy="446364"/>
            </a:xfrm>
            <a:custGeom>
              <a:avLst/>
              <a:gdLst/>
              <a:ahLst/>
              <a:cxnLst/>
              <a:rect l="l" t="t" r="r" b="b"/>
              <a:pathLst>
                <a:path w="104808" h="329420" extrusionOk="0">
                  <a:moveTo>
                    <a:pt x="2691" y="822"/>
                  </a:moveTo>
                  <a:cubicBezTo>
                    <a:pt x="10550" y="13129"/>
                    <a:pt x="17823" y="25832"/>
                    <a:pt x="24382" y="38879"/>
                  </a:cubicBezTo>
                  <a:cubicBezTo>
                    <a:pt x="31396" y="51634"/>
                    <a:pt x="39189" y="63973"/>
                    <a:pt x="47632" y="75832"/>
                  </a:cubicBezTo>
                  <a:cubicBezTo>
                    <a:pt x="64322" y="99991"/>
                    <a:pt x="73154" y="126617"/>
                    <a:pt x="82441" y="153763"/>
                  </a:cubicBezTo>
                  <a:cubicBezTo>
                    <a:pt x="92637" y="180481"/>
                    <a:pt x="98872" y="208517"/>
                    <a:pt x="101080" y="237021"/>
                  </a:cubicBezTo>
                  <a:cubicBezTo>
                    <a:pt x="101664" y="251243"/>
                    <a:pt x="99391" y="265466"/>
                    <a:pt x="99261" y="279753"/>
                  </a:cubicBezTo>
                  <a:cubicBezTo>
                    <a:pt x="99521" y="295190"/>
                    <a:pt x="101405" y="310556"/>
                    <a:pt x="104846" y="325603"/>
                  </a:cubicBezTo>
                  <a:cubicBezTo>
                    <a:pt x="105561" y="329240"/>
                    <a:pt x="99067" y="331058"/>
                    <a:pt x="98352" y="327486"/>
                  </a:cubicBezTo>
                  <a:cubicBezTo>
                    <a:pt x="94846" y="312588"/>
                    <a:pt x="89455" y="298191"/>
                    <a:pt x="82376" y="284624"/>
                  </a:cubicBezTo>
                  <a:cubicBezTo>
                    <a:pt x="75882" y="272934"/>
                    <a:pt x="67245" y="262349"/>
                    <a:pt x="60750" y="250594"/>
                  </a:cubicBezTo>
                  <a:cubicBezTo>
                    <a:pt x="46918" y="225526"/>
                    <a:pt x="39319" y="197795"/>
                    <a:pt x="31720" y="170389"/>
                  </a:cubicBezTo>
                  <a:cubicBezTo>
                    <a:pt x="24122" y="142983"/>
                    <a:pt x="15809" y="117720"/>
                    <a:pt x="14056" y="89405"/>
                  </a:cubicBezTo>
                  <a:cubicBezTo>
                    <a:pt x="12237" y="59271"/>
                    <a:pt x="4249" y="31281"/>
                    <a:pt x="93" y="1732"/>
                  </a:cubicBezTo>
                  <a:cubicBezTo>
                    <a:pt x="93" y="303"/>
                    <a:pt x="2107" y="-671"/>
                    <a:pt x="2951" y="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257790" y="5888074"/>
              <a:ext cx="217221" cy="336448"/>
            </a:xfrm>
            <a:custGeom>
              <a:avLst/>
              <a:gdLst/>
              <a:ahLst/>
              <a:cxnLst/>
              <a:rect l="l" t="t" r="r" b="b"/>
              <a:pathLst>
                <a:path w="160311" h="248301" extrusionOk="0">
                  <a:moveTo>
                    <a:pt x="3474" y="875"/>
                  </a:moveTo>
                  <a:cubicBezTo>
                    <a:pt x="16463" y="20358"/>
                    <a:pt x="32633" y="37503"/>
                    <a:pt x="44388" y="57376"/>
                  </a:cubicBezTo>
                  <a:cubicBezTo>
                    <a:pt x="56857" y="78417"/>
                    <a:pt x="69456" y="99329"/>
                    <a:pt x="83354" y="119721"/>
                  </a:cubicBezTo>
                  <a:cubicBezTo>
                    <a:pt x="97252" y="140113"/>
                    <a:pt x="111085" y="159726"/>
                    <a:pt x="125112" y="179599"/>
                  </a:cubicBezTo>
                  <a:cubicBezTo>
                    <a:pt x="138101" y="198238"/>
                    <a:pt x="155571" y="217656"/>
                    <a:pt x="160312" y="240126"/>
                  </a:cubicBezTo>
                  <a:cubicBezTo>
                    <a:pt x="161416" y="245451"/>
                    <a:pt x="152389" y="251231"/>
                    <a:pt x="148103" y="246620"/>
                  </a:cubicBezTo>
                  <a:cubicBezTo>
                    <a:pt x="131412" y="228761"/>
                    <a:pt x="117450" y="208823"/>
                    <a:pt x="100694" y="190899"/>
                  </a:cubicBezTo>
                  <a:cubicBezTo>
                    <a:pt x="83744" y="172656"/>
                    <a:pt x="68222" y="153115"/>
                    <a:pt x="54324" y="132450"/>
                  </a:cubicBezTo>
                  <a:cubicBezTo>
                    <a:pt x="40816" y="112922"/>
                    <a:pt x="28737" y="92432"/>
                    <a:pt x="18216" y="71144"/>
                  </a:cubicBezTo>
                  <a:cubicBezTo>
                    <a:pt x="7825" y="49778"/>
                    <a:pt x="4513" y="25359"/>
                    <a:pt x="97" y="2174"/>
                  </a:cubicBezTo>
                  <a:cubicBezTo>
                    <a:pt x="32" y="1063"/>
                    <a:pt x="811" y="96"/>
                    <a:pt x="1915" y="5"/>
                  </a:cubicBezTo>
                  <a:cubicBezTo>
                    <a:pt x="2630" y="-47"/>
                    <a:pt x="3279" y="226"/>
                    <a:pt x="3669" y="7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3278358" y="6078345"/>
              <a:ext cx="192803" cy="239595"/>
            </a:xfrm>
            <a:custGeom>
              <a:avLst/>
              <a:gdLst/>
              <a:ahLst/>
              <a:cxnLst/>
              <a:rect l="l" t="t" r="r" b="b"/>
              <a:pathLst>
                <a:path w="142290" h="176823" extrusionOk="0">
                  <a:moveTo>
                    <a:pt x="6678" y="841"/>
                  </a:moveTo>
                  <a:cubicBezTo>
                    <a:pt x="30123" y="29546"/>
                    <a:pt x="55646" y="56952"/>
                    <a:pt x="79999" y="85267"/>
                  </a:cubicBezTo>
                  <a:cubicBezTo>
                    <a:pt x="91040" y="98678"/>
                    <a:pt x="101431" y="112641"/>
                    <a:pt x="111107" y="127091"/>
                  </a:cubicBezTo>
                  <a:cubicBezTo>
                    <a:pt x="121303" y="141573"/>
                    <a:pt x="135850" y="155211"/>
                    <a:pt x="142215" y="171577"/>
                  </a:cubicBezTo>
                  <a:cubicBezTo>
                    <a:pt x="143384" y="174564"/>
                    <a:pt x="138188" y="178071"/>
                    <a:pt x="135266" y="176383"/>
                  </a:cubicBezTo>
                  <a:cubicBezTo>
                    <a:pt x="119095" y="166576"/>
                    <a:pt x="108055" y="150405"/>
                    <a:pt x="95002" y="137936"/>
                  </a:cubicBezTo>
                  <a:cubicBezTo>
                    <a:pt x="80909" y="125123"/>
                    <a:pt x="67660" y="111433"/>
                    <a:pt x="55321" y="96957"/>
                  </a:cubicBezTo>
                  <a:cubicBezTo>
                    <a:pt x="31876" y="69181"/>
                    <a:pt x="13238" y="37651"/>
                    <a:pt x="249" y="3699"/>
                  </a:cubicBezTo>
                  <a:cubicBezTo>
                    <a:pt x="-920" y="387"/>
                    <a:pt x="4795" y="-1237"/>
                    <a:pt x="6743" y="11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3289227" y="6229386"/>
              <a:ext cx="226939" cy="243279"/>
            </a:xfrm>
            <a:custGeom>
              <a:avLst/>
              <a:gdLst/>
              <a:ahLst/>
              <a:cxnLst/>
              <a:rect l="l" t="t" r="r" b="b"/>
              <a:pathLst>
                <a:path w="167483" h="179542" extrusionOk="0">
                  <a:moveTo>
                    <a:pt x="3076" y="850"/>
                  </a:moveTo>
                  <a:cubicBezTo>
                    <a:pt x="26520" y="37673"/>
                    <a:pt x="68538" y="59689"/>
                    <a:pt x="105166" y="85277"/>
                  </a:cubicBezTo>
                  <a:cubicBezTo>
                    <a:pt x="137638" y="108331"/>
                    <a:pt x="166862" y="136127"/>
                    <a:pt x="167576" y="176197"/>
                  </a:cubicBezTo>
                  <a:cubicBezTo>
                    <a:pt x="167576" y="180158"/>
                    <a:pt x="161082" y="180613"/>
                    <a:pt x="160044" y="177496"/>
                  </a:cubicBezTo>
                  <a:cubicBezTo>
                    <a:pt x="152899" y="159052"/>
                    <a:pt x="138028" y="144310"/>
                    <a:pt x="123935" y="129892"/>
                  </a:cubicBezTo>
                  <a:cubicBezTo>
                    <a:pt x="109842" y="115475"/>
                    <a:pt x="94191" y="101707"/>
                    <a:pt x="78475" y="88394"/>
                  </a:cubicBezTo>
                  <a:cubicBezTo>
                    <a:pt x="48926" y="63001"/>
                    <a:pt x="16714" y="36439"/>
                    <a:pt x="218" y="2019"/>
                  </a:cubicBezTo>
                  <a:cubicBezTo>
                    <a:pt x="-497" y="591"/>
                    <a:pt x="2036" y="-838"/>
                    <a:pt x="2946" y="5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3654735" y="5580394"/>
              <a:ext cx="343272" cy="150503"/>
            </a:xfrm>
            <a:custGeom>
              <a:avLst/>
              <a:gdLst/>
              <a:ahLst/>
              <a:cxnLst/>
              <a:rect l="l" t="t" r="r" b="b"/>
              <a:pathLst>
                <a:path w="253337" h="111072" extrusionOk="0">
                  <a:moveTo>
                    <a:pt x="253352" y="1544"/>
                  </a:moveTo>
                  <a:cubicBezTo>
                    <a:pt x="242701" y="20014"/>
                    <a:pt x="228154" y="35925"/>
                    <a:pt x="210748" y="48173"/>
                  </a:cubicBezTo>
                  <a:cubicBezTo>
                    <a:pt x="191266" y="59954"/>
                    <a:pt x="169834" y="68136"/>
                    <a:pt x="147429" y="72332"/>
                  </a:cubicBezTo>
                  <a:cubicBezTo>
                    <a:pt x="124504" y="77670"/>
                    <a:pt x="101254" y="81489"/>
                    <a:pt x="77810" y="83762"/>
                  </a:cubicBezTo>
                  <a:cubicBezTo>
                    <a:pt x="52157" y="86457"/>
                    <a:pt x="27544" y="95594"/>
                    <a:pt x="6372" y="110324"/>
                  </a:cubicBezTo>
                  <a:cubicBezTo>
                    <a:pt x="2281" y="113051"/>
                    <a:pt x="-2330" y="107661"/>
                    <a:pt x="1567" y="104674"/>
                  </a:cubicBezTo>
                  <a:cubicBezTo>
                    <a:pt x="36960" y="77274"/>
                    <a:pt x="77940" y="58005"/>
                    <a:pt x="121582" y="48238"/>
                  </a:cubicBezTo>
                  <a:cubicBezTo>
                    <a:pt x="144636" y="43757"/>
                    <a:pt x="167042" y="39535"/>
                    <a:pt x="189772" y="32781"/>
                  </a:cubicBezTo>
                  <a:cubicBezTo>
                    <a:pt x="211788" y="25170"/>
                    <a:pt x="232504" y="14220"/>
                    <a:pt x="251208" y="310"/>
                  </a:cubicBezTo>
                  <a:cubicBezTo>
                    <a:pt x="252442" y="-470"/>
                    <a:pt x="254001" y="310"/>
                    <a:pt x="253222" y="16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565355" y="5691035"/>
              <a:ext cx="343432" cy="137829"/>
            </a:xfrm>
            <a:custGeom>
              <a:avLst/>
              <a:gdLst/>
              <a:ahLst/>
              <a:cxnLst/>
              <a:rect l="l" t="t" r="r" b="b"/>
              <a:pathLst>
                <a:path w="253455" h="101719" extrusionOk="0">
                  <a:moveTo>
                    <a:pt x="253506" y="1161"/>
                  </a:moveTo>
                  <a:cubicBezTo>
                    <a:pt x="241816" y="18488"/>
                    <a:pt x="226229" y="32866"/>
                    <a:pt x="208046" y="43179"/>
                  </a:cubicBezTo>
                  <a:cubicBezTo>
                    <a:pt x="187459" y="52765"/>
                    <a:pt x="165833" y="59909"/>
                    <a:pt x="143557" y="64481"/>
                  </a:cubicBezTo>
                  <a:cubicBezTo>
                    <a:pt x="132452" y="67579"/>
                    <a:pt x="121022" y="69254"/>
                    <a:pt x="109527" y="69481"/>
                  </a:cubicBezTo>
                  <a:cubicBezTo>
                    <a:pt x="97642" y="69260"/>
                    <a:pt x="85757" y="70456"/>
                    <a:pt x="74133" y="73053"/>
                  </a:cubicBezTo>
                  <a:cubicBezTo>
                    <a:pt x="50494" y="77534"/>
                    <a:pt x="27958" y="86860"/>
                    <a:pt x="8085" y="100459"/>
                  </a:cubicBezTo>
                  <a:cubicBezTo>
                    <a:pt x="3280" y="104096"/>
                    <a:pt x="-2760" y="99095"/>
                    <a:pt x="1591" y="95069"/>
                  </a:cubicBezTo>
                  <a:cubicBezTo>
                    <a:pt x="16788" y="82574"/>
                    <a:pt x="34128" y="72833"/>
                    <a:pt x="52701" y="66299"/>
                  </a:cubicBezTo>
                  <a:cubicBezTo>
                    <a:pt x="63222" y="62208"/>
                    <a:pt x="73938" y="59025"/>
                    <a:pt x="84459" y="55194"/>
                  </a:cubicBezTo>
                  <a:cubicBezTo>
                    <a:pt x="96278" y="50908"/>
                    <a:pt x="107124" y="44478"/>
                    <a:pt x="119138" y="40582"/>
                  </a:cubicBezTo>
                  <a:cubicBezTo>
                    <a:pt x="141868" y="33243"/>
                    <a:pt x="166092" y="30061"/>
                    <a:pt x="189082" y="22787"/>
                  </a:cubicBezTo>
                  <a:cubicBezTo>
                    <a:pt x="210708" y="15968"/>
                    <a:pt x="231230" y="7850"/>
                    <a:pt x="252467" y="57"/>
                  </a:cubicBezTo>
                  <a:cubicBezTo>
                    <a:pt x="252856" y="-105"/>
                    <a:pt x="253311" y="83"/>
                    <a:pt x="253506" y="486"/>
                  </a:cubicBezTo>
                  <a:cubicBezTo>
                    <a:pt x="253570" y="707"/>
                    <a:pt x="253570" y="953"/>
                    <a:pt x="253441" y="1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515498" y="5780247"/>
              <a:ext cx="317804" cy="140451"/>
            </a:xfrm>
            <a:custGeom>
              <a:avLst/>
              <a:gdLst/>
              <a:ahLst/>
              <a:cxnLst/>
              <a:rect l="l" t="t" r="r" b="b"/>
              <a:pathLst>
                <a:path w="234542" h="103654" extrusionOk="0">
                  <a:moveTo>
                    <a:pt x="234177" y="4117"/>
                  </a:moveTo>
                  <a:cubicBezTo>
                    <a:pt x="220799" y="18093"/>
                    <a:pt x="206056" y="30634"/>
                    <a:pt x="190081" y="41525"/>
                  </a:cubicBezTo>
                  <a:cubicBezTo>
                    <a:pt x="171572" y="53818"/>
                    <a:pt x="150920" y="62625"/>
                    <a:pt x="129229" y="67502"/>
                  </a:cubicBezTo>
                  <a:cubicBezTo>
                    <a:pt x="118838" y="70308"/>
                    <a:pt x="108252" y="72477"/>
                    <a:pt x="97602" y="73996"/>
                  </a:cubicBezTo>
                  <a:cubicBezTo>
                    <a:pt x="85652" y="75360"/>
                    <a:pt x="74677" y="72048"/>
                    <a:pt x="62792" y="73996"/>
                  </a:cubicBezTo>
                  <a:cubicBezTo>
                    <a:pt x="41686" y="77341"/>
                    <a:pt x="22138" y="87251"/>
                    <a:pt x="6941" y="102311"/>
                  </a:cubicBezTo>
                  <a:cubicBezTo>
                    <a:pt x="5512" y="103935"/>
                    <a:pt x="3044" y="104111"/>
                    <a:pt x="1420" y="102701"/>
                  </a:cubicBezTo>
                  <a:cubicBezTo>
                    <a:pt x="122" y="101571"/>
                    <a:pt x="-268" y="99720"/>
                    <a:pt x="447" y="98155"/>
                  </a:cubicBezTo>
                  <a:cubicBezTo>
                    <a:pt x="9409" y="82439"/>
                    <a:pt x="26813" y="70229"/>
                    <a:pt x="44284" y="61592"/>
                  </a:cubicBezTo>
                  <a:cubicBezTo>
                    <a:pt x="52986" y="57241"/>
                    <a:pt x="62013" y="53994"/>
                    <a:pt x="70261" y="49123"/>
                  </a:cubicBezTo>
                  <a:cubicBezTo>
                    <a:pt x="80262" y="42966"/>
                    <a:pt x="91237" y="38576"/>
                    <a:pt x="102732" y="36134"/>
                  </a:cubicBezTo>
                  <a:cubicBezTo>
                    <a:pt x="145335" y="27367"/>
                    <a:pt x="191509" y="21912"/>
                    <a:pt x="230216" y="546"/>
                  </a:cubicBezTo>
                  <a:cubicBezTo>
                    <a:pt x="233722" y="-1403"/>
                    <a:pt x="235995" y="2299"/>
                    <a:pt x="233722" y="4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472580" y="5888085"/>
              <a:ext cx="281210" cy="175061"/>
            </a:xfrm>
            <a:custGeom>
              <a:avLst/>
              <a:gdLst/>
              <a:ahLst/>
              <a:cxnLst/>
              <a:rect l="l" t="t" r="r" b="b"/>
              <a:pathLst>
                <a:path w="207535" h="129196" extrusionOk="0">
                  <a:moveTo>
                    <a:pt x="207002" y="2945"/>
                  </a:moveTo>
                  <a:cubicBezTo>
                    <a:pt x="195702" y="19188"/>
                    <a:pt x="181090" y="32826"/>
                    <a:pt x="164074" y="42951"/>
                  </a:cubicBezTo>
                  <a:cubicBezTo>
                    <a:pt x="144592" y="54445"/>
                    <a:pt x="118614" y="67694"/>
                    <a:pt x="96468" y="71136"/>
                  </a:cubicBezTo>
                  <a:cubicBezTo>
                    <a:pt x="87312" y="72019"/>
                    <a:pt x="78155" y="73429"/>
                    <a:pt x="69128" y="75357"/>
                  </a:cubicBezTo>
                  <a:cubicBezTo>
                    <a:pt x="59386" y="78208"/>
                    <a:pt x="50099" y="82423"/>
                    <a:pt x="41527" y="87891"/>
                  </a:cubicBezTo>
                  <a:cubicBezTo>
                    <a:pt x="26200" y="97009"/>
                    <a:pt x="13991" y="110608"/>
                    <a:pt x="6587" y="126857"/>
                  </a:cubicBezTo>
                  <a:cubicBezTo>
                    <a:pt x="5224" y="130039"/>
                    <a:pt x="93" y="129909"/>
                    <a:pt x="93" y="126857"/>
                  </a:cubicBezTo>
                  <a:cubicBezTo>
                    <a:pt x="1847" y="93022"/>
                    <a:pt x="44514" y="73799"/>
                    <a:pt x="69582" y="51004"/>
                  </a:cubicBezTo>
                  <a:cubicBezTo>
                    <a:pt x="78220" y="42762"/>
                    <a:pt x="88286" y="36164"/>
                    <a:pt x="99326" y="31521"/>
                  </a:cubicBezTo>
                  <a:cubicBezTo>
                    <a:pt x="111406" y="26585"/>
                    <a:pt x="123745" y="22234"/>
                    <a:pt x="136084" y="18012"/>
                  </a:cubicBezTo>
                  <a:cubicBezTo>
                    <a:pt x="158489" y="10414"/>
                    <a:pt x="181545" y="7557"/>
                    <a:pt x="204210" y="153"/>
                  </a:cubicBezTo>
                  <a:cubicBezTo>
                    <a:pt x="206678" y="-626"/>
                    <a:pt x="208495" y="1712"/>
                    <a:pt x="207197" y="3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465520" y="5978448"/>
              <a:ext cx="228549" cy="179806"/>
            </a:xfrm>
            <a:custGeom>
              <a:avLst/>
              <a:gdLst/>
              <a:ahLst/>
              <a:cxnLst/>
              <a:rect l="l" t="t" r="r" b="b"/>
              <a:pathLst>
                <a:path w="168671" h="132698" extrusionOk="0">
                  <a:moveTo>
                    <a:pt x="168764" y="2390"/>
                  </a:moveTo>
                  <a:cubicBezTo>
                    <a:pt x="164478" y="34017"/>
                    <a:pt x="131811" y="57592"/>
                    <a:pt x="100184" y="71814"/>
                  </a:cubicBezTo>
                  <a:cubicBezTo>
                    <a:pt x="89923" y="76503"/>
                    <a:pt x="78947" y="79276"/>
                    <a:pt x="67712" y="79997"/>
                  </a:cubicBezTo>
                  <a:cubicBezTo>
                    <a:pt x="58166" y="80640"/>
                    <a:pt x="48878" y="83323"/>
                    <a:pt x="40436" y="87856"/>
                  </a:cubicBezTo>
                  <a:cubicBezTo>
                    <a:pt x="20953" y="99026"/>
                    <a:pt x="14913" y="114872"/>
                    <a:pt x="4587" y="131497"/>
                  </a:cubicBezTo>
                  <a:cubicBezTo>
                    <a:pt x="3094" y="133835"/>
                    <a:pt x="-478" y="132407"/>
                    <a:pt x="171" y="130198"/>
                  </a:cubicBezTo>
                  <a:cubicBezTo>
                    <a:pt x="4848" y="114710"/>
                    <a:pt x="12965" y="100487"/>
                    <a:pt x="24005" y="88635"/>
                  </a:cubicBezTo>
                  <a:cubicBezTo>
                    <a:pt x="29590" y="82530"/>
                    <a:pt x="36345" y="77399"/>
                    <a:pt x="42449" y="71685"/>
                  </a:cubicBezTo>
                  <a:cubicBezTo>
                    <a:pt x="49593" y="65191"/>
                    <a:pt x="56217" y="57982"/>
                    <a:pt x="63491" y="51487"/>
                  </a:cubicBezTo>
                  <a:cubicBezTo>
                    <a:pt x="72064" y="44876"/>
                    <a:pt x="81675" y="39797"/>
                    <a:pt x="92001" y="36485"/>
                  </a:cubicBezTo>
                  <a:cubicBezTo>
                    <a:pt x="101288" y="32654"/>
                    <a:pt x="110964" y="29082"/>
                    <a:pt x="120446" y="25835"/>
                  </a:cubicBezTo>
                  <a:cubicBezTo>
                    <a:pt x="136877" y="20315"/>
                    <a:pt x="153632" y="15639"/>
                    <a:pt x="162919" y="1416"/>
                  </a:cubicBezTo>
                  <a:cubicBezTo>
                    <a:pt x="164478" y="-922"/>
                    <a:pt x="168829" y="-207"/>
                    <a:pt x="168504" y="2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480327" y="6088060"/>
              <a:ext cx="175828" cy="178525"/>
            </a:xfrm>
            <a:custGeom>
              <a:avLst/>
              <a:gdLst/>
              <a:ahLst/>
              <a:cxnLst/>
              <a:rect l="l" t="t" r="r" b="b"/>
              <a:pathLst>
                <a:path w="129762" h="131753" extrusionOk="0">
                  <a:moveTo>
                    <a:pt x="129070" y="4650"/>
                  </a:moveTo>
                  <a:cubicBezTo>
                    <a:pt x="107249" y="30108"/>
                    <a:pt x="85298" y="56604"/>
                    <a:pt x="54190" y="72646"/>
                  </a:cubicBezTo>
                  <a:cubicBezTo>
                    <a:pt x="48086" y="75763"/>
                    <a:pt x="41592" y="77451"/>
                    <a:pt x="35487" y="80504"/>
                  </a:cubicBezTo>
                  <a:cubicBezTo>
                    <a:pt x="29252" y="83459"/>
                    <a:pt x="23537" y="87557"/>
                    <a:pt x="18797" y="92583"/>
                  </a:cubicBezTo>
                  <a:cubicBezTo>
                    <a:pt x="10224" y="103247"/>
                    <a:pt x="5159" y="116281"/>
                    <a:pt x="4249" y="129926"/>
                  </a:cubicBezTo>
                  <a:cubicBezTo>
                    <a:pt x="4249" y="132263"/>
                    <a:pt x="93" y="132458"/>
                    <a:pt x="93" y="129926"/>
                  </a:cubicBezTo>
                  <a:cubicBezTo>
                    <a:pt x="158" y="117093"/>
                    <a:pt x="3470" y="104481"/>
                    <a:pt x="9769" y="93298"/>
                  </a:cubicBezTo>
                  <a:cubicBezTo>
                    <a:pt x="15030" y="81465"/>
                    <a:pt x="19706" y="69372"/>
                    <a:pt x="23732" y="57059"/>
                  </a:cubicBezTo>
                  <a:cubicBezTo>
                    <a:pt x="30811" y="40044"/>
                    <a:pt x="51138" y="25692"/>
                    <a:pt x="69193" y="16859"/>
                  </a:cubicBezTo>
                  <a:cubicBezTo>
                    <a:pt x="87247" y="9177"/>
                    <a:pt x="106145" y="3553"/>
                    <a:pt x="125434" y="104"/>
                  </a:cubicBezTo>
                  <a:cubicBezTo>
                    <a:pt x="128226" y="-545"/>
                    <a:pt x="131278" y="1922"/>
                    <a:pt x="129135" y="4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3487054" y="6184288"/>
              <a:ext cx="156142" cy="173958"/>
            </a:xfrm>
            <a:custGeom>
              <a:avLst/>
              <a:gdLst/>
              <a:ahLst/>
              <a:cxnLst/>
              <a:rect l="l" t="t" r="r" b="b"/>
              <a:pathLst>
                <a:path w="115234" h="128382" extrusionOk="0">
                  <a:moveTo>
                    <a:pt x="114430" y="3340"/>
                  </a:moveTo>
                  <a:cubicBezTo>
                    <a:pt x="111053" y="8555"/>
                    <a:pt x="109300" y="14660"/>
                    <a:pt x="109365" y="20875"/>
                  </a:cubicBezTo>
                  <a:cubicBezTo>
                    <a:pt x="107871" y="27915"/>
                    <a:pt x="105273" y="34669"/>
                    <a:pt x="101637" y="40877"/>
                  </a:cubicBezTo>
                  <a:cubicBezTo>
                    <a:pt x="91635" y="57464"/>
                    <a:pt x="77413" y="71108"/>
                    <a:pt x="60398" y="80428"/>
                  </a:cubicBezTo>
                  <a:cubicBezTo>
                    <a:pt x="54748" y="83636"/>
                    <a:pt x="48383" y="85519"/>
                    <a:pt x="41888" y="85948"/>
                  </a:cubicBezTo>
                  <a:cubicBezTo>
                    <a:pt x="39746" y="85948"/>
                    <a:pt x="34356" y="86922"/>
                    <a:pt x="33576" y="85558"/>
                  </a:cubicBezTo>
                  <a:lnTo>
                    <a:pt x="32537" y="85558"/>
                  </a:lnTo>
                  <a:lnTo>
                    <a:pt x="34356" y="85558"/>
                  </a:lnTo>
                  <a:lnTo>
                    <a:pt x="32277" y="85558"/>
                  </a:lnTo>
                  <a:cubicBezTo>
                    <a:pt x="30978" y="86032"/>
                    <a:pt x="29809" y="86714"/>
                    <a:pt x="28771" y="87571"/>
                  </a:cubicBezTo>
                  <a:cubicBezTo>
                    <a:pt x="26173" y="89396"/>
                    <a:pt x="23835" y="91585"/>
                    <a:pt x="21886" y="94066"/>
                  </a:cubicBezTo>
                  <a:cubicBezTo>
                    <a:pt x="17600" y="99053"/>
                    <a:pt x="14028" y="104574"/>
                    <a:pt x="11170" y="110497"/>
                  </a:cubicBezTo>
                  <a:cubicBezTo>
                    <a:pt x="8703" y="115952"/>
                    <a:pt x="7728" y="121602"/>
                    <a:pt x="5390" y="127057"/>
                  </a:cubicBezTo>
                  <a:cubicBezTo>
                    <a:pt x="4806" y="128291"/>
                    <a:pt x="2468" y="129005"/>
                    <a:pt x="1819" y="127642"/>
                  </a:cubicBezTo>
                  <a:cubicBezTo>
                    <a:pt x="-2662" y="118095"/>
                    <a:pt x="2403" y="105431"/>
                    <a:pt x="7664" y="95560"/>
                  </a:cubicBezTo>
                  <a:cubicBezTo>
                    <a:pt x="10586" y="90039"/>
                    <a:pt x="14938" y="84779"/>
                    <a:pt x="17341" y="79064"/>
                  </a:cubicBezTo>
                  <a:cubicBezTo>
                    <a:pt x="17925" y="77765"/>
                    <a:pt x="17990" y="76336"/>
                    <a:pt x="18639" y="75037"/>
                  </a:cubicBezTo>
                  <a:cubicBezTo>
                    <a:pt x="19288" y="73738"/>
                    <a:pt x="19678" y="76921"/>
                    <a:pt x="18639" y="75037"/>
                  </a:cubicBezTo>
                  <a:cubicBezTo>
                    <a:pt x="17470" y="71888"/>
                    <a:pt x="17016" y="68511"/>
                    <a:pt x="17341" y="65166"/>
                  </a:cubicBezTo>
                  <a:cubicBezTo>
                    <a:pt x="17990" y="53736"/>
                    <a:pt x="27017" y="44319"/>
                    <a:pt x="36824" y="36136"/>
                  </a:cubicBezTo>
                  <a:cubicBezTo>
                    <a:pt x="44551" y="29525"/>
                    <a:pt x="53124" y="23901"/>
                    <a:pt x="62216" y="19381"/>
                  </a:cubicBezTo>
                  <a:cubicBezTo>
                    <a:pt x="70204" y="15679"/>
                    <a:pt x="78452" y="12614"/>
                    <a:pt x="86959" y="10224"/>
                  </a:cubicBezTo>
                  <a:cubicBezTo>
                    <a:pt x="95207" y="7691"/>
                    <a:pt x="104300" y="8536"/>
                    <a:pt x="110014" y="1262"/>
                  </a:cubicBezTo>
                  <a:cubicBezTo>
                    <a:pt x="112222" y="-1465"/>
                    <a:pt x="116963" y="677"/>
                    <a:pt x="114755" y="34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17639" y="6292212"/>
              <a:ext cx="136389" cy="139374"/>
            </a:xfrm>
            <a:custGeom>
              <a:avLst/>
              <a:gdLst/>
              <a:ahLst/>
              <a:cxnLst/>
              <a:rect l="l" t="t" r="r" b="b"/>
              <a:pathLst>
                <a:path w="100656" h="102859" extrusionOk="0">
                  <a:moveTo>
                    <a:pt x="100374" y="3077"/>
                  </a:moveTo>
                  <a:cubicBezTo>
                    <a:pt x="98100" y="7552"/>
                    <a:pt x="96088" y="12150"/>
                    <a:pt x="94334" y="16845"/>
                  </a:cubicBezTo>
                  <a:cubicBezTo>
                    <a:pt x="92905" y="22314"/>
                    <a:pt x="90568" y="27509"/>
                    <a:pt x="87450" y="32237"/>
                  </a:cubicBezTo>
                  <a:cubicBezTo>
                    <a:pt x="79787" y="42874"/>
                    <a:pt x="70760" y="52402"/>
                    <a:pt x="60499" y="60552"/>
                  </a:cubicBezTo>
                  <a:cubicBezTo>
                    <a:pt x="55693" y="65144"/>
                    <a:pt x="50562" y="69482"/>
                    <a:pt x="45302" y="73541"/>
                  </a:cubicBezTo>
                  <a:cubicBezTo>
                    <a:pt x="40107" y="76976"/>
                    <a:pt x="34652" y="80139"/>
                    <a:pt x="29131" y="83022"/>
                  </a:cubicBezTo>
                  <a:cubicBezTo>
                    <a:pt x="24650" y="85361"/>
                    <a:pt x="20299" y="87965"/>
                    <a:pt x="16142" y="90816"/>
                  </a:cubicBezTo>
                  <a:cubicBezTo>
                    <a:pt x="12765" y="93641"/>
                    <a:pt x="9973" y="97057"/>
                    <a:pt x="7830" y="100882"/>
                  </a:cubicBezTo>
                  <a:cubicBezTo>
                    <a:pt x="6141" y="103610"/>
                    <a:pt x="491" y="103545"/>
                    <a:pt x="231" y="100492"/>
                  </a:cubicBezTo>
                  <a:cubicBezTo>
                    <a:pt x="-94" y="96044"/>
                    <a:pt x="166" y="91576"/>
                    <a:pt x="881" y="87179"/>
                  </a:cubicBezTo>
                  <a:cubicBezTo>
                    <a:pt x="1141" y="82100"/>
                    <a:pt x="1985" y="77067"/>
                    <a:pt x="3413" y="72177"/>
                  </a:cubicBezTo>
                  <a:cubicBezTo>
                    <a:pt x="5297" y="66235"/>
                    <a:pt x="8089" y="60604"/>
                    <a:pt x="11661" y="55487"/>
                  </a:cubicBezTo>
                  <a:cubicBezTo>
                    <a:pt x="16272" y="49376"/>
                    <a:pt x="21727" y="43985"/>
                    <a:pt x="27962" y="39510"/>
                  </a:cubicBezTo>
                  <a:cubicBezTo>
                    <a:pt x="38807" y="30717"/>
                    <a:pt x="50497" y="23119"/>
                    <a:pt x="62967" y="16845"/>
                  </a:cubicBezTo>
                  <a:cubicBezTo>
                    <a:pt x="68941" y="14001"/>
                    <a:pt x="75046" y="11527"/>
                    <a:pt x="81280" y="9442"/>
                  </a:cubicBezTo>
                  <a:cubicBezTo>
                    <a:pt x="86476" y="7591"/>
                    <a:pt x="91282" y="4668"/>
                    <a:pt x="95308" y="870"/>
                  </a:cubicBezTo>
                  <a:cubicBezTo>
                    <a:pt x="97646" y="-1079"/>
                    <a:pt x="101803" y="480"/>
                    <a:pt x="100503" y="32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1"/>
          <p:cNvSpPr txBox="1">
            <a:spLocks noGrp="1"/>
          </p:cNvSpPr>
          <p:nvPr>
            <p:ph type="title" hasCustomPrompt="1"/>
          </p:nvPr>
        </p:nvSpPr>
        <p:spPr>
          <a:xfrm>
            <a:off x="3380050" y="1790700"/>
            <a:ext cx="4936500" cy="13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49" name="Google Shape;549;p11"/>
          <p:cNvSpPr txBox="1">
            <a:spLocks noGrp="1"/>
          </p:cNvSpPr>
          <p:nvPr>
            <p:ph type="subTitle" idx="1"/>
          </p:nvPr>
        </p:nvSpPr>
        <p:spPr>
          <a:xfrm>
            <a:off x="3380050" y="3087750"/>
            <a:ext cx="49365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50" name="Google Shape;550;p11"/>
          <p:cNvGrpSpPr/>
          <p:nvPr/>
        </p:nvGrpSpPr>
        <p:grpSpPr>
          <a:xfrm>
            <a:off x="-496848" y="-336188"/>
            <a:ext cx="10622185" cy="6106718"/>
            <a:chOff x="-496848" y="-336188"/>
            <a:chExt cx="10622185" cy="6106718"/>
          </a:xfrm>
        </p:grpSpPr>
        <p:grpSp>
          <p:nvGrpSpPr>
            <p:cNvPr id="551" name="Google Shape;551;p11"/>
            <p:cNvGrpSpPr/>
            <p:nvPr/>
          </p:nvGrpSpPr>
          <p:grpSpPr>
            <a:xfrm flipH="1">
              <a:off x="6113499" y="2754379"/>
              <a:ext cx="4011837" cy="3016151"/>
              <a:chOff x="-249198" y="3171921"/>
              <a:chExt cx="2830220" cy="2127796"/>
            </a:xfrm>
          </p:grpSpPr>
          <p:sp>
            <p:nvSpPr>
              <p:cNvPr id="552" name="Google Shape;552;p11"/>
              <p:cNvSpPr/>
              <p:nvPr/>
            </p:nvSpPr>
            <p:spPr>
              <a:xfrm flipH="1">
                <a:off x="763345" y="4519466"/>
                <a:ext cx="105816" cy="115393"/>
              </a:xfrm>
              <a:custGeom>
                <a:avLst/>
                <a:gdLst/>
                <a:ahLst/>
                <a:cxnLst/>
                <a:rect l="l" t="t" r="r" b="b"/>
                <a:pathLst>
                  <a:path w="71137" h="77575" extrusionOk="0">
                    <a:moveTo>
                      <a:pt x="8493" y="3929"/>
                    </a:moveTo>
                    <a:cubicBezTo>
                      <a:pt x="5180" y="17346"/>
                      <a:pt x="5635" y="31432"/>
                      <a:pt x="9921" y="44583"/>
                    </a:cubicBezTo>
                    <a:cubicBezTo>
                      <a:pt x="13753" y="56273"/>
                      <a:pt x="20702" y="67443"/>
                      <a:pt x="32262" y="70885"/>
                    </a:cubicBezTo>
                    <a:cubicBezTo>
                      <a:pt x="37587" y="72515"/>
                      <a:pt x="43237" y="72398"/>
                      <a:pt x="48498" y="70561"/>
                    </a:cubicBezTo>
                    <a:cubicBezTo>
                      <a:pt x="53628" y="68723"/>
                      <a:pt x="58174" y="65430"/>
                      <a:pt x="61486" y="61079"/>
                    </a:cubicBezTo>
                    <a:cubicBezTo>
                      <a:pt x="65448" y="56741"/>
                      <a:pt x="67266" y="50844"/>
                      <a:pt x="66357" y="45038"/>
                    </a:cubicBezTo>
                    <a:cubicBezTo>
                      <a:pt x="64929" y="39888"/>
                      <a:pt x="60772" y="35920"/>
                      <a:pt x="55576" y="34647"/>
                    </a:cubicBezTo>
                    <a:cubicBezTo>
                      <a:pt x="53043" y="34024"/>
                      <a:pt x="50381" y="34231"/>
                      <a:pt x="47978" y="35231"/>
                    </a:cubicBezTo>
                    <a:cubicBezTo>
                      <a:pt x="45770" y="36167"/>
                      <a:pt x="44016" y="37946"/>
                      <a:pt x="43107" y="40167"/>
                    </a:cubicBezTo>
                    <a:cubicBezTo>
                      <a:pt x="42263" y="42219"/>
                      <a:pt x="42003" y="44466"/>
                      <a:pt x="42328" y="46661"/>
                    </a:cubicBezTo>
                    <a:cubicBezTo>
                      <a:pt x="42328" y="46142"/>
                      <a:pt x="42328" y="47051"/>
                      <a:pt x="42328" y="47051"/>
                    </a:cubicBezTo>
                    <a:cubicBezTo>
                      <a:pt x="42263" y="47421"/>
                      <a:pt x="42263" y="47785"/>
                      <a:pt x="42328" y="48155"/>
                    </a:cubicBezTo>
                    <a:lnTo>
                      <a:pt x="42328" y="48934"/>
                    </a:lnTo>
                    <a:cubicBezTo>
                      <a:pt x="42328" y="48480"/>
                      <a:pt x="42328" y="49454"/>
                      <a:pt x="42328" y="49519"/>
                    </a:cubicBezTo>
                    <a:cubicBezTo>
                      <a:pt x="42783" y="50389"/>
                      <a:pt x="43432" y="51143"/>
                      <a:pt x="44211" y="51727"/>
                    </a:cubicBezTo>
                    <a:cubicBezTo>
                      <a:pt x="45510" y="52558"/>
                      <a:pt x="45965" y="54234"/>
                      <a:pt x="45316" y="55624"/>
                    </a:cubicBezTo>
                    <a:cubicBezTo>
                      <a:pt x="44796" y="56916"/>
                      <a:pt x="43302" y="57520"/>
                      <a:pt x="42003" y="56981"/>
                    </a:cubicBezTo>
                    <a:cubicBezTo>
                      <a:pt x="41938" y="56948"/>
                      <a:pt x="41808" y="56903"/>
                      <a:pt x="41743" y="56858"/>
                    </a:cubicBezTo>
                    <a:cubicBezTo>
                      <a:pt x="34860" y="51214"/>
                      <a:pt x="33886" y="41063"/>
                      <a:pt x="39536" y="34192"/>
                    </a:cubicBezTo>
                    <a:cubicBezTo>
                      <a:pt x="41743" y="31465"/>
                      <a:pt x="44796" y="29549"/>
                      <a:pt x="48238" y="28737"/>
                    </a:cubicBezTo>
                    <a:cubicBezTo>
                      <a:pt x="54602" y="27523"/>
                      <a:pt x="61161" y="29653"/>
                      <a:pt x="65578" y="34387"/>
                    </a:cubicBezTo>
                    <a:cubicBezTo>
                      <a:pt x="68111" y="36998"/>
                      <a:pt x="69864" y="40219"/>
                      <a:pt x="70773" y="43739"/>
                    </a:cubicBezTo>
                    <a:cubicBezTo>
                      <a:pt x="71617" y="47688"/>
                      <a:pt x="71293" y="51805"/>
                      <a:pt x="69799" y="55559"/>
                    </a:cubicBezTo>
                    <a:cubicBezTo>
                      <a:pt x="65058" y="68521"/>
                      <a:pt x="52848" y="77263"/>
                      <a:pt x="39081" y="77574"/>
                    </a:cubicBezTo>
                    <a:cubicBezTo>
                      <a:pt x="32262" y="77471"/>
                      <a:pt x="25703" y="75197"/>
                      <a:pt x="20248" y="71080"/>
                    </a:cubicBezTo>
                    <a:cubicBezTo>
                      <a:pt x="14598" y="66651"/>
                      <a:pt x="10116" y="60897"/>
                      <a:pt x="7259" y="54325"/>
                    </a:cubicBezTo>
                    <a:cubicBezTo>
                      <a:pt x="635" y="39816"/>
                      <a:pt x="-1444" y="23665"/>
                      <a:pt x="1219" y="7955"/>
                    </a:cubicBezTo>
                    <a:cubicBezTo>
                      <a:pt x="1544" y="6007"/>
                      <a:pt x="1933" y="4124"/>
                      <a:pt x="2388" y="2305"/>
                    </a:cubicBezTo>
                    <a:cubicBezTo>
                      <a:pt x="2648" y="818"/>
                      <a:pt x="4012" y="-202"/>
                      <a:pt x="5505" y="32"/>
                    </a:cubicBezTo>
                    <a:cubicBezTo>
                      <a:pt x="5505" y="32"/>
                      <a:pt x="5505" y="32"/>
                      <a:pt x="5505" y="32"/>
                    </a:cubicBezTo>
                    <a:cubicBezTo>
                      <a:pt x="6999" y="474"/>
                      <a:pt x="7908" y="1961"/>
                      <a:pt x="7583" y="3474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1"/>
              <p:cNvSpPr/>
              <p:nvPr/>
            </p:nvSpPr>
            <p:spPr>
              <a:xfrm flipH="1">
                <a:off x="589218" y="4921044"/>
                <a:ext cx="93123" cy="150645"/>
              </a:xfrm>
              <a:custGeom>
                <a:avLst/>
                <a:gdLst/>
                <a:ahLst/>
                <a:cxnLst/>
                <a:rect l="l" t="t" r="r" b="b"/>
                <a:pathLst>
                  <a:path w="62604" h="101274" extrusionOk="0">
                    <a:moveTo>
                      <a:pt x="26719" y="4775"/>
                    </a:moveTo>
                    <a:cubicBezTo>
                      <a:pt x="18017" y="14049"/>
                      <a:pt x="12237" y="25719"/>
                      <a:pt x="10159" y="38286"/>
                    </a:cubicBezTo>
                    <a:cubicBezTo>
                      <a:pt x="8665" y="44780"/>
                      <a:pt x="7497" y="51794"/>
                      <a:pt x="6457" y="58613"/>
                    </a:cubicBezTo>
                    <a:cubicBezTo>
                      <a:pt x="4834" y="65965"/>
                      <a:pt x="5223" y="73634"/>
                      <a:pt x="7691" y="80759"/>
                    </a:cubicBezTo>
                    <a:cubicBezTo>
                      <a:pt x="12432" y="91617"/>
                      <a:pt x="24252" y="97540"/>
                      <a:pt x="35812" y="94851"/>
                    </a:cubicBezTo>
                    <a:cubicBezTo>
                      <a:pt x="41721" y="93280"/>
                      <a:pt x="47047" y="89948"/>
                      <a:pt x="51008" y="85305"/>
                    </a:cubicBezTo>
                    <a:cubicBezTo>
                      <a:pt x="55879" y="80720"/>
                      <a:pt x="58087" y="73953"/>
                      <a:pt x="56788" y="67380"/>
                    </a:cubicBezTo>
                    <a:cubicBezTo>
                      <a:pt x="55749" y="64218"/>
                      <a:pt x="54125" y="61295"/>
                      <a:pt x="51917" y="58808"/>
                    </a:cubicBezTo>
                    <a:cubicBezTo>
                      <a:pt x="50164" y="56106"/>
                      <a:pt x="47761" y="53879"/>
                      <a:pt x="44903" y="52313"/>
                    </a:cubicBezTo>
                    <a:cubicBezTo>
                      <a:pt x="42241" y="51339"/>
                      <a:pt x="39643" y="53677"/>
                      <a:pt x="37760" y="55626"/>
                    </a:cubicBezTo>
                    <a:cubicBezTo>
                      <a:pt x="36461" y="56762"/>
                      <a:pt x="35357" y="58048"/>
                      <a:pt x="34382" y="59457"/>
                    </a:cubicBezTo>
                    <a:cubicBezTo>
                      <a:pt x="33668" y="60379"/>
                      <a:pt x="33279" y="61490"/>
                      <a:pt x="33279" y="62639"/>
                    </a:cubicBezTo>
                    <a:cubicBezTo>
                      <a:pt x="33279" y="63159"/>
                      <a:pt x="33279" y="62964"/>
                      <a:pt x="33279" y="63289"/>
                    </a:cubicBezTo>
                    <a:cubicBezTo>
                      <a:pt x="33279" y="63614"/>
                      <a:pt x="33279" y="64068"/>
                      <a:pt x="33279" y="63808"/>
                    </a:cubicBezTo>
                    <a:cubicBezTo>
                      <a:pt x="33409" y="64179"/>
                      <a:pt x="33668" y="64484"/>
                      <a:pt x="33993" y="64653"/>
                    </a:cubicBezTo>
                    <a:cubicBezTo>
                      <a:pt x="37110" y="66471"/>
                      <a:pt x="34577" y="71537"/>
                      <a:pt x="31525" y="69783"/>
                    </a:cubicBezTo>
                    <a:cubicBezTo>
                      <a:pt x="28278" y="67621"/>
                      <a:pt x="26850" y="63568"/>
                      <a:pt x="28018" y="59847"/>
                    </a:cubicBezTo>
                    <a:cubicBezTo>
                      <a:pt x="29447" y="56028"/>
                      <a:pt x="31914" y="52677"/>
                      <a:pt x="35097" y="50170"/>
                    </a:cubicBezTo>
                    <a:cubicBezTo>
                      <a:pt x="37825" y="46995"/>
                      <a:pt x="42176" y="45676"/>
                      <a:pt x="46202" y="46793"/>
                    </a:cubicBezTo>
                    <a:cubicBezTo>
                      <a:pt x="49839" y="48456"/>
                      <a:pt x="52957" y="51054"/>
                      <a:pt x="55230" y="54327"/>
                    </a:cubicBezTo>
                    <a:cubicBezTo>
                      <a:pt x="58087" y="57444"/>
                      <a:pt x="60295" y="61081"/>
                      <a:pt x="61724" y="65042"/>
                    </a:cubicBezTo>
                    <a:cubicBezTo>
                      <a:pt x="63023" y="69101"/>
                      <a:pt x="63023" y="73453"/>
                      <a:pt x="61724" y="77511"/>
                    </a:cubicBezTo>
                    <a:cubicBezTo>
                      <a:pt x="59126" y="84993"/>
                      <a:pt x="54190" y="91403"/>
                      <a:pt x="47566" y="95760"/>
                    </a:cubicBezTo>
                    <a:cubicBezTo>
                      <a:pt x="41462" y="99891"/>
                      <a:pt x="34188" y="101794"/>
                      <a:pt x="26850" y="101151"/>
                    </a:cubicBezTo>
                    <a:cubicBezTo>
                      <a:pt x="19965" y="100287"/>
                      <a:pt x="13601" y="97072"/>
                      <a:pt x="8795" y="92059"/>
                    </a:cubicBezTo>
                    <a:cubicBezTo>
                      <a:pt x="3405" y="86298"/>
                      <a:pt x="287" y="78732"/>
                      <a:pt x="93" y="70822"/>
                    </a:cubicBezTo>
                    <a:cubicBezTo>
                      <a:pt x="158" y="62230"/>
                      <a:pt x="1196" y="53671"/>
                      <a:pt x="3145" y="45300"/>
                    </a:cubicBezTo>
                    <a:cubicBezTo>
                      <a:pt x="4899" y="30597"/>
                      <a:pt x="10354" y="16582"/>
                      <a:pt x="19056" y="4580"/>
                    </a:cubicBezTo>
                    <a:cubicBezTo>
                      <a:pt x="20225" y="3262"/>
                      <a:pt x="21394" y="2002"/>
                      <a:pt x="22693" y="813"/>
                    </a:cubicBezTo>
                    <a:cubicBezTo>
                      <a:pt x="23732" y="-245"/>
                      <a:pt x="25420" y="-278"/>
                      <a:pt x="26459" y="749"/>
                    </a:cubicBezTo>
                    <a:cubicBezTo>
                      <a:pt x="26459" y="768"/>
                      <a:pt x="26524" y="788"/>
                      <a:pt x="26524" y="813"/>
                    </a:cubicBezTo>
                    <a:cubicBezTo>
                      <a:pt x="27564" y="1976"/>
                      <a:pt x="27564" y="3742"/>
                      <a:pt x="26524" y="490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1"/>
              <p:cNvSpPr/>
              <p:nvPr/>
            </p:nvSpPr>
            <p:spPr>
              <a:xfrm flipH="1">
                <a:off x="422331" y="4393057"/>
                <a:ext cx="72742" cy="126848"/>
              </a:xfrm>
              <a:custGeom>
                <a:avLst/>
                <a:gdLst/>
                <a:ahLst/>
                <a:cxnLst/>
                <a:rect l="l" t="t" r="r" b="b"/>
                <a:pathLst>
                  <a:path w="48902" h="85276" extrusionOk="0">
                    <a:moveTo>
                      <a:pt x="48996" y="3270"/>
                    </a:moveTo>
                    <a:cubicBezTo>
                      <a:pt x="45749" y="9342"/>
                      <a:pt x="43541" y="15934"/>
                      <a:pt x="42502" y="22753"/>
                    </a:cubicBezTo>
                    <a:cubicBezTo>
                      <a:pt x="41982" y="26059"/>
                      <a:pt x="41722" y="29403"/>
                      <a:pt x="41722" y="32754"/>
                    </a:cubicBezTo>
                    <a:cubicBezTo>
                      <a:pt x="42242" y="35891"/>
                      <a:pt x="41917" y="39106"/>
                      <a:pt x="40878" y="42106"/>
                    </a:cubicBezTo>
                    <a:cubicBezTo>
                      <a:pt x="39060" y="45418"/>
                      <a:pt x="35748" y="45158"/>
                      <a:pt x="32695" y="46003"/>
                    </a:cubicBezTo>
                    <a:cubicBezTo>
                      <a:pt x="30033" y="46711"/>
                      <a:pt x="27500" y="47847"/>
                      <a:pt x="25162" y="49380"/>
                    </a:cubicBezTo>
                    <a:cubicBezTo>
                      <a:pt x="20226" y="52724"/>
                      <a:pt x="16200" y="57173"/>
                      <a:pt x="13277" y="62368"/>
                    </a:cubicBezTo>
                    <a:cubicBezTo>
                      <a:pt x="9771" y="68850"/>
                      <a:pt x="7173" y="75773"/>
                      <a:pt x="5484" y="82955"/>
                    </a:cubicBezTo>
                    <a:cubicBezTo>
                      <a:pt x="5224" y="84475"/>
                      <a:pt x="3796" y="85495"/>
                      <a:pt x="2237" y="85235"/>
                    </a:cubicBezTo>
                    <a:cubicBezTo>
                      <a:pt x="2237" y="85228"/>
                      <a:pt x="2237" y="85228"/>
                      <a:pt x="2237" y="85228"/>
                    </a:cubicBezTo>
                    <a:cubicBezTo>
                      <a:pt x="743" y="84813"/>
                      <a:pt x="-166" y="83306"/>
                      <a:pt x="158" y="81786"/>
                    </a:cubicBezTo>
                    <a:cubicBezTo>
                      <a:pt x="2626" y="68525"/>
                      <a:pt x="9186" y="56374"/>
                      <a:pt x="18927" y="47042"/>
                    </a:cubicBezTo>
                    <a:cubicBezTo>
                      <a:pt x="21395" y="45009"/>
                      <a:pt x="24058" y="43327"/>
                      <a:pt x="26980" y="42041"/>
                    </a:cubicBezTo>
                    <a:cubicBezTo>
                      <a:pt x="28149" y="41450"/>
                      <a:pt x="29383" y="40996"/>
                      <a:pt x="30682" y="40677"/>
                    </a:cubicBezTo>
                    <a:cubicBezTo>
                      <a:pt x="32306" y="40223"/>
                      <a:pt x="33994" y="40158"/>
                      <a:pt x="35553" y="39703"/>
                    </a:cubicBezTo>
                    <a:cubicBezTo>
                      <a:pt x="35553" y="39703"/>
                      <a:pt x="36267" y="39184"/>
                      <a:pt x="36007" y="39703"/>
                    </a:cubicBezTo>
                    <a:cubicBezTo>
                      <a:pt x="35748" y="40223"/>
                      <a:pt x="36007" y="39314"/>
                      <a:pt x="36007" y="38664"/>
                    </a:cubicBezTo>
                    <a:cubicBezTo>
                      <a:pt x="36072" y="38125"/>
                      <a:pt x="36072" y="37580"/>
                      <a:pt x="36007" y="37040"/>
                    </a:cubicBezTo>
                    <a:cubicBezTo>
                      <a:pt x="36007" y="36131"/>
                      <a:pt x="36007" y="35222"/>
                      <a:pt x="36007" y="34248"/>
                    </a:cubicBezTo>
                    <a:cubicBezTo>
                      <a:pt x="35942" y="30735"/>
                      <a:pt x="36137" y="27215"/>
                      <a:pt x="36592" y="23727"/>
                    </a:cubicBezTo>
                    <a:cubicBezTo>
                      <a:pt x="37631" y="15856"/>
                      <a:pt x="40034" y="8232"/>
                      <a:pt x="43736" y="1192"/>
                    </a:cubicBezTo>
                    <a:cubicBezTo>
                      <a:pt x="44645" y="-75"/>
                      <a:pt x="46334" y="-380"/>
                      <a:pt x="47632" y="503"/>
                    </a:cubicBezTo>
                    <a:cubicBezTo>
                      <a:pt x="48672" y="1257"/>
                      <a:pt x="49126" y="2647"/>
                      <a:pt x="48607" y="38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1"/>
              <p:cNvSpPr/>
              <p:nvPr/>
            </p:nvSpPr>
            <p:spPr>
              <a:xfrm flipH="1">
                <a:off x="960152" y="4321657"/>
                <a:ext cx="29383" cy="123327"/>
              </a:xfrm>
              <a:custGeom>
                <a:avLst/>
                <a:gdLst/>
                <a:ahLst/>
                <a:cxnLst/>
                <a:rect l="l" t="t" r="r" b="b"/>
                <a:pathLst>
                  <a:path w="19753" h="82909" extrusionOk="0">
                    <a:moveTo>
                      <a:pt x="18062" y="2508"/>
                    </a:moveTo>
                    <a:cubicBezTo>
                      <a:pt x="18062" y="9002"/>
                      <a:pt x="18646" y="15497"/>
                      <a:pt x="18971" y="21991"/>
                    </a:cubicBezTo>
                    <a:cubicBezTo>
                      <a:pt x="18971" y="25238"/>
                      <a:pt x="18971" y="28485"/>
                      <a:pt x="19425" y="31733"/>
                    </a:cubicBezTo>
                    <a:cubicBezTo>
                      <a:pt x="19880" y="34980"/>
                      <a:pt x="19880" y="38227"/>
                      <a:pt x="19815" y="40954"/>
                    </a:cubicBezTo>
                    <a:cubicBezTo>
                      <a:pt x="19815" y="42461"/>
                      <a:pt x="19360" y="43935"/>
                      <a:pt x="18387" y="45111"/>
                    </a:cubicBezTo>
                    <a:cubicBezTo>
                      <a:pt x="17543" y="46078"/>
                      <a:pt x="16568" y="46949"/>
                      <a:pt x="15529" y="47709"/>
                    </a:cubicBezTo>
                    <a:cubicBezTo>
                      <a:pt x="13970" y="49131"/>
                      <a:pt x="12542" y="50722"/>
                      <a:pt x="11307" y="52449"/>
                    </a:cubicBezTo>
                    <a:cubicBezTo>
                      <a:pt x="8840" y="55969"/>
                      <a:pt x="7022" y="59937"/>
                      <a:pt x="6047" y="64139"/>
                    </a:cubicBezTo>
                    <a:cubicBezTo>
                      <a:pt x="4878" y="69068"/>
                      <a:pt x="4878" y="74212"/>
                      <a:pt x="6047" y="79141"/>
                    </a:cubicBezTo>
                    <a:cubicBezTo>
                      <a:pt x="6502" y="80609"/>
                      <a:pt x="5787" y="82180"/>
                      <a:pt x="4359" y="82778"/>
                    </a:cubicBezTo>
                    <a:cubicBezTo>
                      <a:pt x="2995" y="83226"/>
                      <a:pt x="1501" y="82486"/>
                      <a:pt x="1047" y="81128"/>
                    </a:cubicBezTo>
                    <a:cubicBezTo>
                      <a:pt x="1047" y="81089"/>
                      <a:pt x="1047" y="81057"/>
                      <a:pt x="1047" y="81024"/>
                    </a:cubicBezTo>
                    <a:cubicBezTo>
                      <a:pt x="-1096" y="71283"/>
                      <a:pt x="397" y="61100"/>
                      <a:pt x="5268" y="52384"/>
                    </a:cubicBezTo>
                    <a:cubicBezTo>
                      <a:pt x="6437" y="50300"/>
                      <a:pt x="7801" y="48326"/>
                      <a:pt x="9360" y="46475"/>
                    </a:cubicBezTo>
                    <a:cubicBezTo>
                      <a:pt x="10983" y="44773"/>
                      <a:pt x="12672" y="43169"/>
                      <a:pt x="14490" y="41669"/>
                    </a:cubicBezTo>
                    <a:cubicBezTo>
                      <a:pt x="14490" y="41669"/>
                      <a:pt x="14945" y="40954"/>
                      <a:pt x="14490" y="41279"/>
                    </a:cubicBezTo>
                    <a:cubicBezTo>
                      <a:pt x="14490" y="40740"/>
                      <a:pt x="14490" y="40195"/>
                      <a:pt x="14490" y="39656"/>
                    </a:cubicBezTo>
                    <a:cubicBezTo>
                      <a:pt x="14490" y="37967"/>
                      <a:pt x="14490" y="36214"/>
                      <a:pt x="14490" y="34460"/>
                    </a:cubicBezTo>
                    <a:lnTo>
                      <a:pt x="14100" y="24978"/>
                    </a:lnTo>
                    <a:cubicBezTo>
                      <a:pt x="13710" y="17705"/>
                      <a:pt x="13386" y="10496"/>
                      <a:pt x="13061" y="3222"/>
                    </a:cubicBezTo>
                    <a:cubicBezTo>
                      <a:pt x="12737" y="1787"/>
                      <a:pt x="13645" y="371"/>
                      <a:pt x="15075" y="60"/>
                    </a:cubicBezTo>
                    <a:cubicBezTo>
                      <a:pt x="16568" y="-252"/>
                      <a:pt x="17932" y="664"/>
                      <a:pt x="18257" y="2105"/>
                    </a:cubicBezTo>
                    <a:cubicBezTo>
                      <a:pt x="18322" y="2346"/>
                      <a:pt x="18322" y="2586"/>
                      <a:pt x="18322" y="2833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1"/>
              <p:cNvSpPr/>
              <p:nvPr/>
            </p:nvSpPr>
            <p:spPr>
              <a:xfrm flipH="1">
                <a:off x="-243525" y="3171921"/>
                <a:ext cx="2824547" cy="2127796"/>
              </a:xfrm>
              <a:custGeom>
                <a:avLst/>
                <a:gdLst/>
                <a:ahLst/>
                <a:cxnLst/>
                <a:rect l="l" t="t" r="r" b="b"/>
                <a:pathLst>
                  <a:path w="1898855" h="1430451" extrusionOk="0">
                    <a:moveTo>
                      <a:pt x="93" y="1390765"/>
                    </a:moveTo>
                    <a:cubicBezTo>
                      <a:pt x="202132" y="1419145"/>
                      <a:pt x="412093" y="1448369"/>
                      <a:pt x="623548" y="1416742"/>
                    </a:cubicBezTo>
                    <a:cubicBezTo>
                      <a:pt x="677905" y="1408754"/>
                      <a:pt x="732003" y="1396739"/>
                      <a:pt x="786945" y="1387777"/>
                    </a:cubicBezTo>
                    <a:cubicBezTo>
                      <a:pt x="1061525" y="1343031"/>
                      <a:pt x="1351951" y="1374789"/>
                      <a:pt x="1649391" y="1381283"/>
                    </a:cubicBezTo>
                    <a:cubicBezTo>
                      <a:pt x="1706930" y="1382647"/>
                      <a:pt x="1766288" y="1382842"/>
                      <a:pt x="1820451" y="1361215"/>
                    </a:cubicBezTo>
                    <a:cubicBezTo>
                      <a:pt x="1835193" y="1355799"/>
                      <a:pt x="1848701" y="1347519"/>
                      <a:pt x="1860196" y="1336862"/>
                    </a:cubicBezTo>
                    <a:cubicBezTo>
                      <a:pt x="1877536" y="1319652"/>
                      <a:pt x="1886627" y="1295103"/>
                      <a:pt x="1891304" y="1270555"/>
                    </a:cubicBezTo>
                    <a:cubicBezTo>
                      <a:pt x="1910462" y="1170347"/>
                      <a:pt x="1865327" y="1068192"/>
                      <a:pt x="1869028" y="966166"/>
                    </a:cubicBezTo>
                    <a:cubicBezTo>
                      <a:pt x="1871107" y="904990"/>
                      <a:pt x="1890460" y="845631"/>
                      <a:pt x="1896629" y="784650"/>
                    </a:cubicBezTo>
                    <a:cubicBezTo>
                      <a:pt x="1902604" y="725097"/>
                      <a:pt x="1895915" y="665284"/>
                      <a:pt x="1889225" y="606121"/>
                    </a:cubicBezTo>
                    <a:cubicBezTo>
                      <a:pt x="1880069" y="525678"/>
                      <a:pt x="1870977" y="445300"/>
                      <a:pt x="1861885" y="364987"/>
                    </a:cubicBezTo>
                    <a:cubicBezTo>
                      <a:pt x="1859417" y="351055"/>
                      <a:pt x="1859547" y="336787"/>
                      <a:pt x="1862274" y="322904"/>
                    </a:cubicBezTo>
                    <a:cubicBezTo>
                      <a:pt x="1866430" y="306863"/>
                      <a:pt x="1877016" y="293290"/>
                      <a:pt x="1883835" y="278158"/>
                    </a:cubicBezTo>
                    <a:cubicBezTo>
                      <a:pt x="1902409" y="237244"/>
                      <a:pt x="1883251" y="189121"/>
                      <a:pt x="1875652" y="148791"/>
                    </a:cubicBezTo>
                    <a:cubicBezTo>
                      <a:pt x="1866301" y="99239"/>
                      <a:pt x="1845844" y="58910"/>
                      <a:pt x="1808566" y="27023"/>
                    </a:cubicBezTo>
                    <a:cubicBezTo>
                      <a:pt x="1791811" y="12670"/>
                      <a:pt x="1772003" y="396"/>
                      <a:pt x="1750118" y="6"/>
                    </a:cubicBezTo>
                    <a:cubicBezTo>
                      <a:pt x="1728232" y="-383"/>
                      <a:pt x="1703748" y="14683"/>
                      <a:pt x="1698877" y="37543"/>
                    </a:cubicBezTo>
                    <a:cubicBezTo>
                      <a:pt x="1659911" y="36050"/>
                      <a:pt x="1619322" y="61118"/>
                      <a:pt x="1600618" y="98525"/>
                    </a:cubicBezTo>
                    <a:cubicBezTo>
                      <a:pt x="1590162" y="93795"/>
                      <a:pt x="1578342" y="93191"/>
                      <a:pt x="1567432" y="96837"/>
                    </a:cubicBezTo>
                    <a:cubicBezTo>
                      <a:pt x="1550157" y="102487"/>
                      <a:pt x="1535870" y="115540"/>
                      <a:pt x="1521972" y="128269"/>
                    </a:cubicBezTo>
                    <a:cubicBezTo>
                      <a:pt x="1517491" y="119632"/>
                      <a:pt x="1505671" y="119761"/>
                      <a:pt x="1496514" y="122879"/>
                    </a:cubicBezTo>
                    <a:cubicBezTo>
                      <a:pt x="1458262" y="135867"/>
                      <a:pt x="1434299" y="186198"/>
                      <a:pt x="1447612" y="225099"/>
                    </a:cubicBezTo>
                    <a:cubicBezTo>
                      <a:pt x="1432155" y="239409"/>
                      <a:pt x="1422479" y="258846"/>
                      <a:pt x="1420336" y="279781"/>
                    </a:cubicBezTo>
                    <a:lnTo>
                      <a:pt x="1417868" y="280821"/>
                    </a:lnTo>
                    <a:cubicBezTo>
                      <a:pt x="1407152" y="286192"/>
                      <a:pt x="1397930" y="294245"/>
                      <a:pt x="1391241" y="304200"/>
                    </a:cubicBezTo>
                    <a:cubicBezTo>
                      <a:pt x="1389877" y="298420"/>
                      <a:pt x="1387474" y="292925"/>
                      <a:pt x="1384227" y="287964"/>
                    </a:cubicBezTo>
                    <a:cubicBezTo>
                      <a:pt x="1366563" y="261403"/>
                      <a:pt x="1325778" y="258220"/>
                      <a:pt x="1302594" y="281470"/>
                    </a:cubicBezTo>
                    <a:cubicBezTo>
                      <a:pt x="1299672" y="284880"/>
                      <a:pt x="1296425" y="287932"/>
                      <a:pt x="1292787" y="290562"/>
                    </a:cubicBezTo>
                    <a:cubicBezTo>
                      <a:pt x="1288956" y="292409"/>
                      <a:pt x="1284865" y="293804"/>
                      <a:pt x="1280708" y="294718"/>
                    </a:cubicBezTo>
                    <a:cubicBezTo>
                      <a:pt x="1264407" y="300950"/>
                      <a:pt x="1251614" y="313999"/>
                      <a:pt x="1245769" y="330437"/>
                    </a:cubicBezTo>
                    <a:cubicBezTo>
                      <a:pt x="1239729" y="347046"/>
                      <a:pt x="1237196" y="364754"/>
                      <a:pt x="1238495" y="382392"/>
                    </a:cubicBezTo>
                    <a:cubicBezTo>
                      <a:pt x="1239534" y="389477"/>
                      <a:pt x="1238495" y="396710"/>
                      <a:pt x="1235572" y="403238"/>
                    </a:cubicBezTo>
                    <a:cubicBezTo>
                      <a:pt x="1231221" y="410577"/>
                      <a:pt x="1222583" y="412980"/>
                      <a:pt x="1214856" y="415318"/>
                    </a:cubicBezTo>
                    <a:cubicBezTo>
                      <a:pt x="1205504" y="417584"/>
                      <a:pt x="1196866" y="422036"/>
                      <a:pt x="1189593" y="428307"/>
                    </a:cubicBezTo>
                    <a:cubicBezTo>
                      <a:pt x="1182059" y="435172"/>
                      <a:pt x="1178553" y="445411"/>
                      <a:pt x="1180306" y="455453"/>
                    </a:cubicBezTo>
                    <a:cubicBezTo>
                      <a:pt x="1161797" y="467472"/>
                      <a:pt x="1150822" y="488248"/>
                      <a:pt x="1151341" y="510330"/>
                    </a:cubicBezTo>
                    <a:cubicBezTo>
                      <a:pt x="1151796" y="522585"/>
                      <a:pt x="1155887" y="534424"/>
                      <a:pt x="1163161" y="544295"/>
                    </a:cubicBezTo>
                    <a:cubicBezTo>
                      <a:pt x="1160823" y="546840"/>
                      <a:pt x="1158615" y="549553"/>
                      <a:pt x="1156667" y="552413"/>
                    </a:cubicBezTo>
                    <a:cubicBezTo>
                      <a:pt x="1146535" y="568610"/>
                      <a:pt x="1139911" y="586750"/>
                      <a:pt x="1137184" y="605666"/>
                    </a:cubicBezTo>
                    <a:cubicBezTo>
                      <a:pt x="1134196" y="618748"/>
                      <a:pt x="1133677" y="632268"/>
                      <a:pt x="1135625" y="645541"/>
                    </a:cubicBezTo>
                    <a:cubicBezTo>
                      <a:pt x="1136794" y="652224"/>
                      <a:pt x="1139262" y="658621"/>
                      <a:pt x="1142899" y="664375"/>
                    </a:cubicBezTo>
                    <a:lnTo>
                      <a:pt x="1140041" y="665674"/>
                    </a:lnTo>
                    <a:cubicBezTo>
                      <a:pt x="1124195" y="673402"/>
                      <a:pt x="1110816" y="686521"/>
                      <a:pt x="1095036" y="694249"/>
                    </a:cubicBezTo>
                    <a:cubicBezTo>
                      <a:pt x="1088606" y="696723"/>
                      <a:pt x="1082501" y="700042"/>
                      <a:pt x="1076916" y="704120"/>
                    </a:cubicBezTo>
                    <a:cubicBezTo>
                      <a:pt x="1067954" y="711978"/>
                      <a:pt x="1064772" y="724577"/>
                      <a:pt x="1063213" y="737241"/>
                    </a:cubicBezTo>
                    <a:cubicBezTo>
                      <a:pt x="1059576" y="733916"/>
                      <a:pt x="1055096" y="731669"/>
                      <a:pt x="1050225" y="730747"/>
                    </a:cubicBezTo>
                    <a:cubicBezTo>
                      <a:pt x="1036781" y="729649"/>
                      <a:pt x="1023663" y="735118"/>
                      <a:pt x="1015025" y="745424"/>
                    </a:cubicBezTo>
                    <a:cubicBezTo>
                      <a:pt x="1005998" y="755977"/>
                      <a:pt x="998594" y="767791"/>
                      <a:pt x="993009" y="780493"/>
                    </a:cubicBezTo>
                    <a:lnTo>
                      <a:pt x="958784" y="848944"/>
                    </a:lnTo>
                    <a:cubicBezTo>
                      <a:pt x="941250" y="842423"/>
                      <a:pt x="921507" y="846826"/>
                      <a:pt x="908453" y="860179"/>
                    </a:cubicBezTo>
                    <a:cubicBezTo>
                      <a:pt x="894945" y="874596"/>
                      <a:pt x="889490" y="894826"/>
                      <a:pt x="893971" y="914082"/>
                    </a:cubicBezTo>
                    <a:cubicBezTo>
                      <a:pt x="887477" y="913627"/>
                      <a:pt x="882736" y="923109"/>
                      <a:pt x="884620" y="930317"/>
                    </a:cubicBezTo>
                    <a:cubicBezTo>
                      <a:pt x="885918" y="934617"/>
                      <a:pt x="888386" y="938474"/>
                      <a:pt x="891763" y="941488"/>
                    </a:cubicBezTo>
                    <a:cubicBezTo>
                      <a:pt x="870917" y="944767"/>
                      <a:pt x="852278" y="956165"/>
                      <a:pt x="839809" y="973180"/>
                    </a:cubicBezTo>
                    <a:cubicBezTo>
                      <a:pt x="836042" y="964835"/>
                      <a:pt x="830067" y="957704"/>
                      <a:pt x="822469" y="952593"/>
                    </a:cubicBezTo>
                    <a:cubicBezTo>
                      <a:pt x="804155" y="941728"/>
                      <a:pt x="781165" y="942851"/>
                      <a:pt x="764020" y="955450"/>
                    </a:cubicBezTo>
                    <a:cubicBezTo>
                      <a:pt x="763110" y="956054"/>
                      <a:pt x="762267" y="956775"/>
                      <a:pt x="761487" y="957593"/>
                    </a:cubicBezTo>
                    <a:cubicBezTo>
                      <a:pt x="753369" y="938163"/>
                      <a:pt x="739861" y="921466"/>
                      <a:pt x="722521" y="909471"/>
                    </a:cubicBezTo>
                    <a:cubicBezTo>
                      <a:pt x="708559" y="899989"/>
                      <a:pt x="691544" y="894339"/>
                      <a:pt x="675632" y="898950"/>
                    </a:cubicBezTo>
                    <a:cubicBezTo>
                      <a:pt x="658422" y="904353"/>
                      <a:pt x="647122" y="920881"/>
                      <a:pt x="648421" y="938890"/>
                    </a:cubicBezTo>
                    <a:cubicBezTo>
                      <a:pt x="638615" y="929337"/>
                      <a:pt x="623548" y="927804"/>
                      <a:pt x="612053" y="935188"/>
                    </a:cubicBezTo>
                    <a:cubicBezTo>
                      <a:pt x="600493" y="942988"/>
                      <a:pt x="591466" y="954009"/>
                      <a:pt x="586076" y="966880"/>
                    </a:cubicBezTo>
                    <a:cubicBezTo>
                      <a:pt x="579387" y="980525"/>
                      <a:pt x="574516" y="994975"/>
                      <a:pt x="571593" y="1009873"/>
                    </a:cubicBezTo>
                    <a:cubicBezTo>
                      <a:pt x="569515" y="1020199"/>
                      <a:pt x="568931" y="1032603"/>
                      <a:pt x="575879" y="1039876"/>
                    </a:cubicBezTo>
                    <a:cubicBezTo>
                      <a:pt x="564709" y="1042292"/>
                      <a:pt x="555617" y="1050332"/>
                      <a:pt x="551786" y="1061113"/>
                    </a:cubicBezTo>
                    <a:cubicBezTo>
                      <a:pt x="544966" y="1061230"/>
                      <a:pt x="538277" y="1062964"/>
                      <a:pt x="532303" y="1066178"/>
                    </a:cubicBezTo>
                    <a:cubicBezTo>
                      <a:pt x="512171" y="1078102"/>
                      <a:pt x="499117" y="1099137"/>
                      <a:pt x="497428" y="1122484"/>
                    </a:cubicBezTo>
                    <a:cubicBezTo>
                      <a:pt x="496779" y="1122484"/>
                      <a:pt x="496129" y="1121900"/>
                      <a:pt x="495480" y="1121705"/>
                    </a:cubicBezTo>
                    <a:cubicBezTo>
                      <a:pt x="481128" y="1117419"/>
                      <a:pt x="466190" y="1124757"/>
                      <a:pt x="453527" y="1133395"/>
                    </a:cubicBezTo>
                    <a:cubicBezTo>
                      <a:pt x="438914" y="1143266"/>
                      <a:pt x="423653" y="1159762"/>
                      <a:pt x="427549" y="1178855"/>
                    </a:cubicBezTo>
                    <a:cubicBezTo>
                      <a:pt x="425926" y="1179264"/>
                      <a:pt x="424302" y="1179829"/>
                      <a:pt x="422744" y="1180543"/>
                    </a:cubicBezTo>
                    <a:cubicBezTo>
                      <a:pt x="422679" y="1169925"/>
                      <a:pt x="417288" y="1160041"/>
                      <a:pt x="408456" y="1154177"/>
                    </a:cubicBezTo>
                    <a:cubicBezTo>
                      <a:pt x="396376" y="1147033"/>
                      <a:pt x="381569" y="1149371"/>
                      <a:pt x="368906" y="1154826"/>
                    </a:cubicBezTo>
                    <a:cubicBezTo>
                      <a:pt x="353384" y="1161535"/>
                      <a:pt x="339746" y="1171977"/>
                      <a:pt x="329225" y="1185219"/>
                    </a:cubicBezTo>
                    <a:cubicBezTo>
                      <a:pt x="321107" y="1195286"/>
                      <a:pt x="314548" y="1206975"/>
                      <a:pt x="305781" y="1216392"/>
                    </a:cubicBezTo>
                    <a:cubicBezTo>
                      <a:pt x="296884" y="1226211"/>
                      <a:pt x="285389" y="1233342"/>
                      <a:pt x="272660" y="1236979"/>
                    </a:cubicBezTo>
                    <a:cubicBezTo>
                      <a:pt x="259671" y="1240486"/>
                      <a:pt x="246683" y="1240096"/>
                      <a:pt x="233694" y="1242954"/>
                    </a:cubicBezTo>
                    <a:cubicBezTo>
                      <a:pt x="223953" y="1244883"/>
                      <a:pt x="215056" y="1249831"/>
                      <a:pt x="208236" y="1257111"/>
                    </a:cubicBezTo>
                    <a:cubicBezTo>
                      <a:pt x="206418" y="1254709"/>
                      <a:pt x="204210" y="1252624"/>
                      <a:pt x="201742" y="1250942"/>
                    </a:cubicBezTo>
                    <a:cubicBezTo>
                      <a:pt x="191416" y="1244447"/>
                      <a:pt x="178947" y="1244447"/>
                      <a:pt x="167192" y="1244772"/>
                    </a:cubicBezTo>
                    <a:cubicBezTo>
                      <a:pt x="168037" y="1237310"/>
                      <a:pt x="164335" y="1230076"/>
                      <a:pt x="157840" y="1226328"/>
                    </a:cubicBezTo>
                    <a:cubicBezTo>
                      <a:pt x="151801" y="1223296"/>
                      <a:pt x="144917" y="1222536"/>
                      <a:pt x="138357" y="1224185"/>
                    </a:cubicBezTo>
                    <a:cubicBezTo>
                      <a:pt x="93611" y="1232498"/>
                      <a:pt x="66400" y="1287960"/>
                      <a:pt x="23473" y="1302767"/>
                    </a:cubicBezTo>
                    <a:close/>
                    <a:moveTo>
                      <a:pt x="1072630" y="758997"/>
                    </a:moveTo>
                    <a:lnTo>
                      <a:pt x="1073864" y="760491"/>
                    </a:lnTo>
                    <a:lnTo>
                      <a:pt x="1072500" y="760491"/>
                    </a:lnTo>
                    <a:cubicBezTo>
                      <a:pt x="1072565" y="760101"/>
                      <a:pt x="1072565" y="759452"/>
                      <a:pt x="1072630" y="758997"/>
                    </a:cubicBezTo>
                    <a:close/>
                  </a:path>
                </a:pathLst>
              </a:custGeom>
              <a:solidFill>
                <a:srgbClr val="FFFFFF">
                  <a:alpha val="639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1"/>
              <p:cNvSpPr/>
              <p:nvPr/>
            </p:nvSpPr>
            <p:spPr>
              <a:xfrm flipH="1">
                <a:off x="-89296" y="3797537"/>
                <a:ext cx="654652" cy="541306"/>
              </a:xfrm>
              <a:custGeom>
                <a:avLst/>
                <a:gdLst/>
                <a:ahLst/>
                <a:cxnLst/>
                <a:rect l="l" t="t" r="r" b="b"/>
                <a:pathLst>
                  <a:path w="440102" h="363903" extrusionOk="0">
                    <a:moveTo>
                      <a:pt x="440196" y="31783"/>
                    </a:moveTo>
                    <a:cubicBezTo>
                      <a:pt x="410516" y="19978"/>
                      <a:pt x="376876" y="24168"/>
                      <a:pt x="351028" y="42888"/>
                    </a:cubicBezTo>
                    <a:cubicBezTo>
                      <a:pt x="318232" y="-755"/>
                      <a:pt x="257900" y="-12852"/>
                      <a:pt x="210816" y="14768"/>
                    </a:cubicBezTo>
                    <a:cubicBezTo>
                      <a:pt x="181917" y="1065"/>
                      <a:pt x="144964" y="14054"/>
                      <a:pt x="124377" y="40031"/>
                    </a:cubicBezTo>
                    <a:cubicBezTo>
                      <a:pt x="104374" y="67848"/>
                      <a:pt x="98270" y="103321"/>
                      <a:pt x="107881" y="136212"/>
                    </a:cubicBezTo>
                    <a:cubicBezTo>
                      <a:pt x="88788" y="138739"/>
                      <a:pt x="72357" y="151044"/>
                      <a:pt x="64564" y="168683"/>
                    </a:cubicBezTo>
                    <a:cubicBezTo>
                      <a:pt x="56641" y="186704"/>
                      <a:pt x="58070" y="207473"/>
                      <a:pt x="68461" y="224210"/>
                    </a:cubicBezTo>
                    <a:cubicBezTo>
                      <a:pt x="45731" y="220313"/>
                      <a:pt x="24754" y="240381"/>
                      <a:pt x="13909" y="262266"/>
                    </a:cubicBezTo>
                    <a:cubicBezTo>
                      <a:pt x="-1613" y="293933"/>
                      <a:pt x="-4146" y="330385"/>
                      <a:pt x="6765" y="363902"/>
                    </a:cubicBezTo>
                    <a:cubicBezTo>
                      <a:pt x="11376" y="337925"/>
                      <a:pt x="16311" y="311298"/>
                      <a:pt x="30144" y="289218"/>
                    </a:cubicBezTo>
                    <a:cubicBezTo>
                      <a:pt x="43977" y="267137"/>
                      <a:pt x="69110" y="250836"/>
                      <a:pt x="93269" y="256746"/>
                    </a:cubicBezTo>
                    <a:cubicBezTo>
                      <a:pt x="89827" y="236666"/>
                      <a:pt x="92750" y="216025"/>
                      <a:pt x="101517" y="197648"/>
                    </a:cubicBezTo>
                    <a:cubicBezTo>
                      <a:pt x="110803" y="179789"/>
                      <a:pt x="128663" y="166021"/>
                      <a:pt x="147756" y="165826"/>
                    </a:cubicBezTo>
                    <a:cubicBezTo>
                      <a:pt x="150614" y="133354"/>
                      <a:pt x="166784" y="100298"/>
                      <a:pt x="194321" y="84842"/>
                    </a:cubicBezTo>
                    <a:cubicBezTo>
                      <a:pt x="221857" y="69385"/>
                      <a:pt x="260823" y="76789"/>
                      <a:pt x="275500" y="105234"/>
                    </a:cubicBezTo>
                    <a:cubicBezTo>
                      <a:pt x="301087" y="85184"/>
                      <a:pt x="337715" y="88004"/>
                      <a:pt x="359926" y="111728"/>
                    </a:cubicBezTo>
                    <a:cubicBezTo>
                      <a:pt x="376486" y="93145"/>
                      <a:pt x="399021" y="80962"/>
                      <a:pt x="423635" y="77308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1"/>
              <p:cNvSpPr/>
              <p:nvPr/>
            </p:nvSpPr>
            <p:spPr>
              <a:xfrm flipH="1">
                <a:off x="349405" y="4279606"/>
                <a:ext cx="519079" cy="288652"/>
              </a:xfrm>
              <a:custGeom>
                <a:avLst/>
                <a:gdLst/>
                <a:ahLst/>
                <a:cxnLst/>
                <a:rect l="l" t="t" r="r" b="b"/>
                <a:pathLst>
                  <a:path w="348961" h="194052" extrusionOk="0">
                    <a:moveTo>
                      <a:pt x="8428" y="138655"/>
                    </a:moveTo>
                    <a:cubicBezTo>
                      <a:pt x="17390" y="122302"/>
                      <a:pt x="33690" y="111223"/>
                      <a:pt x="52199" y="108846"/>
                    </a:cubicBezTo>
                    <a:cubicBezTo>
                      <a:pt x="48497" y="89870"/>
                      <a:pt x="52134" y="70198"/>
                      <a:pt x="62330" y="53774"/>
                    </a:cubicBezTo>
                    <a:cubicBezTo>
                      <a:pt x="73046" y="38253"/>
                      <a:pt x="93178" y="29550"/>
                      <a:pt x="109739" y="36694"/>
                    </a:cubicBezTo>
                    <a:cubicBezTo>
                      <a:pt x="108439" y="26518"/>
                      <a:pt x="112726" y="16432"/>
                      <a:pt x="120974" y="10327"/>
                    </a:cubicBezTo>
                    <a:cubicBezTo>
                      <a:pt x="128897" y="4833"/>
                      <a:pt x="138249" y="1599"/>
                      <a:pt x="147860" y="975"/>
                    </a:cubicBezTo>
                    <a:cubicBezTo>
                      <a:pt x="164875" y="-1077"/>
                      <a:pt x="182151" y="112"/>
                      <a:pt x="198776" y="4482"/>
                    </a:cubicBezTo>
                    <a:cubicBezTo>
                      <a:pt x="204686" y="6041"/>
                      <a:pt x="211764" y="10977"/>
                      <a:pt x="209426" y="17081"/>
                    </a:cubicBezTo>
                    <a:cubicBezTo>
                      <a:pt x="241898" y="17127"/>
                      <a:pt x="272032" y="34109"/>
                      <a:pt x="288917" y="61892"/>
                    </a:cubicBezTo>
                    <a:cubicBezTo>
                      <a:pt x="290151" y="61275"/>
                      <a:pt x="291515" y="60730"/>
                      <a:pt x="292813" y="60269"/>
                    </a:cubicBezTo>
                    <a:cubicBezTo>
                      <a:pt x="310608" y="51034"/>
                      <a:pt x="331909" y="51696"/>
                      <a:pt x="349054" y="62022"/>
                    </a:cubicBezTo>
                    <a:cubicBezTo>
                      <a:pt x="325220" y="57320"/>
                      <a:pt x="301191" y="69302"/>
                      <a:pt x="290605" y="91181"/>
                    </a:cubicBezTo>
                    <a:cubicBezTo>
                      <a:pt x="280994" y="80550"/>
                      <a:pt x="264563" y="79732"/>
                      <a:pt x="253912" y="89363"/>
                    </a:cubicBezTo>
                    <a:cubicBezTo>
                      <a:pt x="253133" y="90097"/>
                      <a:pt x="252354" y="90876"/>
                      <a:pt x="251639" y="91701"/>
                    </a:cubicBezTo>
                    <a:cubicBezTo>
                      <a:pt x="244171" y="76777"/>
                      <a:pt x="231962" y="64743"/>
                      <a:pt x="216960" y="57476"/>
                    </a:cubicBezTo>
                    <a:cubicBezTo>
                      <a:pt x="201504" y="50826"/>
                      <a:pt x="183514" y="55443"/>
                      <a:pt x="173188" y="68711"/>
                    </a:cubicBezTo>
                    <a:cubicBezTo>
                      <a:pt x="138898" y="46111"/>
                      <a:pt x="87333" y="64230"/>
                      <a:pt x="71487" y="104170"/>
                    </a:cubicBezTo>
                    <a:cubicBezTo>
                      <a:pt x="66551" y="116574"/>
                      <a:pt x="63824" y="131576"/>
                      <a:pt x="53109" y="138460"/>
                    </a:cubicBezTo>
                    <a:cubicBezTo>
                      <a:pt x="48043" y="141025"/>
                      <a:pt x="42717" y="142967"/>
                      <a:pt x="37197" y="144240"/>
                    </a:cubicBezTo>
                    <a:cubicBezTo>
                      <a:pt x="16935" y="152390"/>
                      <a:pt x="3751" y="172205"/>
                      <a:pt x="4141" y="194052"/>
                    </a:cubicBezTo>
                    <a:cubicBezTo>
                      <a:pt x="-2483" y="175835"/>
                      <a:pt x="-925" y="155638"/>
                      <a:pt x="8428" y="1386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1"/>
              <p:cNvSpPr/>
              <p:nvPr/>
            </p:nvSpPr>
            <p:spPr>
              <a:xfrm flipH="1">
                <a:off x="1003245" y="4784438"/>
                <a:ext cx="563707" cy="310480"/>
              </a:xfrm>
              <a:custGeom>
                <a:avLst/>
                <a:gdLst/>
                <a:ahLst/>
                <a:cxnLst/>
                <a:rect l="l" t="t" r="r" b="b"/>
                <a:pathLst>
                  <a:path w="378963" h="208726" extrusionOk="0">
                    <a:moveTo>
                      <a:pt x="4788" y="155082"/>
                    </a:moveTo>
                    <a:cubicBezTo>
                      <a:pt x="10504" y="138132"/>
                      <a:pt x="24726" y="123325"/>
                      <a:pt x="41092" y="124169"/>
                    </a:cubicBezTo>
                    <a:cubicBezTo>
                      <a:pt x="48690" y="101179"/>
                      <a:pt x="71745" y="85787"/>
                      <a:pt x="93825" y="89165"/>
                    </a:cubicBezTo>
                    <a:cubicBezTo>
                      <a:pt x="94995" y="79131"/>
                      <a:pt x="99085" y="69669"/>
                      <a:pt x="105580" y="61953"/>
                    </a:cubicBezTo>
                    <a:cubicBezTo>
                      <a:pt x="100190" y="47276"/>
                      <a:pt x="101943" y="30930"/>
                      <a:pt x="110321" y="17727"/>
                    </a:cubicBezTo>
                    <a:cubicBezTo>
                      <a:pt x="119478" y="4134"/>
                      <a:pt x="136038" y="-2464"/>
                      <a:pt x="152014" y="1102"/>
                    </a:cubicBezTo>
                    <a:cubicBezTo>
                      <a:pt x="171043" y="-2211"/>
                      <a:pt x="190591" y="2004"/>
                      <a:pt x="206567" y="12856"/>
                    </a:cubicBezTo>
                    <a:cubicBezTo>
                      <a:pt x="217217" y="20130"/>
                      <a:pt x="226894" y="30456"/>
                      <a:pt x="239038" y="32339"/>
                    </a:cubicBezTo>
                    <a:cubicBezTo>
                      <a:pt x="245078" y="32826"/>
                      <a:pt x="251183" y="32696"/>
                      <a:pt x="257223" y="31950"/>
                    </a:cubicBezTo>
                    <a:cubicBezTo>
                      <a:pt x="282875" y="31352"/>
                      <a:pt x="307034" y="43925"/>
                      <a:pt x="321257" y="65266"/>
                    </a:cubicBezTo>
                    <a:cubicBezTo>
                      <a:pt x="340739" y="52277"/>
                      <a:pt x="369250" y="61564"/>
                      <a:pt x="379056" y="83839"/>
                    </a:cubicBezTo>
                    <a:cubicBezTo>
                      <a:pt x="357560" y="73585"/>
                      <a:pt x="332881" y="72227"/>
                      <a:pt x="310346" y="80073"/>
                    </a:cubicBezTo>
                    <a:cubicBezTo>
                      <a:pt x="297357" y="60590"/>
                      <a:pt x="273523" y="55069"/>
                      <a:pt x="251897" y="50783"/>
                    </a:cubicBezTo>
                    <a:cubicBezTo>
                      <a:pt x="228907" y="46237"/>
                      <a:pt x="200852" y="43639"/>
                      <a:pt x="186954" y="63772"/>
                    </a:cubicBezTo>
                    <a:cubicBezTo>
                      <a:pt x="164873" y="58187"/>
                      <a:pt x="140909" y="79878"/>
                      <a:pt x="141493" y="104751"/>
                    </a:cubicBezTo>
                    <a:cubicBezTo>
                      <a:pt x="147988" y="98257"/>
                      <a:pt x="158314" y="100465"/>
                      <a:pt x="166042" y="104751"/>
                    </a:cubicBezTo>
                    <a:cubicBezTo>
                      <a:pt x="173770" y="109037"/>
                      <a:pt x="181109" y="115596"/>
                      <a:pt x="189812" y="116765"/>
                    </a:cubicBezTo>
                    <a:cubicBezTo>
                      <a:pt x="195721" y="116993"/>
                      <a:pt x="201631" y="116532"/>
                      <a:pt x="207476" y="115402"/>
                    </a:cubicBezTo>
                    <a:cubicBezTo>
                      <a:pt x="224166" y="114609"/>
                      <a:pt x="240078" y="122838"/>
                      <a:pt x="249040" y="136963"/>
                    </a:cubicBezTo>
                    <a:cubicBezTo>
                      <a:pt x="228257" y="129689"/>
                      <a:pt x="205203" y="122545"/>
                      <a:pt x="185525" y="132352"/>
                    </a:cubicBezTo>
                    <a:cubicBezTo>
                      <a:pt x="180914" y="135248"/>
                      <a:pt x="176044" y="137749"/>
                      <a:pt x="171043" y="139820"/>
                    </a:cubicBezTo>
                    <a:cubicBezTo>
                      <a:pt x="159353" y="143457"/>
                      <a:pt x="144156" y="138197"/>
                      <a:pt x="136688" y="148653"/>
                    </a:cubicBezTo>
                    <a:cubicBezTo>
                      <a:pt x="127271" y="131527"/>
                      <a:pt x="105710" y="125292"/>
                      <a:pt x="88630" y="134722"/>
                    </a:cubicBezTo>
                    <a:cubicBezTo>
                      <a:pt x="86487" y="135885"/>
                      <a:pt x="84473" y="137268"/>
                      <a:pt x="82655" y="138846"/>
                    </a:cubicBezTo>
                    <a:cubicBezTo>
                      <a:pt x="79083" y="143334"/>
                      <a:pt x="74667" y="147068"/>
                      <a:pt x="69667" y="149821"/>
                    </a:cubicBezTo>
                    <a:cubicBezTo>
                      <a:pt x="64990" y="150854"/>
                      <a:pt x="60119" y="151010"/>
                      <a:pt x="55379" y="150276"/>
                    </a:cubicBezTo>
                    <a:cubicBezTo>
                      <a:pt x="28298" y="149821"/>
                      <a:pt x="11477" y="181319"/>
                      <a:pt x="437" y="208725"/>
                    </a:cubicBezTo>
                    <a:cubicBezTo>
                      <a:pt x="-17" y="190736"/>
                      <a:pt x="-927" y="171967"/>
                      <a:pt x="4788" y="1550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1"/>
              <p:cNvSpPr/>
              <p:nvPr/>
            </p:nvSpPr>
            <p:spPr>
              <a:xfrm flipH="1">
                <a:off x="1749184" y="4930529"/>
                <a:ext cx="370057" cy="208597"/>
              </a:xfrm>
              <a:custGeom>
                <a:avLst/>
                <a:gdLst/>
                <a:ahLst/>
                <a:cxnLst/>
                <a:rect l="l" t="t" r="r" b="b"/>
                <a:pathLst>
                  <a:path w="248778" h="140233" extrusionOk="0">
                    <a:moveTo>
                      <a:pt x="108919" y="8398"/>
                    </a:moveTo>
                    <a:cubicBezTo>
                      <a:pt x="131324" y="2689"/>
                      <a:pt x="154768" y="13002"/>
                      <a:pt x="165744" y="33401"/>
                    </a:cubicBezTo>
                    <a:cubicBezTo>
                      <a:pt x="170745" y="28076"/>
                      <a:pt x="179187" y="31647"/>
                      <a:pt x="184448" y="36713"/>
                    </a:cubicBezTo>
                    <a:cubicBezTo>
                      <a:pt x="189708" y="41779"/>
                      <a:pt x="194709" y="48533"/>
                      <a:pt x="201593" y="49702"/>
                    </a:cubicBezTo>
                    <a:cubicBezTo>
                      <a:pt x="205555" y="49741"/>
                      <a:pt x="209516" y="49195"/>
                      <a:pt x="213282" y="48078"/>
                    </a:cubicBezTo>
                    <a:cubicBezTo>
                      <a:pt x="229843" y="46500"/>
                      <a:pt x="245040" y="57397"/>
                      <a:pt x="248871" y="73601"/>
                    </a:cubicBezTo>
                    <a:cubicBezTo>
                      <a:pt x="231986" y="63898"/>
                      <a:pt x="211854" y="61547"/>
                      <a:pt x="193215" y="67106"/>
                    </a:cubicBezTo>
                    <a:cubicBezTo>
                      <a:pt x="179707" y="56040"/>
                      <a:pt x="164316" y="47481"/>
                      <a:pt x="147755" y="41844"/>
                    </a:cubicBezTo>
                    <a:cubicBezTo>
                      <a:pt x="143338" y="39973"/>
                      <a:pt x="138468" y="39454"/>
                      <a:pt x="133727" y="40350"/>
                    </a:cubicBezTo>
                    <a:cubicBezTo>
                      <a:pt x="127233" y="42103"/>
                      <a:pt x="122752" y="48338"/>
                      <a:pt x="116453" y="49961"/>
                    </a:cubicBezTo>
                    <a:cubicBezTo>
                      <a:pt x="112166" y="50539"/>
                      <a:pt x="107750" y="50539"/>
                      <a:pt x="103464" y="49961"/>
                    </a:cubicBezTo>
                    <a:cubicBezTo>
                      <a:pt x="87357" y="49961"/>
                      <a:pt x="73070" y="67431"/>
                      <a:pt x="74694" y="85550"/>
                    </a:cubicBezTo>
                    <a:cubicBezTo>
                      <a:pt x="80279" y="81160"/>
                      <a:pt x="88072" y="80667"/>
                      <a:pt x="94177" y="84316"/>
                    </a:cubicBezTo>
                    <a:cubicBezTo>
                      <a:pt x="99697" y="87693"/>
                      <a:pt x="103723" y="94123"/>
                      <a:pt x="109763" y="96201"/>
                    </a:cubicBezTo>
                    <a:cubicBezTo>
                      <a:pt x="114050" y="97039"/>
                      <a:pt x="118400" y="97234"/>
                      <a:pt x="122752" y="96785"/>
                    </a:cubicBezTo>
                    <a:cubicBezTo>
                      <a:pt x="136065" y="97760"/>
                      <a:pt x="147430" y="106774"/>
                      <a:pt x="151392" y="119516"/>
                    </a:cubicBezTo>
                    <a:cubicBezTo>
                      <a:pt x="137494" y="110170"/>
                      <a:pt x="120284" y="107170"/>
                      <a:pt x="104048" y="111268"/>
                    </a:cubicBezTo>
                    <a:cubicBezTo>
                      <a:pt x="88397" y="104773"/>
                      <a:pt x="71577" y="99773"/>
                      <a:pt x="55536" y="104773"/>
                    </a:cubicBezTo>
                    <a:cubicBezTo>
                      <a:pt x="39624" y="110664"/>
                      <a:pt x="27545" y="123867"/>
                      <a:pt x="23064" y="140232"/>
                    </a:cubicBezTo>
                    <a:cubicBezTo>
                      <a:pt x="21765" y="129699"/>
                      <a:pt x="22479" y="119016"/>
                      <a:pt x="25077" y="108735"/>
                    </a:cubicBezTo>
                    <a:cubicBezTo>
                      <a:pt x="28324" y="98799"/>
                      <a:pt x="36507" y="90161"/>
                      <a:pt x="45859" y="90876"/>
                    </a:cubicBezTo>
                    <a:cubicBezTo>
                      <a:pt x="27091" y="88408"/>
                      <a:pt x="7997" y="103280"/>
                      <a:pt x="3191" y="123932"/>
                    </a:cubicBezTo>
                    <a:cubicBezTo>
                      <a:pt x="-4017" y="110943"/>
                      <a:pt x="2347" y="93798"/>
                      <a:pt x="12088" y="83732"/>
                    </a:cubicBezTo>
                    <a:cubicBezTo>
                      <a:pt x="21830" y="73666"/>
                      <a:pt x="34559" y="67691"/>
                      <a:pt x="44560" y="57755"/>
                    </a:cubicBezTo>
                    <a:cubicBezTo>
                      <a:pt x="58393" y="43662"/>
                      <a:pt x="65862" y="22361"/>
                      <a:pt x="80993" y="10021"/>
                    </a:cubicBezTo>
                    <a:cubicBezTo>
                      <a:pt x="89825" y="2741"/>
                      <a:pt x="101125" y="-798"/>
                      <a:pt x="112555" y="150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1"/>
              <p:cNvSpPr/>
              <p:nvPr/>
            </p:nvSpPr>
            <p:spPr>
              <a:xfrm flipH="1">
                <a:off x="-249198" y="3274498"/>
                <a:ext cx="86941" cy="65303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43901" extrusionOk="0">
                    <a:moveTo>
                      <a:pt x="21264" y="43900"/>
                    </a:moveTo>
                    <a:cubicBezTo>
                      <a:pt x="16004" y="28469"/>
                      <a:pt x="8860" y="13729"/>
                      <a:pt x="93" y="-1"/>
                    </a:cubicBezTo>
                    <a:cubicBezTo>
                      <a:pt x="20939" y="1410"/>
                      <a:pt x="41007" y="8116"/>
                      <a:pt x="58542" y="194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1"/>
              <p:cNvSpPr/>
              <p:nvPr/>
            </p:nvSpPr>
            <p:spPr>
              <a:xfrm flipH="1">
                <a:off x="-162943" y="3172789"/>
                <a:ext cx="2564518" cy="1962886"/>
              </a:xfrm>
              <a:custGeom>
                <a:avLst/>
                <a:gdLst/>
                <a:ahLst/>
                <a:cxnLst/>
                <a:rect l="l" t="t" r="r" b="b"/>
                <a:pathLst>
                  <a:path w="1724046" h="1319587" extrusionOk="0">
                    <a:moveTo>
                      <a:pt x="93" y="1230290"/>
                    </a:moveTo>
                    <a:cubicBezTo>
                      <a:pt x="6327" y="1230647"/>
                      <a:pt x="11458" y="1235395"/>
                      <a:pt x="12237" y="1241590"/>
                    </a:cubicBezTo>
                    <a:cubicBezTo>
                      <a:pt x="25226" y="1237116"/>
                      <a:pt x="39448" y="1243551"/>
                      <a:pt x="44709" y="1256267"/>
                    </a:cubicBezTo>
                    <a:cubicBezTo>
                      <a:pt x="55425" y="1251845"/>
                      <a:pt x="67763" y="1255046"/>
                      <a:pt x="74973" y="1264125"/>
                    </a:cubicBezTo>
                    <a:cubicBezTo>
                      <a:pt x="65750" y="1269860"/>
                      <a:pt x="61010" y="1280744"/>
                      <a:pt x="63218" y="1291401"/>
                    </a:cubicBezTo>
                    <a:cubicBezTo>
                      <a:pt x="49775" y="1294064"/>
                      <a:pt x="40033" y="1305851"/>
                      <a:pt x="39968" y="1319587"/>
                    </a:cubicBezTo>
                    <a:cubicBezTo>
                      <a:pt x="47047" y="1309650"/>
                      <a:pt x="60815" y="1307326"/>
                      <a:pt x="70751" y="1314391"/>
                    </a:cubicBezTo>
                    <a:cubicBezTo>
                      <a:pt x="71140" y="1314638"/>
                      <a:pt x="71465" y="1314898"/>
                      <a:pt x="71790" y="1315171"/>
                    </a:cubicBezTo>
                    <a:cubicBezTo>
                      <a:pt x="74063" y="1307378"/>
                      <a:pt x="83285" y="1306728"/>
                      <a:pt x="90493" y="1307442"/>
                    </a:cubicBezTo>
                    <a:lnTo>
                      <a:pt x="123809" y="1310884"/>
                    </a:lnTo>
                    <a:cubicBezTo>
                      <a:pt x="112055" y="1298610"/>
                      <a:pt x="96923" y="1285362"/>
                      <a:pt x="81986" y="1291012"/>
                    </a:cubicBezTo>
                    <a:cubicBezTo>
                      <a:pt x="101664" y="1262190"/>
                      <a:pt x="134915" y="1245668"/>
                      <a:pt x="169790" y="1247370"/>
                    </a:cubicBezTo>
                    <a:cubicBezTo>
                      <a:pt x="173621" y="1236161"/>
                      <a:pt x="182518" y="1227419"/>
                      <a:pt x="193818" y="1223796"/>
                    </a:cubicBezTo>
                    <a:cubicBezTo>
                      <a:pt x="196870" y="1226056"/>
                      <a:pt x="200768" y="1226861"/>
                      <a:pt x="204469" y="1226004"/>
                    </a:cubicBezTo>
                    <a:cubicBezTo>
                      <a:pt x="206807" y="1224711"/>
                      <a:pt x="208755" y="1222776"/>
                      <a:pt x="209989" y="1220419"/>
                    </a:cubicBezTo>
                    <a:cubicBezTo>
                      <a:pt x="216873" y="1208638"/>
                      <a:pt x="224406" y="1197260"/>
                      <a:pt x="232589" y="1186323"/>
                    </a:cubicBezTo>
                    <a:cubicBezTo>
                      <a:pt x="241357" y="1176062"/>
                      <a:pt x="253306" y="1168139"/>
                      <a:pt x="265905" y="1169243"/>
                    </a:cubicBezTo>
                    <a:cubicBezTo>
                      <a:pt x="279868" y="1171036"/>
                      <a:pt x="290064" y="1183420"/>
                      <a:pt x="289090" y="1197494"/>
                    </a:cubicBezTo>
                    <a:cubicBezTo>
                      <a:pt x="296753" y="1202098"/>
                      <a:pt x="306624" y="1200864"/>
                      <a:pt x="312924" y="1194506"/>
                    </a:cubicBezTo>
                    <a:cubicBezTo>
                      <a:pt x="319483" y="1188129"/>
                      <a:pt x="325263" y="1181076"/>
                      <a:pt x="330329" y="1173465"/>
                    </a:cubicBezTo>
                    <a:cubicBezTo>
                      <a:pt x="342343" y="1158073"/>
                      <a:pt x="363840" y="1146773"/>
                      <a:pt x="378387" y="1159502"/>
                    </a:cubicBezTo>
                    <a:cubicBezTo>
                      <a:pt x="385336" y="1133525"/>
                      <a:pt x="405209" y="1114366"/>
                      <a:pt x="425601" y="1099429"/>
                    </a:cubicBezTo>
                    <a:cubicBezTo>
                      <a:pt x="435212" y="1092416"/>
                      <a:pt x="447487" y="1085791"/>
                      <a:pt x="457682" y="1091766"/>
                    </a:cubicBezTo>
                    <a:cubicBezTo>
                      <a:pt x="460995" y="1069088"/>
                      <a:pt x="474632" y="1049222"/>
                      <a:pt x="494570" y="1037928"/>
                    </a:cubicBezTo>
                    <a:cubicBezTo>
                      <a:pt x="485998" y="1018114"/>
                      <a:pt x="490803" y="995066"/>
                      <a:pt x="506585" y="980324"/>
                    </a:cubicBezTo>
                    <a:cubicBezTo>
                      <a:pt x="519183" y="969803"/>
                      <a:pt x="533406" y="970712"/>
                      <a:pt x="547629" y="975193"/>
                    </a:cubicBezTo>
                    <a:cubicBezTo>
                      <a:pt x="557695" y="978440"/>
                      <a:pt x="556071" y="979739"/>
                      <a:pt x="565618" y="977531"/>
                    </a:cubicBezTo>
                    <a:cubicBezTo>
                      <a:pt x="571398" y="976232"/>
                      <a:pt x="577178" y="971037"/>
                      <a:pt x="583607" y="969348"/>
                    </a:cubicBezTo>
                    <a:cubicBezTo>
                      <a:pt x="619066" y="962432"/>
                      <a:pt x="655564" y="974635"/>
                      <a:pt x="679788" y="1001495"/>
                    </a:cubicBezTo>
                    <a:cubicBezTo>
                      <a:pt x="684724" y="993085"/>
                      <a:pt x="694660" y="988955"/>
                      <a:pt x="704077" y="991364"/>
                    </a:cubicBezTo>
                    <a:cubicBezTo>
                      <a:pt x="713559" y="994689"/>
                      <a:pt x="720118" y="1003456"/>
                      <a:pt x="720572" y="1013510"/>
                    </a:cubicBezTo>
                    <a:cubicBezTo>
                      <a:pt x="739341" y="984350"/>
                      <a:pt x="769540" y="964432"/>
                      <a:pt x="803700" y="958633"/>
                    </a:cubicBezTo>
                    <a:cubicBezTo>
                      <a:pt x="801492" y="943319"/>
                      <a:pt x="803116" y="927707"/>
                      <a:pt x="808441" y="913172"/>
                    </a:cubicBezTo>
                    <a:cubicBezTo>
                      <a:pt x="811038" y="905964"/>
                      <a:pt x="818766" y="898106"/>
                      <a:pt x="823962" y="903301"/>
                    </a:cubicBezTo>
                    <a:cubicBezTo>
                      <a:pt x="830456" y="875051"/>
                      <a:pt x="865526" y="860049"/>
                      <a:pt x="887412" y="876479"/>
                    </a:cubicBezTo>
                    <a:cubicBezTo>
                      <a:pt x="889945" y="852385"/>
                      <a:pt x="892932" y="826993"/>
                      <a:pt x="906310" y="807380"/>
                    </a:cubicBezTo>
                    <a:cubicBezTo>
                      <a:pt x="919688" y="787767"/>
                      <a:pt x="947224" y="777246"/>
                      <a:pt x="964758" y="791858"/>
                    </a:cubicBezTo>
                    <a:cubicBezTo>
                      <a:pt x="965798" y="772473"/>
                      <a:pt x="978007" y="755471"/>
                      <a:pt x="996062" y="748347"/>
                    </a:cubicBezTo>
                    <a:cubicBezTo>
                      <a:pt x="1003140" y="745749"/>
                      <a:pt x="1014051" y="748801"/>
                      <a:pt x="1019831" y="745164"/>
                    </a:cubicBezTo>
                    <a:cubicBezTo>
                      <a:pt x="1025610" y="741528"/>
                      <a:pt x="1030222" y="726591"/>
                      <a:pt x="1034767" y="721200"/>
                    </a:cubicBezTo>
                    <a:cubicBezTo>
                      <a:pt x="1046912" y="706640"/>
                      <a:pt x="1063083" y="695937"/>
                      <a:pt x="1081202" y="690417"/>
                    </a:cubicBezTo>
                    <a:cubicBezTo>
                      <a:pt x="1089710" y="687884"/>
                      <a:pt x="1123805" y="680676"/>
                      <a:pt x="1129974" y="690417"/>
                    </a:cubicBezTo>
                    <a:cubicBezTo>
                      <a:pt x="1116076" y="668304"/>
                      <a:pt x="1089385" y="657783"/>
                      <a:pt x="1064122" y="664440"/>
                    </a:cubicBezTo>
                    <a:cubicBezTo>
                      <a:pt x="1062693" y="664992"/>
                      <a:pt x="1061135" y="664992"/>
                      <a:pt x="1059705" y="664440"/>
                    </a:cubicBezTo>
                    <a:cubicBezTo>
                      <a:pt x="1057953" y="663531"/>
                      <a:pt x="1057563" y="661128"/>
                      <a:pt x="1057368" y="659050"/>
                    </a:cubicBezTo>
                    <a:cubicBezTo>
                      <a:pt x="1056199" y="648529"/>
                      <a:pt x="1055095" y="638073"/>
                      <a:pt x="1053991" y="627552"/>
                    </a:cubicBezTo>
                    <a:cubicBezTo>
                      <a:pt x="1052238" y="617756"/>
                      <a:pt x="1052627" y="607693"/>
                      <a:pt x="1055160" y="598068"/>
                    </a:cubicBezTo>
                    <a:cubicBezTo>
                      <a:pt x="1058407" y="588651"/>
                      <a:pt x="1067369" y="580598"/>
                      <a:pt x="1076331" y="582482"/>
                    </a:cubicBezTo>
                    <a:cubicBezTo>
                      <a:pt x="1073279" y="572780"/>
                      <a:pt x="1073279" y="562374"/>
                      <a:pt x="1076331" y="552673"/>
                    </a:cubicBezTo>
                    <a:cubicBezTo>
                      <a:pt x="1079708" y="540155"/>
                      <a:pt x="1087956" y="529513"/>
                      <a:pt x="1099256" y="523124"/>
                    </a:cubicBezTo>
                    <a:cubicBezTo>
                      <a:pt x="1095619" y="507732"/>
                      <a:pt x="1094581" y="483119"/>
                      <a:pt x="1107439" y="472078"/>
                    </a:cubicBezTo>
                    <a:cubicBezTo>
                      <a:pt x="1112959" y="467402"/>
                      <a:pt x="1145755" y="458440"/>
                      <a:pt x="1145171" y="474416"/>
                    </a:cubicBezTo>
                    <a:cubicBezTo>
                      <a:pt x="1146664" y="436165"/>
                      <a:pt x="1187774" y="415318"/>
                      <a:pt x="1222193" y="403563"/>
                    </a:cubicBezTo>
                    <a:cubicBezTo>
                      <a:pt x="1236091" y="398757"/>
                      <a:pt x="1251159" y="394017"/>
                      <a:pt x="1264731" y="398822"/>
                    </a:cubicBezTo>
                    <a:cubicBezTo>
                      <a:pt x="1272914" y="402169"/>
                      <a:pt x="1279084" y="409164"/>
                      <a:pt x="1281357" y="417721"/>
                    </a:cubicBezTo>
                    <a:cubicBezTo>
                      <a:pt x="1282851" y="422716"/>
                      <a:pt x="1282396" y="428080"/>
                      <a:pt x="1280188" y="432788"/>
                    </a:cubicBezTo>
                    <a:cubicBezTo>
                      <a:pt x="1292592" y="413305"/>
                      <a:pt x="1320908" y="407330"/>
                      <a:pt x="1338118" y="421293"/>
                    </a:cubicBezTo>
                    <a:cubicBezTo>
                      <a:pt x="1359029" y="401810"/>
                      <a:pt x="1389357" y="397978"/>
                      <a:pt x="1416049" y="404018"/>
                    </a:cubicBezTo>
                    <a:cubicBezTo>
                      <a:pt x="1442741" y="410058"/>
                      <a:pt x="1466575" y="424994"/>
                      <a:pt x="1490019" y="439737"/>
                    </a:cubicBezTo>
                    <a:cubicBezTo>
                      <a:pt x="1483590" y="405571"/>
                      <a:pt x="1455600" y="379602"/>
                      <a:pt x="1421049" y="375703"/>
                    </a:cubicBezTo>
                    <a:cubicBezTo>
                      <a:pt x="1406957" y="374534"/>
                      <a:pt x="1392020" y="377391"/>
                      <a:pt x="1379161" y="371676"/>
                    </a:cubicBezTo>
                    <a:cubicBezTo>
                      <a:pt x="1374096" y="369248"/>
                      <a:pt x="1369420" y="366097"/>
                      <a:pt x="1365263" y="362324"/>
                    </a:cubicBezTo>
                    <a:cubicBezTo>
                      <a:pt x="1361886" y="359597"/>
                      <a:pt x="1358769" y="356674"/>
                      <a:pt x="1355133" y="354141"/>
                    </a:cubicBezTo>
                    <a:cubicBezTo>
                      <a:pt x="1338247" y="341972"/>
                      <a:pt x="1316686" y="338260"/>
                      <a:pt x="1296684" y="344075"/>
                    </a:cubicBezTo>
                    <a:cubicBezTo>
                      <a:pt x="1317205" y="306460"/>
                      <a:pt x="1349223" y="276383"/>
                      <a:pt x="1388059" y="258220"/>
                    </a:cubicBezTo>
                    <a:cubicBezTo>
                      <a:pt x="1395137" y="216174"/>
                      <a:pt x="1417413" y="178190"/>
                      <a:pt x="1450664" y="151454"/>
                    </a:cubicBezTo>
                    <a:cubicBezTo>
                      <a:pt x="1485148" y="124178"/>
                      <a:pt x="1538012" y="114566"/>
                      <a:pt x="1566522" y="146063"/>
                    </a:cubicBezTo>
                    <a:cubicBezTo>
                      <a:pt x="1561197" y="111644"/>
                      <a:pt x="1604320" y="78652"/>
                      <a:pt x="1633219" y="95213"/>
                    </a:cubicBezTo>
                    <a:cubicBezTo>
                      <a:pt x="1659326" y="75631"/>
                      <a:pt x="1691603" y="66109"/>
                      <a:pt x="1724140" y="68391"/>
                    </a:cubicBezTo>
                    <a:cubicBezTo>
                      <a:pt x="1714073" y="52929"/>
                      <a:pt x="1701799" y="38997"/>
                      <a:pt x="1687771" y="27023"/>
                    </a:cubicBezTo>
                    <a:cubicBezTo>
                      <a:pt x="1671016" y="12670"/>
                      <a:pt x="1651208" y="396"/>
                      <a:pt x="1629323" y="6"/>
                    </a:cubicBezTo>
                    <a:cubicBezTo>
                      <a:pt x="1607437" y="-383"/>
                      <a:pt x="1582953" y="14683"/>
                      <a:pt x="1578082" y="37543"/>
                    </a:cubicBezTo>
                    <a:cubicBezTo>
                      <a:pt x="1539116" y="36050"/>
                      <a:pt x="1498527" y="61118"/>
                      <a:pt x="1479823" y="98525"/>
                    </a:cubicBezTo>
                    <a:cubicBezTo>
                      <a:pt x="1469368" y="93795"/>
                      <a:pt x="1457547" y="93191"/>
                      <a:pt x="1446637" y="96837"/>
                    </a:cubicBezTo>
                    <a:cubicBezTo>
                      <a:pt x="1429362" y="102487"/>
                      <a:pt x="1415075" y="115540"/>
                      <a:pt x="1401177" y="128269"/>
                    </a:cubicBezTo>
                    <a:cubicBezTo>
                      <a:pt x="1396696" y="119632"/>
                      <a:pt x="1384876" y="119761"/>
                      <a:pt x="1375719" y="122879"/>
                    </a:cubicBezTo>
                    <a:cubicBezTo>
                      <a:pt x="1337468" y="135867"/>
                      <a:pt x="1313504" y="186198"/>
                      <a:pt x="1326817" y="225099"/>
                    </a:cubicBezTo>
                    <a:cubicBezTo>
                      <a:pt x="1311360" y="239409"/>
                      <a:pt x="1301684" y="258846"/>
                      <a:pt x="1299541" y="279781"/>
                    </a:cubicBezTo>
                    <a:lnTo>
                      <a:pt x="1297073" y="280821"/>
                    </a:lnTo>
                    <a:cubicBezTo>
                      <a:pt x="1286357" y="286192"/>
                      <a:pt x="1277136" y="294245"/>
                      <a:pt x="1270447" y="304200"/>
                    </a:cubicBezTo>
                    <a:cubicBezTo>
                      <a:pt x="1269083" y="298420"/>
                      <a:pt x="1266680" y="292925"/>
                      <a:pt x="1263433" y="287964"/>
                    </a:cubicBezTo>
                    <a:cubicBezTo>
                      <a:pt x="1245768" y="261403"/>
                      <a:pt x="1204984" y="258220"/>
                      <a:pt x="1181799" y="281470"/>
                    </a:cubicBezTo>
                    <a:cubicBezTo>
                      <a:pt x="1178877" y="284880"/>
                      <a:pt x="1175630" y="287932"/>
                      <a:pt x="1171992" y="290562"/>
                    </a:cubicBezTo>
                    <a:cubicBezTo>
                      <a:pt x="1168161" y="292409"/>
                      <a:pt x="1164070" y="293804"/>
                      <a:pt x="1159913" y="294718"/>
                    </a:cubicBezTo>
                    <a:cubicBezTo>
                      <a:pt x="1143612" y="300950"/>
                      <a:pt x="1130819" y="313999"/>
                      <a:pt x="1124974" y="330437"/>
                    </a:cubicBezTo>
                    <a:cubicBezTo>
                      <a:pt x="1118934" y="347046"/>
                      <a:pt x="1116401" y="364754"/>
                      <a:pt x="1117700" y="382392"/>
                    </a:cubicBezTo>
                    <a:cubicBezTo>
                      <a:pt x="1118739" y="389477"/>
                      <a:pt x="1117700" y="396710"/>
                      <a:pt x="1114778" y="403238"/>
                    </a:cubicBezTo>
                    <a:cubicBezTo>
                      <a:pt x="1110426" y="410577"/>
                      <a:pt x="1101789" y="412980"/>
                      <a:pt x="1094061" y="415318"/>
                    </a:cubicBezTo>
                    <a:cubicBezTo>
                      <a:pt x="1084709" y="417584"/>
                      <a:pt x="1076071" y="422036"/>
                      <a:pt x="1068798" y="428307"/>
                    </a:cubicBezTo>
                    <a:cubicBezTo>
                      <a:pt x="1061265" y="435172"/>
                      <a:pt x="1057758" y="445411"/>
                      <a:pt x="1059511" y="455453"/>
                    </a:cubicBezTo>
                    <a:cubicBezTo>
                      <a:pt x="1041003" y="467472"/>
                      <a:pt x="1030027" y="488248"/>
                      <a:pt x="1030546" y="510330"/>
                    </a:cubicBezTo>
                    <a:cubicBezTo>
                      <a:pt x="1031001" y="522585"/>
                      <a:pt x="1035092" y="534424"/>
                      <a:pt x="1042366" y="544295"/>
                    </a:cubicBezTo>
                    <a:cubicBezTo>
                      <a:pt x="1040028" y="546840"/>
                      <a:pt x="1037820" y="549553"/>
                      <a:pt x="1035872" y="552413"/>
                    </a:cubicBezTo>
                    <a:cubicBezTo>
                      <a:pt x="1028403" y="563877"/>
                      <a:pt x="1023013" y="576559"/>
                      <a:pt x="1019896" y="589885"/>
                    </a:cubicBezTo>
                    <a:cubicBezTo>
                      <a:pt x="1018532" y="595081"/>
                      <a:pt x="1017363" y="600341"/>
                      <a:pt x="1016454" y="605666"/>
                    </a:cubicBezTo>
                    <a:cubicBezTo>
                      <a:pt x="1013466" y="618748"/>
                      <a:pt x="1012947" y="632268"/>
                      <a:pt x="1014895" y="645542"/>
                    </a:cubicBezTo>
                    <a:cubicBezTo>
                      <a:pt x="1016064" y="652224"/>
                      <a:pt x="1018532" y="658621"/>
                      <a:pt x="1022169" y="664375"/>
                    </a:cubicBezTo>
                    <a:lnTo>
                      <a:pt x="1019311" y="665674"/>
                    </a:lnTo>
                    <a:cubicBezTo>
                      <a:pt x="1003465" y="673402"/>
                      <a:pt x="990086" y="686521"/>
                      <a:pt x="974306" y="694249"/>
                    </a:cubicBezTo>
                    <a:cubicBezTo>
                      <a:pt x="967876" y="696723"/>
                      <a:pt x="961771" y="700042"/>
                      <a:pt x="956186" y="704120"/>
                    </a:cubicBezTo>
                    <a:cubicBezTo>
                      <a:pt x="947224" y="711978"/>
                      <a:pt x="944042" y="724577"/>
                      <a:pt x="942483" y="737241"/>
                    </a:cubicBezTo>
                    <a:cubicBezTo>
                      <a:pt x="938846" y="733916"/>
                      <a:pt x="934366" y="731669"/>
                      <a:pt x="929495" y="730747"/>
                    </a:cubicBezTo>
                    <a:cubicBezTo>
                      <a:pt x="916051" y="729649"/>
                      <a:pt x="902933" y="735118"/>
                      <a:pt x="894295" y="745424"/>
                    </a:cubicBezTo>
                    <a:cubicBezTo>
                      <a:pt x="885268" y="755977"/>
                      <a:pt x="877864" y="767791"/>
                      <a:pt x="872279" y="780493"/>
                    </a:cubicBezTo>
                    <a:lnTo>
                      <a:pt x="838055" y="848944"/>
                    </a:lnTo>
                    <a:cubicBezTo>
                      <a:pt x="820520" y="842423"/>
                      <a:pt x="800842" y="846826"/>
                      <a:pt x="787724" y="860179"/>
                    </a:cubicBezTo>
                    <a:cubicBezTo>
                      <a:pt x="774215" y="874596"/>
                      <a:pt x="768760" y="894826"/>
                      <a:pt x="773241" y="914082"/>
                    </a:cubicBezTo>
                    <a:cubicBezTo>
                      <a:pt x="766747" y="913627"/>
                      <a:pt x="762006" y="923109"/>
                      <a:pt x="763890" y="930317"/>
                    </a:cubicBezTo>
                    <a:cubicBezTo>
                      <a:pt x="765188" y="934617"/>
                      <a:pt x="767656" y="938474"/>
                      <a:pt x="771033" y="941488"/>
                    </a:cubicBezTo>
                    <a:cubicBezTo>
                      <a:pt x="750187" y="944767"/>
                      <a:pt x="731548" y="956165"/>
                      <a:pt x="719079" y="973180"/>
                    </a:cubicBezTo>
                    <a:cubicBezTo>
                      <a:pt x="715312" y="964835"/>
                      <a:pt x="709337" y="957704"/>
                      <a:pt x="701739" y="952593"/>
                    </a:cubicBezTo>
                    <a:cubicBezTo>
                      <a:pt x="683425" y="941728"/>
                      <a:pt x="660435" y="942851"/>
                      <a:pt x="643290" y="955450"/>
                    </a:cubicBezTo>
                    <a:cubicBezTo>
                      <a:pt x="642381" y="956054"/>
                      <a:pt x="641537" y="956775"/>
                      <a:pt x="640758" y="957594"/>
                    </a:cubicBezTo>
                    <a:cubicBezTo>
                      <a:pt x="632640" y="938162"/>
                      <a:pt x="619131" y="921466"/>
                      <a:pt x="601792" y="909471"/>
                    </a:cubicBezTo>
                    <a:cubicBezTo>
                      <a:pt x="587829" y="899989"/>
                      <a:pt x="570814" y="894339"/>
                      <a:pt x="554902" y="898950"/>
                    </a:cubicBezTo>
                    <a:cubicBezTo>
                      <a:pt x="537693" y="904353"/>
                      <a:pt x="526392" y="920881"/>
                      <a:pt x="527691" y="938890"/>
                    </a:cubicBezTo>
                    <a:cubicBezTo>
                      <a:pt x="520742" y="931707"/>
                      <a:pt x="510416" y="928869"/>
                      <a:pt x="500805" y="931486"/>
                    </a:cubicBezTo>
                    <a:cubicBezTo>
                      <a:pt x="497493" y="932233"/>
                      <a:pt x="494310" y="933480"/>
                      <a:pt x="491323" y="935188"/>
                    </a:cubicBezTo>
                    <a:cubicBezTo>
                      <a:pt x="486388" y="938046"/>
                      <a:pt x="482036" y="941715"/>
                      <a:pt x="478335" y="946034"/>
                    </a:cubicBezTo>
                    <a:cubicBezTo>
                      <a:pt x="473139" y="952404"/>
                      <a:pt x="468787" y="959412"/>
                      <a:pt x="465346" y="966880"/>
                    </a:cubicBezTo>
                    <a:cubicBezTo>
                      <a:pt x="458657" y="980525"/>
                      <a:pt x="453786" y="994975"/>
                      <a:pt x="450863" y="1009873"/>
                    </a:cubicBezTo>
                    <a:cubicBezTo>
                      <a:pt x="448785" y="1020199"/>
                      <a:pt x="448201" y="1032603"/>
                      <a:pt x="455150" y="1039877"/>
                    </a:cubicBezTo>
                    <a:cubicBezTo>
                      <a:pt x="443979" y="1042292"/>
                      <a:pt x="434887" y="1050332"/>
                      <a:pt x="431056" y="1061113"/>
                    </a:cubicBezTo>
                    <a:cubicBezTo>
                      <a:pt x="424236" y="1061230"/>
                      <a:pt x="417548" y="1062964"/>
                      <a:pt x="411573" y="1066179"/>
                    </a:cubicBezTo>
                    <a:cubicBezTo>
                      <a:pt x="391441" y="1078102"/>
                      <a:pt x="378387" y="1099137"/>
                      <a:pt x="376698" y="1122484"/>
                    </a:cubicBezTo>
                    <a:cubicBezTo>
                      <a:pt x="376049" y="1122484"/>
                      <a:pt x="375399" y="1121900"/>
                      <a:pt x="374750" y="1121705"/>
                    </a:cubicBezTo>
                    <a:cubicBezTo>
                      <a:pt x="360398" y="1117419"/>
                      <a:pt x="345460" y="1124757"/>
                      <a:pt x="332797" y="1133395"/>
                    </a:cubicBezTo>
                    <a:cubicBezTo>
                      <a:pt x="318185" y="1143266"/>
                      <a:pt x="302923" y="1159762"/>
                      <a:pt x="306819" y="1178855"/>
                    </a:cubicBezTo>
                    <a:cubicBezTo>
                      <a:pt x="305196" y="1179264"/>
                      <a:pt x="303572" y="1179829"/>
                      <a:pt x="302014" y="1180543"/>
                    </a:cubicBezTo>
                    <a:cubicBezTo>
                      <a:pt x="301949" y="1169925"/>
                      <a:pt x="296559" y="1160041"/>
                      <a:pt x="287726" y="1154176"/>
                    </a:cubicBezTo>
                    <a:cubicBezTo>
                      <a:pt x="275646" y="1147033"/>
                      <a:pt x="260840" y="1149371"/>
                      <a:pt x="248176" y="1154826"/>
                    </a:cubicBezTo>
                    <a:cubicBezTo>
                      <a:pt x="232654" y="1161535"/>
                      <a:pt x="219016" y="1171977"/>
                      <a:pt x="208495" y="1185219"/>
                    </a:cubicBezTo>
                    <a:cubicBezTo>
                      <a:pt x="200378" y="1195286"/>
                      <a:pt x="193818" y="1206975"/>
                      <a:pt x="185051" y="1216392"/>
                    </a:cubicBezTo>
                    <a:cubicBezTo>
                      <a:pt x="184272" y="1217282"/>
                      <a:pt x="183427" y="1218133"/>
                      <a:pt x="182518" y="1218925"/>
                    </a:cubicBezTo>
                    <a:cubicBezTo>
                      <a:pt x="181999" y="1219496"/>
                      <a:pt x="181414" y="1220042"/>
                      <a:pt x="180830" y="1220548"/>
                    </a:cubicBezTo>
                    <a:cubicBezTo>
                      <a:pt x="171218" y="1220055"/>
                      <a:pt x="161866" y="1224120"/>
                      <a:pt x="155697" y="1231524"/>
                    </a:cubicBezTo>
                    <a:cubicBezTo>
                      <a:pt x="154073" y="1233706"/>
                      <a:pt x="152189" y="1235687"/>
                      <a:pt x="150112" y="1237434"/>
                    </a:cubicBezTo>
                    <a:lnTo>
                      <a:pt x="151930" y="1236979"/>
                    </a:lnTo>
                    <a:lnTo>
                      <a:pt x="150112" y="1237434"/>
                    </a:lnTo>
                    <a:lnTo>
                      <a:pt x="150112" y="1237434"/>
                    </a:lnTo>
                    <a:cubicBezTo>
                      <a:pt x="147644" y="1238018"/>
                      <a:pt x="145176" y="1238538"/>
                      <a:pt x="142643" y="1238927"/>
                    </a:cubicBezTo>
                    <a:lnTo>
                      <a:pt x="142643" y="1238927"/>
                    </a:lnTo>
                    <a:cubicBezTo>
                      <a:pt x="132836" y="1240486"/>
                      <a:pt x="123160" y="1240746"/>
                      <a:pt x="113094" y="1242954"/>
                    </a:cubicBezTo>
                    <a:cubicBezTo>
                      <a:pt x="103353" y="1244883"/>
                      <a:pt x="94456" y="1249831"/>
                      <a:pt x="87636" y="1257111"/>
                    </a:cubicBezTo>
                    <a:cubicBezTo>
                      <a:pt x="85818" y="1254709"/>
                      <a:pt x="83610" y="1252624"/>
                      <a:pt x="81142" y="1250942"/>
                    </a:cubicBezTo>
                    <a:cubicBezTo>
                      <a:pt x="70816" y="1244448"/>
                      <a:pt x="58347" y="1244448"/>
                      <a:pt x="46592" y="1244772"/>
                    </a:cubicBezTo>
                    <a:cubicBezTo>
                      <a:pt x="47436" y="1237310"/>
                      <a:pt x="43735" y="1230076"/>
                      <a:pt x="37240" y="1226328"/>
                    </a:cubicBezTo>
                    <a:cubicBezTo>
                      <a:pt x="31200" y="1223296"/>
                      <a:pt x="24317" y="1222536"/>
                      <a:pt x="17757" y="1224185"/>
                    </a:cubicBezTo>
                    <a:cubicBezTo>
                      <a:pt x="11588" y="1225406"/>
                      <a:pt x="5678" y="1227465"/>
                      <a:pt x="93" y="1230290"/>
                    </a:cubicBezTo>
                    <a:close/>
                    <a:moveTo>
                      <a:pt x="180635" y="1221198"/>
                    </a:moveTo>
                    <a:lnTo>
                      <a:pt x="180180" y="1221588"/>
                    </a:lnTo>
                    <a:close/>
                    <a:moveTo>
                      <a:pt x="176414" y="1224705"/>
                    </a:moveTo>
                    <a:lnTo>
                      <a:pt x="177193" y="1224120"/>
                    </a:lnTo>
                    <a:close/>
                    <a:moveTo>
                      <a:pt x="168685" y="1229900"/>
                    </a:moveTo>
                    <a:lnTo>
                      <a:pt x="169920" y="1229186"/>
                    </a:lnTo>
                    <a:close/>
                    <a:moveTo>
                      <a:pt x="172582" y="1227497"/>
                    </a:moveTo>
                    <a:lnTo>
                      <a:pt x="173621" y="1226783"/>
                    </a:lnTo>
                    <a:close/>
                    <a:moveTo>
                      <a:pt x="156606" y="1235550"/>
                    </a:moveTo>
                    <a:lnTo>
                      <a:pt x="157839" y="1235096"/>
                    </a:lnTo>
                    <a:close/>
                    <a:moveTo>
                      <a:pt x="164724" y="1232108"/>
                    </a:moveTo>
                    <a:lnTo>
                      <a:pt x="166087" y="1231394"/>
                    </a:lnTo>
                    <a:close/>
                    <a:moveTo>
                      <a:pt x="160697" y="1233992"/>
                    </a:moveTo>
                    <a:lnTo>
                      <a:pt x="162061" y="1233342"/>
                    </a:ln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1"/>
              <p:cNvSpPr/>
              <p:nvPr/>
            </p:nvSpPr>
            <p:spPr>
              <a:xfrm flipH="1">
                <a:off x="-226594" y="4468974"/>
                <a:ext cx="900436" cy="668811"/>
              </a:xfrm>
              <a:custGeom>
                <a:avLst/>
                <a:gdLst/>
                <a:ahLst/>
                <a:cxnLst/>
                <a:rect l="l" t="t" r="r" b="b"/>
                <a:pathLst>
                  <a:path w="605335" h="449621" extrusionOk="0">
                    <a:moveTo>
                      <a:pt x="605428" y="67300"/>
                    </a:moveTo>
                    <a:cubicBezTo>
                      <a:pt x="573801" y="64014"/>
                      <a:pt x="541914" y="69242"/>
                      <a:pt x="513014" y="82432"/>
                    </a:cubicBezTo>
                    <a:cubicBezTo>
                      <a:pt x="505285" y="70483"/>
                      <a:pt x="488076" y="71392"/>
                      <a:pt x="476321" y="63793"/>
                    </a:cubicBezTo>
                    <a:cubicBezTo>
                      <a:pt x="470087" y="58884"/>
                      <a:pt x="464437" y="53286"/>
                      <a:pt x="459501" y="47103"/>
                    </a:cubicBezTo>
                    <a:cubicBezTo>
                      <a:pt x="432224" y="19502"/>
                      <a:pt x="388713" y="23658"/>
                      <a:pt x="351565" y="30932"/>
                    </a:cubicBezTo>
                    <a:cubicBezTo>
                      <a:pt x="334550" y="8981"/>
                      <a:pt x="307274" y="-2546"/>
                      <a:pt x="279673" y="474"/>
                    </a:cubicBezTo>
                    <a:cubicBezTo>
                      <a:pt x="252007" y="4630"/>
                      <a:pt x="228238" y="22347"/>
                      <a:pt x="216353" y="47687"/>
                    </a:cubicBezTo>
                    <a:cubicBezTo>
                      <a:pt x="193623" y="34699"/>
                      <a:pt x="167322" y="60676"/>
                      <a:pt x="158554" y="86653"/>
                    </a:cubicBezTo>
                    <a:cubicBezTo>
                      <a:pt x="150436" y="111247"/>
                      <a:pt x="148618" y="137504"/>
                      <a:pt x="153424" y="162962"/>
                    </a:cubicBezTo>
                    <a:cubicBezTo>
                      <a:pt x="120367" y="160948"/>
                      <a:pt x="89000" y="192576"/>
                      <a:pt x="89065" y="227905"/>
                    </a:cubicBezTo>
                    <a:cubicBezTo>
                      <a:pt x="63088" y="228619"/>
                      <a:pt x="39513" y="248037"/>
                      <a:pt x="25745" y="271806"/>
                    </a:cubicBezTo>
                    <a:cubicBezTo>
                      <a:pt x="11977" y="295576"/>
                      <a:pt x="6262" y="323371"/>
                      <a:pt x="93" y="350647"/>
                    </a:cubicBezTo>
                    <a:cubicBezTo>
                      <a:pt x="9120" y="322852"/>
                      <a:pt x="31135" y="301193"/>
                      <a:pt x="59061" y="292588"/>
                    </a:cubicBezTo>
                    <a:cubicBezTo>
                      <a:pt x="71010" y="289146"/>
                      <a:pt x="84519" y="288042"/>
                      <a:pt x="93286" y="278690"/>
                    </a:cubicBezTo>
                    <a:cubicBezTo>
                      <a:pt x="99781" y="271482"/>
                      <a:pt x="102313" y="260961"/>
                      <a:pt x="106275" y="251674"/>
                    </a:cubicBezTo>
                    <a:cubicBezTo>
                      <a:pt x="120497" y="217254"/>
                      <a:pt x="160827" y="197901"/>
                      <a:pt x="194662" y="209461"/>
                    </a:cubicBezTo>
                    <a:cubicBezTo>
                      <a:pt x="211873" y="175171"/>
                      <a:pt x="244279" y="151071"/>
                      <a:pt x="282076" y="144518"/>
                    </a:cubicBezTo>
                    <a:cubicBezTo>
                      <a:pt x="289544" y="143894"/>
                      <a:pt x="296948" y="142368"/>
                      <a:pt x="304027" y="139972"/>
                    </a:cubicBezTo>
                    <a:cubicBezTo>
                      <a:pt x="311170" y="136984"/>
                      <a:pt x="317015" y="131594"/>
                      <a:pt x="323965" y="127957"/>
                    </a:cubicBezTo>
                    <a:cubicBezTo>
                      <a:pt x="353708" y="112371"/>
                      <a:pt x="388193" y="133802"/>
                      <a:pt x="414885" y="154389"/>
                    </a:cubicBezTo>
                    <a:cubicBezTo>
                      <a:pt x="390271" y="153785"/>
                      <a:pt x="366502" y="163540"/>
                      <a:pt x="349422" y="181276"/>
                    </a:cubicBezTo>
                    <a:cubicBezTo>
                      <a:pt x="332147" y="200252"/>
                      <a:pt x="327406" y="227554"/>
                      <a:pt x="337407" y="251219"/>
                    </a:cubicBezTo>
                    <a:cubicBezTo>
                      <a:pt x="305455" y="265442"/>
                      <a:pt x="294934" y="315578"/>
                      <a:pt x="317925" y="342984"/>
                    </a:cubicBezTo>
                    <a:cubicBezTo>
                      <a:pt x="288505" y="336633"/>
                      <a:pt x="257852" y="345270"/>
                      <a:pt x="236031" y="366039"/>
                    </a:cubicBezTo>
                    <a:cubicBezTo>
                      <a:pt x="214080" y="388009"/>
                      <a:pt x="203365" y="418773"/>
                      <a:pt x="206872" y="449621"/>
                    </a:cubicBezTo>
                    <a:cubicBezTo>
                      <a:pt x="218302" y="430722"/>
                      <a:pt x="230121" y="411369"/>
                      <a:pt x="246747" y="397666"/>
                    </a:cubicBezTo>
                    <a:cubicBezTo>
                      <a:pt x="263372" y="383963"/>
                      <a:pt x="286232" y="375586"/>
                      <a:pt x="306819" y="382470"/>
                    </a:cubicBezTo>
                    <a:cubicBezTo>
                      <a:pt x="311755" y="384093"/>
                      <a:pt x="317145" y="386496"/>
                      <a:pt x="321691" y="384028"/>
                    </a:cubicBezTo>
                    <a:cubicBezTo>
                      <a:pt x="325263" y="381255"/>
                      <a:pt x="327796" y="377333"/>
                      <a:pt x="328835" y="372923"/>
                    </a:cubicBezTo>
                    <a:cubicBezTo>
                      <a:pt x="338771" y="347621"/>
                      <a:pt x="362605" y="330444"/>
                      <a:pt x="389752" y="328956"/>
                    </a:cubicBezTo>
                    <a:cubicBezTo>
                      <a:pt x="393388" y="302330"/>
                      <a:pt x="397740" y="273885"/>
                      <a:pt x="415015" y="253947"/>
                    </a:cubicBezTo>
                    <a:cubicBezTo>
                      <a:pt x="428847" y="238036"/>
                      <a:pt x="448915" y="229918"/>
                      <a:pt x="468333" y="222644"/>
                    </a:cubicBezTo>
                    <a:cubicBezTo>
                      <a:pt x="495674" y="212383"/>
                      <a:pt x="527106" y="203161"/>
                      <a:pt x="553084" y="217124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1"/>
              <p:cNvSpPr/>
              <p:nvPr/>
            </p:nvSpPr>
            <p:spPr>
              <a:xfrm flipH="1">
                <a:off x="134828" y="3935427"/>
                <a:ext cx="95063" cy="189992"/>
              </a:xfrm>
              <a:custGeom>
                <a:avLst/>
                <a:gdLst/>
                <a:ahLst/>
                <a:cxnLst/>
                <a:rect l="l" t="t" r="r" b="b"/>
                <a:pathLst>
                  <a:path w="63908" h="127726" extrusionOk="0">
                    <a:moveTo>
                      <a:pt x="63043" y="3810"/>
                    </a:moveTo>
                    <a:cubicBezTo>
                      <a:pt x="49341" y="16678"/>
                      <a:pt x="42197" y="35021"/>
                      <a:pt x="43560" y="53752"/>
                    </a:cubicBezTo>
                    <a:cubicBezTo>
                      <a:pt x="44211" y="56364"/>
                      <a:pt x="43886" y="59139"/>
                      <a:pt x="42522" y="61480"/>
                    </a:cubicBezTo>
                    <a:cubicBezTo>
                      <a:pt x="40703" y="63818"/>
                      <a:pt x="37975" y="63363"/>
                      <a:pt x="35508" y="63493"/>
                    </a:cubicBezTo>
                    <a:cubicBezTo>
                      <a:pt x="31481" y="63678"/>
                      <a:pt x="27520" y="64958"/>
                      <a:pt x="24143" y="67195"/>
                    </a:cubicBezTo>
                    <a:cubicBezTo>
                      <a:pt x="16739" y="72321"/>
                      <a:pt x="11349" y="79847"/>
                      <a:pt x="8881" y="88496"/>
                    </a:cubicBezTo>
                    <a:cubicBezTo>
                      <a:pt x="6024" y="100301"/>
                      <a:pt x="4985" y="112490"/>
                      <a:pt x="5959" y="124605"/>
                    </a:cubicBezTo>
                    <a:cubicBezTo>
                      <a:pt x="5959" y="128436"/>
                      <a:pt x="503" y="128891"/>
                      <a:pt x="374" y="125124"/>
                    </a:cubicBezTo>
                    <a:cubicBezTo>
                      <a:pt x="-341" y="113895"/>
                      <a:pt x="309" y="102620"/>
                      <a:pt x="2322" y="91549"/>
                    </a:cubicBezTo>
                    <a:cubicBezTo>
                      <a:pt x="4335" y="81574"/>
                      <a:pt x="9465" y="72488"/>
                      <a:pt x="16934" y="65571"/>
                    </a:cubicBezTo>
                    <a:cubicBezTo>
                      <a:pt x="20311" y="62590"/>
                      <a:pt x="24338" y="60375"/>
                      <a:pt x="28624" y="59077"/>
                    </a:cubicBezTo>
                    <a:cubicBezTo>
                      <a:pt x="30702" y="58422"/>
                      <a:pt x="32910" y="58029"/>
                      <a:pt x="35118" y="57908"/>
                    </a:cubicBezTo>
                    <a:cubicBezTo>
                      <a:pt x="36157" y="57978"/>
                      <a:pt x="37261" y="57978"/>
                      <a:pt x="38301" y="57908"/>
                    </a:cubicBezTo>
                    <a:lnTo>
                      <a:pt x="38301" y="57908"/>
                    </a:lnTo>
                    <a:cubicBezTo>
                      <a:pt x="38301" y="58058"/>
                      <a:pt x="38301" y="58213"/>
                      <a:pt x="38301" y="58363"/>
                    </a:cubicBezTo>
                    <a:cubicBezTo>
                      <a:pt x="38301" y="58363"/>
                      <a:pt x="38301" y="58752"/>
                      <a:pt x="38301" y="58363"/>
                    </a:cubicBezTo>
                    <a:cubicBezTo>
                      <a:pt x="38301" y="57973"/>
                      <a:pt x="38301" y="58363"/>
                      <a:pt x="38301" y="58363"/>
                    </a:cubicBezTo>
                    <a:cubicBezTo>
                      <a:pt x="38366" y="58017"/>
                      <a:pt x="38366" y="57669"/>
                      <a:pt x="38301" y="57324"/>
                    </a:cubicBezTo>
                    <a:cubicBezTo>
                      <a:pt x="37391" y="47612"/>
                      <a:pt x="38496" y="37811"/>
                      <a:pt x="41548" y="28554"/>
                    </a:cubicBezTo>
                    <a:cubicBezTo>
                      <a:pt x="44990" y="17969"/>
                      <a:pt x="51094" y="8430"/>
                      <a:pt x="59212" y="823"/>
                    </a:cubicBezTo>
                    <a:cubicBezTo>
                      <a:pt x="60316" y="-271"/>
                      <a:pt x="62070" y="-276"/>
                      <a:pt x="63173" y="811"/>
                    </a:cubicBezTo>
                    <a:cubicBezTo>
                      <a:pt x="63173" y="815"/>
                      <a:pt x="63173" y="819"/>
                      <a:pt x="63173" y="823"/>
                    </a:cubicBezTo>
                    <a:cubicBezTo>
                      <a:pt x="64278" y="1995"/>
                      <a:pt x="64278" y="3808"/>
                      <a:pt x="63173" y="4979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1"/>
              <p:cNvSpPr/>
              <p:nvPr/>
            </p:nvSpPr>
            <p:spPr>
              <a:xfrm flipH="1">
                <a:off x="807808" y="4885845"/>
                <a:ext cx="225517" cy="116300"/>
              </a:xfrm>
              <a:custGeom>
                <a:avLst/>
                <a:gdLst/>
                <a:ahLst/>
                <a:cxnLst/>
                <a:rect l="l" t="t" r="r" b="b"/>
                <a:pathLst>
                  <a:path w="151608" h="78185" extrusionOk="0">
                    <a:moveTo>
                      <a:pt x="3866" y="-1"/>
                    </a:moveTo>
                    <a:cubicBezTo>
                      <a:pt x="14062" y="5941"/>
                      <a:pt x="23608" y="13020"/>
                      <a:pt x="32246" y="21105"/>
                    </a:cubicBezTo>
                    <a:cubicBezTo>
                      <a:pt x="36662" y="25210"/>
                      <a:pt x="40818" y="29548"/>
                      <a:pt x="44715" y="34094"/>
                    </a:cubicBezTo>
                    <a:cubicBezTo>
                      <a:pt x="48287" y="38315"/>
                      <a:pt x="51209" y="42861"/>
                      <a:pt x="55171" y="47083"/>
                    </a:cubicBezTo>
                    <a:cubicBezTo>
                      <a:pt x="58158" y="50973"/>
                      <a:pt x="62834" y="53194"/>
                      <a:pt x="67705" y="53057"/>
                    </a:cubicBezTo>
                    <a:cubicBezTo>
                      <a:pt x="70757" y="52603"/>
                      <a:pt x="73810" y="51888"/>
                      <a:pt x="76732" y="50914"/>
                    </a:cubicBezTo>
                    <a:cubicBezTo>
                      <a:pt x="79979" y="50070"/>
                      <a:pt x="83226" y="49356"/>
                      <a:pt x="86408" y="48836"/>
                    </a:cubicBezTo>
                    <a:cubicBezTo>
                      <a:pt x="98553" y="46531"/>
                      <a:pt x="111022" y="47381"/>
                      <a:pt x="122711" y="51304"/>
                    </a:cubicBezTo>
                    <a:cubicBezTo>
                      <a:pt x="134466" y="55376"/>
                      <a:pt x="144532" y="63318"/>
                      <a:pt x="151222" y="73839"/>
                    </a:cubicBezTo>
                    <a:cubicBezTo>
                      <a:pt x="153170" y="76892"/>
                      <a:pt x="148689" y="80009"/>
                      <a:pt x="146741" y="76892"/>
                    </a:cubicBezTo>
                    <a:cubicBezTo>
                      <a:pt x="141091" y="68066"/>
                      <a:pt x="132778" y="61247"/>
                      <a:pt x="123036" y="57409"/>
                    </a:cubicBezTo>
                    <a:cubicBezTo>
                      <a:pt x="111996" y="53369"/>
                      <a:pt x="100111" y="52291"/>
                      <a:pt x="88551" y="54291"/>
                    </a:cubicBezTo>
                    <a:cubicBezTo>
                      <a:pt x="85564" y="54726"/>
                      <a:pt x="82577" y="55311"/>
                      <a:pt x="79589" y="56045"/>
                    </a:cubicBezTo>
                    <a:cubicBezTo>
                      <a:pt x="76407" y="56889"/>
                      <a:pt x="73095" y="57928"/>
                      <a:pt x="70108" y="58513"/>
                    </a:cubicBezTo>
                    <a:cubicBezTo>
                      <a:pt x="67185" y="59110"/>
                      <a:pt x="64198" y="58954"/>
                      <a:pt x="61340" y="58058"/>
                    </a:cubicBezTo>
                    <a:cubicBezTo>
                      <a:pt x="58742" y="57097"/>
                      <a:pt x="56405" y="55668"/>
                      <a:pt x="54327" y="53837"/>
                    </a:cubicBezTo>
                    <a:cubicBezTo>
                      <a:pt x="50495" y="50213"/>
                      <a:pt x="46988" y="46238"/>
                      <a:pt x="43935" y="41952"/>
                    </a:cubicBezTo>
                    <a:cubicBezTo>
                      <a:pt x="40234" y="37413"/>
                      <a:pt x="36272" y="33081"/>
                      <a:pt x="32051" y="28963"/>
                    </a:cubicBezTo>
                    <a:cubicBezTo>
                      <a:pt x="22894" y="19839"/>
                      <a:pt x="12633" y="11935"/>
                      <a:pt x="1463" y="5454"/>
                    </a:cubicBezTo>
                    <a:cubicBezTo>
                      <a:pt x="-1525" y="3701"/>
                      <a:pt x="878" y="-1365"/>
                      <a:pt x="3866" y="388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1"/>
              <p:cNvSpPr/>
              <p:nvPr/>
            </p:nvSpPr>
            <p:spPr>
              <a:xfrm flipH="1">
                <a:off x="999532" y="4590918"/>
                <a:ext cx="233767" cy="65355"/>
              </a:xfrm>
              <a:custGeom>
                <a:avLst/>
                <a:gdLst/>
                <a:ahLst/>
                <a:cxnLst/>
                <a:rect l="l" t="t" r="r" b="b"/>
                <a:pathLst>
                  <a:path w="157154" h="43936" extrusionOk="0">
                    <a:moveTo>
                      <a:pt x="1887" y="2902"/>
                    </a:moveTo>
                    <a:cubicBezTo>
                      <a:pt x="23968" y="-3722"/>
                      <a:pt x="47932" y="1148"/>
                      <a:pt x="65726" y="15891"/>
                    </a:cubicBezTo>
                    <a:cubicBezTo>
                      <a:pt x="67999" y="17677"/>
                      <a:pt x="70208" y="19605"/>
                      <a:pt x="72221" y="21671"/>
                    </a:cubicBezTo>
                    <a:cubicBezTo>
                      <a:pt x="72935" y="22606"/>
                      <a:pt x="73844" y="23378"/>
                      <a:pt x="74884" y="23944"/>
                    </a:cubicBezTo>
                    <a:cubicBezTo>
                      <a:pt x="76312" y="24398"/>
                      <a:pt x="77936" y="23294"/>
                      <a:pt x="79170" y="22710"/>
                    </a:cubicBezTo>
                    <a:cubicBezTo>
                      <a:pt x="84041" y="20287"/>
                      <a:pt x="89171" y="18540"/>
                      <a:pt x="94496" y="17514"/>
                    </a:cubicBezTo>
                    <a:cubicBezTo>
                      <a:pt x="104952" y="15436"/>
                      <a:pt x="115798" y="16020"/>
                      <a:pt x="125994" y="19203"/>
                    </a:cubicBezTo>
                    <a:cubicBezTo>
                      <a:pt x="137813" y="22885"/>
                      <a:pt x="148399" y="29762"/>
                      <a:pt x="156517" y="39075"/>
                    </a:cubicBezTo>
                    <a:cubicBezTo>
                      <a:pt x="157491" y="40238"/>
                      <a:pt x="157491" y="41939"/>
                      <a:pt x="156517" y="43102"/>
                    </a:cubicBezTo>
                    <a:cubicBezTo>
                      <a:pt x="155607" y="44121"/>
                      <a:pt x="154049" y="44219"/>
                      <a:pt x="153010" y="43323"/>
                    </a:cubicBezTo>
                    <a:cubicBezTo>
                      <a:pt x="152945" y="43251"/>
                      <a:pt x="152880" y="43180"/>
                      <a:pt x="152815" y="43102"/>
                    </a:cubicBezTo>
                    <a:cubicBezTo>
                      <a:pt x="139112" y="27165"/>
                      <a:pt x="118136" y="19391"/>
                      <a:pt x="97354" y="22515"/>
                    </a:cubicBezTo>
                    <a:cubicBezTo>
                      <a:pt x="92353" y="23281"/>
                      <a:pt x="87547" y="24723"/>
                      <a:pt x="82936" y="26801"/>
                    </a:cubicBezTo>
                    <a:cubicBezTo>
                      <a:pt x="79949" y="28100"/>
                      <a:pt x="76961" y="30243"/>
                      <a:pt x="73585" y="29334"/>
                    </a:cubicBezTo>
                    <a:cubicBezTo>
                      <a:pt x="70857" y="28074"/>
                      <a:pt x="68389" y="26158"/>
                      <a:pt x="66571" y="23749"/>
                    </a:cubicBezTo>
                    <a:cubicBezTo>
                      <a:pt x="58778" y="16261"/>
                      <a:pt x="49231" y="10819"/>
                      <a:pt x="38840" y="7903"/>
                    </a:cubicBezTo>
                    <a:cubicBezTo>
                      <a:pt x="27280" y="4461"/>
                      <a:pt x="15006" y="4461"/>
                      <a:pt x="3446" y="7903"/>
                    </a:cubicBezTo>
                    <a:cubicBezTo>
                      <a:pt x="2082" y="8312"/>
                      <a:pt x="653" y="7526"/>
                      <a:pt x="199" y="6149"/>
                    </a:cubicBezTo>
                    <a:cubicBezTo>
                      <a:pt x="199" y="6130"/>
                      <a:pt x="199" y="6104"/>
                      <a:pt x="199" y="6084"/>
                    </a:cubicBezTo>
                    <a:cubicBezTo>
                      <a:pt x="-191" y="4636"/>
                      <a:pt x="524" y="3110"/>
                      <a:pt x="1887" y="251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1"/>
              <p:cNvSpPr/>
              <p:nvPr/>
            </p:nvSpPr>
            <p:spPr>
              <a:xfrm flipH="1">
                <a:off x="48442" y="3345085"/>
                <a:ext cx="110094" cy="286240"/>
              </a:xfrm>
              <a:custGeom>
                <a:avLst/>
                <a:gdLst/>
                <a:ahLst/>
                <a:cxnLst/>
                <a:rect l="l" t="t" r="r" b="b"/>
                <a:pathLst>
                  <a:path w="74013" h="192430" extrusionOk="0">
                    <a:moveTo>
                      <a:pt x="60653" y="2931"/>
                    </a:moveTo>
                    <a:cubicBezTo>
                      <a:pt x="60848" y="19257"/>
                      <a:pt x="63641" y="35448"/>
                      <a:pt x="68836" y="50924"/>
                    </a:cubicBezTo>
                    <a:cubicBezTo>
                      <a:pt x="70394" y="55340"/>
                      <a:pt x="72083" y="59626"/>
                      <a:pt x="73966" y="63912"/>
                    </a:cubicBezTo>
                    <a:cubicBezTo>
                      <a:pt x="74486" y="65600"/>
                      <a:pt x="73511" y="67365"/>
                      <a:pt x="71823" y="67856"/>
                    </a:cubicBezTo>
                    <a:cubicBezTo>
                      <a:pt x="71694" y="67891"/>
                      <a:pt x="71564" y="67918"/>
                      <a:pt x="71434" y="67939"/>
                    </a:cubicBezTo>
                    <a:cubicBezTo>
                      <a:pt x="67082" y="68469"/>
                      <a:pt x="63056" y="70436"/>
                      <a:pt x="60004" y="73524"/>
                    </a:cubicBezTo>
                    <a:cubicBezTo>
                      <a:pt x="56496" y="76945"/>
                      <a:pt x="53834" y="81151"/>
                      <a:pt x="52211" y="85798"/>
                    </a:cubicBezTo>
                    <a:cubicBezTo>
                      <a:pt x="51496" y="88042"/>
                      <a:pt x="50911" y="90345"/>
                      <a:pt x="50587" y="92682"/>
                    </a:cubicBezTo>
                    <a:cubicBezTo>
                      <a:pt x="50327" y="95165"/>
                      <a:pt x="50327" y="97668"/>
                      <a:pt x="50587" y="100151"/>
                    </a:cubicBezTo>
                    <a:cubicBezTo>
                      <a:pt x="50976" y="103379"/>
                      <a:pt x="50781" y="106647"/>
                      <a:pt x="50132" y="109827"/>
                    </a:cubicBezTo>
                    <a:cubicBezTo>
                      <a:pt x="49483" y="112616"/>
                      <a:pt x="48054" y="115173"/>
                      <a:pt x="46041" y="117231"/>
                    </a:cubicBezTo>
                    <a:cubicBezTo>
                      <a:pt x="42209" y="120744"/>
                      <a:pt x="37858" y="123577"/>
                      <a:pt x="33052" y="125608"/>
                    </a:cubicBezTo>
                    <a:cubicBezTo>
                      <a:pt x="29156" y="127729"/>
                      <a:pt x="25518" y="130372"/>
                      <a:pt x="22336" y="133466"/>
                    </a:cubicBezTo>
                    <a:cubicBezTo>
                      <a:pt x="18960" y="136795"/>
                      <a:pt x="15972" y="140549"/>
                      <a:pt x="13569" y="144637"/>
                    </a:cubicBezTo>
                    <a:cubicBezTo>
                      <a:pt x="12335" y="146728"/>
                      <a:pt x="11231" y="148897"/>
                      <a:pt x="10257" y="151131"/>
                    </a:cubicBezTo>
                    <a:cubicBezTo>
                      <a:pt x="9283" y="153238"/>
                      <a:pt x="8503" y="155408"/>
                      <a:pt x="7854" y="157625"/>
                    </a:cubicBezTo>
                    <a:cubicBezTo>
                      <a:pt x="7140" y="160223"/>
                      <a:pt x="6555" y="162821"/>
                      <a:pt x="6100" y="165483"/>
                    </a:cubicBezTo>
                    <a:cubicBezTo>
                      <a:pt x="5711" y="168085"/>
                      <a:pt x="5516" y="170711"/>
                      <a:pt x="5516" y="173341"/>
                    </a:cubicBezTo>
                    <a:cubicBezTo>
                      <a:pt x="5516" y="178595"/>
                      <a:pt x="6360" y="183813"/>
                      <a:pt x="8049" y="188798"/>
                    </a:cubicBezTo>
                    <a:cubicBezTo>
                      <a:pt x="8503" y="190317"/>
                      <a:pt x="7595" y="191895"/>
                      <a:pt x="6100" y="192322"/>
                    </a:cubicBezTo>
                    <a:cubicBezTo>
                      <a:pt x="4737" y="192697"/>
                      <a:pt x="3308" y="192060"/>
                      <a:pt x="2724" y="190811"/>
                    </a:cubicBezTo>
                    <a:cubicBezTo>
                      <a:pt x="-3381" y="170612"/>
                      <a:pt x="1295" y="148690"/>
                      <a:pt x="15128" y="132752"/>
                    </a:cubicBezTo>
                    <a:cubicBezTo>
                      <a:pt x="18440" y="128877"/>
                      <a:pt x="22271" y="125488"/>
                      <a:pt x="26558" y="122686"/>
                    </a:cubicBezTo>
                    <a:cubicBezTo>
                      <a:pt x="30909" y="119893"/>
                      <a:pt x="35715" y="118140"/>
                      <a:pt x="39546" y="115152"/>
                    </a:cubicBezTo>
                    <a:cubicBezTo>
                      <a:pt x="41365" y="113972"/>
                      <a:pt x="42793" y="112366"/>
                      <a:pt x="43833" y="110476"/>
                    </a:cubicBezTo>
                    <a:cubicBezTo>
                      <a:pt x="44937" y="107759"/>
                      <a:pt x="45261" y="104803"/>
                      <a:pt x="44872" y="101904"/>
                    </a:cubicBezTo>
                    <a:cubicBezTo>
                      <a:pt x="44352" y="96314"/>
                      <a:pt x="44937" y="90681"/>
                      <a:pt x="46431" y="85279"/>
                    </a:cubicBezTo>
                    <a:cubicBezTo>
                      <a:pt x="49418" y="73386"/>
                      <a:pt x="59029" y="64285"/>
                      <a:pt x="71044" y="61899"/>
                    </a:cubicBezTo>
                    <a:lnTo>
                      <a:pt x="68511" y="65925"/>
                    </a:lnTo>
                    <a:cubicBezTo>
                      <a:pt x="61627" y="50639"/>
                      <a:pt x="57276" y="34348"/>
                      <a:pt x="55523" y="17673"/>
                    </a:cubicBezTo>
                    <a:cubicBezTo>
                      <a:pt x="55003" y="12997"/>
                      <a:pt x="54743" y="8256"/>
                      <a:pt x="54679" y="3515"/>
                    </a:cubicBezTo>
                    <a:cubicBezTo>
                      <a:pt x="54614" y="-1226"/>
                      <a:pt x="60264" y="-901"/>
                      <a:pt x="60329" y="2866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8" name="Google Shape;568;p11"/>
            <p:cNvGrpSpPr/>
            <p:nvPr/>
          </p:nvGrpSpPr>
          <p:grpSpPr>
            <a:xfrm rot="10800000" flipH="1">
              <a:off x="-496848" y="-336188"/>
              <a:ext cx="3189941" cy="2398239"/>
              <a:chOff x="-249198" y="3171921"/>
              <a:chExt cx="2830220" cy="2127796"/>
            </a:xfrm>
          </p:grpSpPr>
          <p:sp>
            <p:nvSpPr>
              <p:cNvPr id="569" name="Google Shape;569;p11"/>
              <p:cNvSpPr/>
              <p:nvPr/>
            </p:nvSpPr>
            <p:spPr>
              <a:xfrm flipH="1">
                <a:off x="763345" y="4519466"/>
                <a:ext cx="105816" cy="115393"/>
              </a:xfrm>
              <a:custGeom>
                <a:avLst/>
                <a:gdLst/>
                <a:ahLst/>
                <a:cxnLst/>
                <a:rect l="l" t="t" r="r" b="b"/>
                <a:pathLst>
                  <a:path w="71137" h="77575" extrusionOk="0">
                    <a:moveTo>
                      <a:pt x="8493" y="3929"/>
                    </a:moveTo>
                    <a:cubicBezTo>
                      <a:pt x="5180" y="17346"/>
                      <a:pt x="5635" y="31432"/>
                      <a:pt x="9921" y="44583"/>
                    </a:cubicBezTo>
                    <a:cubicBezTo>
                      <a:pt x="13753" y="56273"/>
                      <a:pt x="20702" y="67443"/>
                      <a:pt x="32262" y="70885"/>
                    </a:cubicBezTo>
                    <a:cubicBezTo>
                      <a:pt x="37587" y="72515"/>
                      <a:pt x="43237" y="72398"/>
                      <a:pt x="48498" y="70561"/>
                    </a:cubicBezTo>
                    <a:cubicBezTo>
                      <a:pt x="53628" y="68723"/>
                      <a:pt x="58174" y="65430"/>
                      <a:pt x="61486" y="61079"/>
                    </a:cubicBezTo>
                    <a:cubicBezTo>
                      <a:pt x="65448" y="56741"/>
                      <a:pt x="67266" y="50844"/>
                      <a:pt x="66357" y="45038"/>
                    </a:cubicBezTo>
                    <a:cubicBezTo>
                      <a:pt x="64929" y="39888"/>
                      <a:pt x="60772" y="35920"/>
                      <a:pt x="55576" y="34647"/>
                    </a:cubicBezTo>
                    <a:cubicBezTo>
                      <a:pt x="53043" y="34024"/>
                      <a:pt x="50381" y="34231"/>
                      <a:pt x="47978" y="35231"/>
                    </a:cubicBezTo>
                    <a:cubicBezTo>
                      <a:pt x="45770" y="36167"/>
                      <a:pt x="44016" y="37946"/>
                      <a:pt x="43107" y="40167"/>
                    </a:cubicBezTo>
                    <a:cubicBezTo>
                      <a:pt x="42263" y="42219"/>
                      <a:pt x="42003" y="44466"/>
                      <a:pt x="42328" y="46661"/>
                    </a:cubicBezTo>
                    <a:cubicBezTo>
                      <a:pt x="42328" y="46142"/>
                      <a:pt x="42328" y="47051"/>
                      <a:pt x="42328" y="47051"/>
                    </a:cubicBezTo>
                    <a:cubicBezTo>
                      <a:pt x="42263" y="47421"/>
                      <a:pt x="42263" y="47785"/>
                      <a:pt x="42328" y="48155"/>
                    </a:cubicBezTo>
                    <a:lnTo>
                      <a:pt x="42328" y="48934"/>
                    </a:lnTo>
                    <a:cubicBezTo>
                      <a:pt x="42328" y="48480"/>
                      <a:pt x="42328" y="49454"/>
                      <a:pt x="42328" y="49519"/>
                    </a:cubicBezTo>
                    <a:cubicBezTo>
                      <a:pt x="42783" y="50389"/>
                      <a:pt x="43432" y="51143"/>
                      <a:pt x="44211" y="51727"/>
                    </a:cubicBezTo>
                    <a:cubicBezTo>
                      <a:pt x="45510" y="52558"/>
                      <a:pt x="45965" y="54234"/>
                      <a:pt x="45316" y="55624"/>
                    </a:cubicBezTo>
                    <a:cubicBezTo>
                      <a:pt x="44796" y="56916"/>
                      <a:pt x="43302" y="57520"/>
                      <a:pt x="42003" y="56981"/>
                    </a:cubicBezTo>
                    <a:cubicBezTo>
                      <a:pt x="41938" y="56948"/>
                      <a:pt x="41808" y="56903"/>
                      <a:pt x="41743" y="56858"/>
                    </a:cubicBezTo>
                    <a:cubicBezTo>
                      <a:pt x="34860" y="51214"/>
                      <a:pt x="33886" y="41063"/>
                      <a:pt x="39536" y="34192"/>
                    </a:cubicBezTo>
                    <a:cubicBezTo>
                      <a:pt x="41743" y="31465"/>
                      <a:pt x="44796" y="29549"/>
                      <a:pt x="48238" y="28737"/>
                    </a:cubicBezTo>
                    <a:cubicBezTo>
                      <a:pt x="54602" y="27523"/>
                      <a:pt x="61161" y="29653"/>
                      <a:pt x="65578" y="34387"/>
                    </a:cubicBezTo>
                    <a:cubicBezTo>
                      <a:pt x="68111" y="36998"/>
                      <a:pt x="69864" y="40219"/>
                      <a:pt x="70773" y="43739"/>
                    </a:cubicBezTo>
                    <a:cubicBezTo>
                      <a:pt x="71617" y="47688"/>
                      <a:pt x="71293" y="51805"/>
                      <a:pt x="69799" y="55559"/>
                    </a:cubicBezTo>
                    <a:cubicBezTo>
                      <a:pt x="65058" y="68521"/>
                      <a:pt x="52848" y="77263"/>
                      <a:pt x="39081" y="77574"/>
                    </a:cubicBezTo>
                    <a:cubicBezTo>
                      <a:pt x="32262" y="77471"/>
                      <a:pt x="25703" y="75197"/>
                      <a:pt x="20248" y="71080"/>
                    </a:cubicBezTo>
                    <a:cubicBezTo>
                      <a:pt x="14598" y="66651"/>
                      <a:pt x="10116" y="60897"/>
                      <a:pt x="7259" y="54325"/>
                    </a:cubicBezTo>
                    <a:cubicBezTo>
                      <a:pt x="635" y="39816"/>
                      <a:pt x="-1444" y="23665"/>
                      <a:pt x="1219" y="7955"/>
                    </a:cubicBezTo>
                    <a:cubicBezTo>
                      <a:pt x="1544" y="6007"/>
                      <a:pt x="1933" y="4124"/>
                      <a:pt x="2388" y="2305"/>
                    </a:cubicBezTo>
                    <a:cubicBezTo>
                      <a:pt x="2648" y="818"/>
                      <a:pt x="4012" y="-202"/>
                      <a:pt x="5505" y="32"/>
                    </a:cubicBezTo>
                    <a:cubicBezTo>
                      <a:pt x="5505" y="32"/>
                      <a:pt x="5505" y="32"/>
                      <a:pt x="5505" y="32"/>
                    </a:cubicBezTo>
                    <a:cubicBezTo>
                      <a:pt x="6999" y="474"/>
                      <a:pt x="7908" y="1961"/>
                      <a:pt x="7583" y="3474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1"/>
              <p:cNvSpPr/>
              <p:nvPr/>
            </p:nvSpPr>
            <p:spPr>
              <a:xfrm flipH="1">
                <a:off x="589218" y="4921044"/>
                <a:ext cx="93123" cy="150645"/>
              </a:xfrm>
              <a:custGeom>
                <a:avLst/>
                <a:gdLst/>
                <a:ahLst/>
                <a:cxnLst/>
                <a:rect l="l" t="t" r="r" b="b"/>
                <a:pathLst>
                  <a:path w="62604" h="101274" extrusionOk="0">
                    <a:moveTo>
                      <a:pt x="26719" y="4775"/>
                    </a:moveTo>
                    <a:cubicBezTo>
                      <a:pt x="18017" y="14049"/>
                      <a:pt x="12237" y="25719"/>
                      <a:pt x="10159" y="38286"/>
                    </a:cubicBezTo>
                    <a:cubicBezTo>
                      <a:pt x="8665" y="44780"/>
                      <a:pt x="7497" y="51794"/>
                      <a:pt x="6457" y="58613"/>
                    </a:cubicBezTo>
                    <a:cubicBezTo>
                      <a:pt x="4834" y="65965"/>
                      <a:pt x="5223" y="73634"/>
                      <a:pt x="7691" y="80759"/>
                    </a:cubicBezTo>
                    <a:cubicBezTo>
                      <a:pt x="12432" y="91617"/>
                      <a:pt x="24252" y="97540"/>
                      <a:pt x="35812" y="94851"/>
                    </a:cubicBezTo>
                    <a:cubicBezTo>
                      <a:pt x="41721" y="93280"/>
                      <a:pt x="47047" y="89948"/>
                      <a:pt x="51008" y="85305"/>
                    </a:cubicBezTo>
                    <a:cubicBezTo>
                      <a:pt x="55879" y="80720"/>
                      <a:pt x="58087" y="73953"/>
                      <a:pt x="56788" y="67380"/>
                    </a:cubicBezTo>
                    <a:cubicBezTo>
                      <a:pt x="55749" y="64218"/>
                      <a:pt x="54125" y="61295"/>
                      <a:pt x="51917" y="58808"/>
                    </a:cubicBezTo>
                    <a:cubicBezTo>
                      <a:pt x="50164" y="56106"/>
                      <a:pt x="47761" y="53879"/>
                      <a:pt x="44903" y="52313"/>
                    </a:cubicBezTo>
                    <a:cubicBezTo>
                      <a:pt x="42241" y="51339"/>
                      <a:pt x="39643" y="53677"/>
                      <a:pt x="37760" y="55626"/>
                    </a:cubicBezTo>
                    <a:cubicBezTo>
                      <a:pt x="36461" y="56762"/>
                      <a:pt x="35357" y="58048"/>
                      <a:pt x="34382" y="59457"/>
                    </a:cubicBezTo>
                    <a:cubicBezTo>
                      <a:pt x="33668" y="60379"/>
                      <a:pt x="33279" y="61490"/>
                      <a:pt x="33279" y="62639"/>
                    </a:cubicBezTo>
                    <a:cubicBezTo>
                      <a:pt x="33279" y="63159"/>
                      <a:pt x="33279" y="62964"/>
                      <a:pt x="33279" y="63289"/>
                    </a:cubicBezTo>
                    <a:cubicBezTo>
                      <a:pt x="33279" y="63614"/>
                      <a:pt x="33279" y="64068"/>
                      <a:pt x="33279" y="63808"/>
                    </a:cubicBezTo>
                    <a:cubicBezTo>
                      <a:pt x="33409" y="64179"/>
                      <a:pt x="33668" y="64484"/>
                      <a:pt x="33993" y="64653"/>
                    </a:cubicBezTo>
                    <a:cubicBezTo>
                      <a:pt x="37110" y="66471"/>
                      <a:pt x="34577" y="71537"/>
                      <a:pt x="31525" y="69783"/>
                    </a:cubicBezTo>
                    <a:cubicBezTo>
                      <a:pt x="28278" y="67621"/>
                      <a:pt x="26850" y="63568"/>
                      <a:pt x="28018" y="59847"/>
                    </a:cubicBezTo>
                    <a:cubicBezTo>
                      <a:pt x="29447" y="56028"/>
                      <a:pt x="31914" y="52677"/>
                      <a:pt x="35097" y="50170"/>
                    </a:cubicBezTo>
                    <a:cubicBezTo>
                      <a:pt x="37825" y="46995"/>
                      <a:pt x="42176" y="45676"/>
                      <a:pt x="46202" y="46793"/>
                    </a:cubicBezTo>
                    <a:cubicBezTo>
                      <a:pt x="49839" y="48456"/>
                      <a:pt x="52957" y="51054"/>
                      <a:pt x="55230" y="54327"/>
                    </a:cubicBezTo>
                    <a:cubicBezTo>
                      <a:pt x="58087" y="57444"/>
                      <a:pt x="60295" y="61081"/>
                      <a:pt x="61724" y="65042"/>
                    </a:cubicBezTo>
                    <a:cubicBezTo>
                      <a:pt x="63023" y="69101"/>
                      <a:pt x="63023" y="73453"/>
                      <a:pt x="61724" y="77511"/>
                    </a:cubicBezTo>
                    <a:cubicBezTo>
                      <a:pt x="59126" y="84993"/>
                      <a:pt x="54190" y="91403"/>
                      <a:pt x="47566" y="95760"/>
                    </a:cubicBezTo>
                    <a:cubicBezTo>
                      <a:pt x="41462" y="99891"/>
                      <a:pt x="34188" y="101794"/>
                      <a:pt x="26850" y="101151"/>
                    </a:cubicBezTo>
                    <a:cubicBezTo>
                      <a:pt x="19965" y="100287"/>
                      <a:pt x="13601" y="97072"/>
                      <a:pt x="8795" y="92059"/>
                    </a:cubicBezTo>
                    <a:cubicBezTo>
                      <a:pt x="3405" y="86298"/>
                      <a:pt x="287" y="78732"/>
                      <a:pt x="93" y="70822"/>
                    </a:cubicBezTo>
                    <a:cubicBezTo>
                      <a:pt x="158" y="62230"/>
                      <a:pt x="1196" y="53671"/>
                      <a:pt x="3145" y="45300"/>
                    </a:cubicBezTo>
                    <a:cubicBezTo>
                      <a:pt x="4899" y="30597"/>
                      <a:pt x="10354" y="16582"/>
                      <a:pt x="19056" y="4580"/>
                    </a:cubicBezTo>
                    <a:cubicBezTo>
                      <a:pt x="20225" y="3262"/>
                      <a:pt x="21394" y="2002"/>
                      <a:pt x="22693" y="813"/>
                    </a:cubicBezTo>
                    <a:cubicBezTo>
                      <a:pt x="23732" y="-245"/>
                      <a:pt x="25420" y="-278"/>
                      <a:pt x="26459" y="749"/>
                    </a:cubicBezTo>
                    <a:cubicBezTo>
                      <a:pt x="26459" y="768"/>
                      <a:pt x="26524" y="788"/>
                      <a:pt x="26524" y="813"/>
                    </a:cubicBezTo>
                    <a:cubicBezTo>
                      <a:pt x="27564" y="1976"/>
                      <a:pt x="27564" y="3742"/>
                      <a:pt x="26524" y="490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1"/>
              <p:cNvSpPr/>
              <p:nvPr/>
            </p:nvSpPr>
            <p:spPr>
              <a:xfrm flipH="1">
                <a:off x="422331" y="4393057"/>
                <a:ext cx="72742" cy="126848"/>
              </a:xfrm>
              <a:custGeom>
                <a:avLst/>
                <a:gdLst/>
                <a:ahLst/>
                <a:cxnLst/>
                <a:rect l="l" t="t" r="r" b="b"/>
                <a:pathLst>
                  <a:path w="48902" h="85276" extrusionOk="0">
                    <a:moveTo>
                      <a:pt x="48996" y="3270"/>
                    </a:moveTo>
                    <a:cubicBezTo>
                      <a:pt x="45749" y="9342"/>
                      <a:pt x="43541" y="15934"/>
                      <a:pt x="42502" y="22753"/>
                    </a:cubicBezTo>
                    <a:cubicBezTo>
                      <a:pt x="41982" y="26059"/>
                      <a:pt x="41722" y="29403"/>
                      <a:pt x="41722" y="32754"/>
                    </a:cubicBezTo>
                    <a:cubicBezTo>
                      <a:pt x="42242" y="35891"/>
                      <a:pt x="41917" y="39106"/>
                      <a:pt x="40878" y="42106"/>
                    </a:cubicBezTo>
                    <a:cubicBezTo>
                      <a:pt x="39060" y="45418"/>
                      <a:pt x="35748" y="45158"/>
                      <a:pt x="32695" y="46003"/>
                    </a:cubicBezTo>
                    <a:cubicBezTo>
                      <a:pt x="30033" y="46711"/>
                      <a:pt x="27500" y="47847"/>
                      <a:pt x="25162" y="49380"/>
                    </a:cubicBezTo>
                    <a:cubicBezTo>
                      <a:pt x="20226" y="52724"/>
                      <a:pt x="16200" y="57173"/>
                      <a:pt x="13277" y="62368"/>
                    </a:cubicBezTo>
                    <a:cubicBezTo>
                      <a:pt x="9771" y="68850"/>
                      <a:pt x="7173" y="75773"/>
                      <a:pt x="5484" y="82955"/>
                    </a:cubicBezTo>
                    <a:cubicBezTo>
                      <a:pt x="5224" y="84475"/>
                      <a:pt x="3796" y="85495"/>
                      <a:pt x="2237" y="85235"/>
                    </a:cubicBezTo>
                    <a:cubicBezTo>
                      <a:pt x="2237" y="85228"/>
                      <a:pt x="2237" y="85228"/>
                      <a:pt x="2237" y="85228"/>
                    </a:cubicBezTo>
                    <a:cubicBezTo>
                      <a:pt x="743" y="84813"/>
                      <a:pt x="-166" y="83306"/>
                      <a:pt x="158" y="81786"/>
                    </a:cubicBezTo>
                    <a:cubicBezTo>
                      <a:pt x="2626" y="68525"/>
                      <a:pt x="9186" y="56374"/>
                      <a:pt x="18927" y="47042"/>
                    </a:cubicBezTo>
                    <a:cubicBezTo>
                      <a:pt x="21395" y="45009"/>
                      <a:pt x="24058" y="43327"/>
                      <a:pt x="26980" y="42041"/>
                    </a:cubicBezTo>
                    <a:cubicBezTo>
                      <a:pt x="28149" y="41450"/>
                      <a:pt x="29383" y="40996"/>
                      <a:pt x="30682" y="40677"/>
                    </a:cubicBezTo>
                    <a:cubicBezTo>
                      <a:pt x="32306" y="40223"/>
                      <a:pt x="33994" y="40158"/>
                      <a:pt x="35553" y="39703"/>
                    </a:cubicBezTo>
                    <a:cubicBezTo>
                      <a:pt x="35553" y="39703"/>
                      <a:pt x="36267" y="39184"/>
                      <a:pt x="36007" y="39703"/>
                    </a:cubicBezTo>
                    <a:cubicBezTo>
                      <a:pt x="35748" y="40223"/>
                      <a:pt x="36007" y="39314"/>
                      <a:pt x="36007" y="38664"/>
                    </a:cubicBezTo>
                    <a:cubicBezTo>
                      <a:pt x="36072" y="38125"/>
                      <a:pt x="36072" y="37580"/>
                      <a:pt x="36007" y="37040"/>
                    </a:cubicBezTo>
                    <a:cubicBezTo>
                      <a:pt x="36007" y="36131"/>
                      <a:pt x="36007" y="35222"/>
                      <a:pt x="36007" y="34248"/>
                    </a:cubicBezTo>
                    <a:cubicBezTo>
                      <a:pt x="35942" y="30735"/>
                      <a:pt x="36137" y="27215"/>
                      <a:pt x="36592" y="23727"/>
                    </a:cubicBezTo>
                    <a:cubicBezTo>
                      <a:pt x="37631" y="15856"/>
                      <a:pt x="40034" y="8232"/>
                      <a:pt x="43736" y="1192"/>
                    </a:cubicBezTo>
                    <a:cubicBezTo>
                      <a:pt x="44645" y="-75"/>
                      <a:pt x="46334" y="-380"/>
                      <a:pt x="47632" y="503"/>
                    </a:cubicBezTo>
                    <a:cubicBezTo>
                      <a:pt x="48672" y="1257"/>
                      <a:pt x="49126" y="2647"/>
                      <a:pt x="48607" y="38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1"/>
              <p:cNvSpPr/>
              <p:nvPr/>
            </p:nvSpPr>
            <p:spPr>
              <a:xfrm flipH="1">
                <a:off x="960152" y="4321657"/>
                <a:ext cx="29383" cy="123327"/>
              </a:xfrm>
              <a:custGeom>
                <a:avLst/>
                <a:gdLst/>
                <a:ahLst/>
                <a:cxnLst/>
                <a:rect l="l" t="t" r="r" b="b"/>
                <a:pathLst>
                  <a:path w="19753" h="82909" extrusionOk="0">
                    <a:moveTo>
                      <a:pt x="18062" y="2508"/>
                    </a:moveTo>
                    <a:cubicBezTo>
                      <a:pt x="18062" y="9002"/>
                      <a:pt x="18646" y="15497"/>
                      <a:pt x="18971" y="21991"/>
                    </a:cubicBezTo>
                    <a:cubicBezTo>
                      <a:pt x="18971" y="25238"/>
                      <a:pt x="18971" y="28485"/>
                      <a:pt x="19425" y="31733"/>
                    </a:cubicBezTo>
                    <a:cubicBezTo>
                      <a:pt x="19880" y="34980"/>
                      <a:pt x="19880" y="38227"/>
                      <a:pt x="19815" y="40954"/>
                    </a:cubicBezTo>
                    <a:cubicBezTo>
                      <a:pt x="19815" y="42461"/>
                      <a:pt x="19360" y="43935"/>
                      <a:pt x="18387" y="45111"/>
                    </a:cubicBezTo>
                    <a:cubicBezTo>
                      <a:pt x="17543" y="46078"/>
                      <a:pt x="16568" y="46949"/>
                      <a:pt x="15529" y="47709"/>
                    </a:cubicBezTo>
                    <a:cubicBezTo>
                      <a:pt x="13970" y="49131"/>
                      <a:pt x="12542" y="50722"/>
                      <a:pt x="11307" y="52449"/>
                    </a:cubicBezTo>
                    <a:cubicBezTo>
                      <a:pt x="8840" y="55969"/>
                      <a:pt x="7022" y="59937"/>
                      <a:pt x="6047" y="64139"/>
                    </a:cubicBezTo>
                    <a:cubicBezTo>
                      <a:pt x="4878" y="69068"/>
                      <a:pt x="4878" y="74212"/>
                      <a:pt x="6047" y="79141"/>
                    </a:cubicBezTo>
                    <a:cubicBezTo>
                      <a:pt x="6502" y="80609"/>
                      <a:pt x="5787" y="82180"/>
                      <a:pt x="4359" y="82778"/>
                    </a:cubicBezTo>
                    <a:cubicBezTo>
                      <a:pt x="2995" y="83226"/>
                      <a:pt x="1501" y="82486"/>
                      <a:pt x="1047" y="81128"/>
                    </a:cubicBezTo>
                    <a:cubicBezTo>
                      <a:pt x="1047" y="81089"/>
                      <a:pt x="1047" y="81057"/>
                      <a:pt x="1047" y="81024"/>
                    </a:cubicBezTo>
                    <a:cubicBezTo>
                      <a:pt x="-1096" y="71283"/>
                      <a:pt x="397" y="61100"/>
                      <a:pt x="5268" y="52384"/>
                    </a:cubicBezTo>
                    <a:cubicBezTo>
                      <a:pt x="6437" y="50300"/>
                      <a:pt x="7801" y="48326"/>
                      <a:pt x="9360" y="46475"/>
                    </a:cubicBezTo>
                    <a:cubicBezTo>
                      <a:pt x="10983" y="44773"/>
                      <a:pt x="12672" y="43169"/>
                      <a:pt x="14490" y="41669"/>
                    </a:cubicBezTo>
                    <a:cubicBezTo>
                      <a:pt x="14490" y="41669"/>
                      <a:pt x="14945" y="40954"/>
                      <a:pt x="14490" y="41279"/>
                    </a:cubicBezTo>
                    <a:cubicBezTo>
                      <a:pt x="14490" y="40740"/>
                      <a:pt x="14490" y="40195"/>
                      <a:pt x="14490" y="39656"/>
                    </a:cubicBezTo>
                    <a:cubicBezTo>
                      <a:pt x="14490" y="37967"/>
                      <a:pt x="14490" y="36214"/>
                      <a:pt x="14490" y="34460"/>
                    </a:cubicBezTo>
                    <a:lnTo>
                      <a:pt x="14100" y="24978"/>
                    </a:lnTo>
                    <a:cubicBezTo>
                      <a:pt x="13710" y="17705"/>
                      <a:pt x="13386" y="10496"/>
                      <a:pt x="13061" y="3222"/>
                    </a:cubicBezTo>
                    <a:cubicBezTo>
                      <a:pt x="12737" y="1787"/>
                      <a:pt x="13645" y="371"/>
                      <a:pt x="15075" y="60"/>
                    </a:cubicBezTo>
                    <a:cubicBezTo>
                      <a:pt x="16568" y="-252"/>
                      <a:pt x="17932" y="664"/>
                      <a:pt x="18257" y="2105"/>
                    </a:cubicBezTo>
                    <a:cubicBezTo>
                      <a:pt x="18322" y="2346"/>
                      <a:pt x="18322" y="2586"/>
                      <a:pt x="18322" y="2833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11"/>
              <p:cNvSpPr/>
              <p:nvPr/>
            </p:nvSpPr>
            <p:spPr>
              <a:xfrm flipH="1">
                <a:off x="-243525" y="3171921"/>
                <a:ext cx="2824547" cy="2127796"/>
              </a:xfrm>
              <a:custGeom>
                <a:avLst/>
                <a:gdLst/>
                <a:ahLst/>
                <a:cxnLst/>
                <a:rect l="l" t="t" r="r" b="b"/>
                <a:pathLst>
                  <a:path w="1898855" h="1430451" extrusionOk="0">
                    <a:moveTo>
                      <a:pt x="93" y="1390765"/>
                    </a:moveTo>
                    <a:cubicBezTo>
                      <a:pt x="202132" y="1419145"/>
                      <a:pt x="412093" y="1448369"/>
                      <a:pt x="623548" y="1416742"/>
                    </a:cubicBezTo>
                    <a:cubicBezTo>
                      <a:pt x="677905" y="1408754"/>
                      <a:pt x="732003" y="1396739"/>
                      <a:pt x="786945" y="1387777"/>
                    </a:cubicBezTo>
                    <a:cubicBezTo>
                      <a:pt x="1061525" y="1343031"/>
                      <a:pt x="1351951" y="1374789"/>
                      <a:pt x="1649391" y="1381283"/>
                    </a:cubicBezTo>
                    <a:cubicBezTo>
                      <a:pt x="1706930" y="1382647"/>
                      <a:pt x="1766288" y="1382842"/>
                      <a:pt x="1820451" y="1361215"/>
                    </a:cubicBezTo>
                    <a:cubicBezTo>
                      <a:pt x="1835193" y="1355799"/>
                      <a:pt x="1848701" y="1347519"/>
                      <a:pt x="1860196" y="1336862"/>
                    </a:cubicBezTo>
                    <a:cubicBezTo>
                      <a:pt x="1877536" y="1319652"/>
                      <a:pt x="1886627" y="1295103"/>
                      <a:pt x="1891304" y="1270555"/>
                    </a:cubicBezTo>
                    <a:cubicBezTo>
                      <a:pt x="1910462" y="1170347"/>
                      <a:pt x="1865327" y="1068192"/>
                      <a:pt x="1869028" y="966166"/>
                    </a:cubicBezTo>
                    <a:cubicBezTo>
                      <a:pt x="1871107" y="904990"/>
                      <a:pt x="1890460" y="845631"/>
                      <a:pt x="1896629" y="784650"/>
                    </a:cubicBezTo>
                    <a:cubicBezTo>
                      <a:pt x="1902604" y="725097"/>
                      <a:pt x="1895915" y="665284"/>
                      <a:pt x="1889225" y="606121"/>
                    </a:cubicBezTo>
                    <a:cubicBezTo>
                      <a:pt x="1880069" y="525678"/>
                      <a:pt x="1870977" y="445300"/>
                      <a:pt x="1861885" y="364987"/>
                    </a:cubicBezTo>
                    <a:cubicBezTo>
                      <a:pt x="1859417" y="351055"/>
                      <a:pt x="1859547" y="336787"/>
                      <a:pt x="1862274" y="322904"/>
                    </a:cubicBezTo>
                    <a:cubicBezTo>
                      <a:pt x="1866430" y="306863"/>
                      <a:pt x="1877016" y="293290"/>
                      <a:pt x="1883835" y="278158"/>
                    </a:cubicBezTo>
                    <a:cubicBezTo>
                      <a:pt x="1902409" y="237244"/>
                      <a:pt x="1883251" y="189121"/>
                      <a:pt x="1875652" y="148791"/>
                    </a:cubicBezTo>
                    <a:cubicBezTo>
                      <a:pt x="1866301" y="99239"/>
                      <a:pt x="1845844" y="58910"/>
                      <a:pt x="1808566" y="27023"/>
                    </a:cubicBezTo>
                    <a:cubicBezTo>
                      <a:pt x="1791811" y="12670"/>
                      <a:pt x="1772003" y="396"/>
                      <a:pt x="1750118" y="6"/>
                    </a:cubicBezTo>
                    <a:cubicBezTo>
                      <a:pt x="1728232" y="-383"/>
                      <a:pt x="1703748" y="14683"/>
                      <a:pt x="1698877" y="37543"/>
                    </a:cubicBezTo>
                    <a:cubicBezTo>
                      <a:pt x="1659911" y="36050"/>
                      <a:pt x="1619322" y="61118"/>
                      <a:pt x="1600618" y="98525"/>
                    </a:cubicBezTo>
                    <a:cubicBezTo>
                      <a:pt x="1590162" y="93795"/>
                      <a:pt x="1578342" y="93191"/>
                      <a:pt x="1567432" y="96837"/>
                    </a:cubicBezTo>
                    <a:cubicBezTo>
                      <a:pt x="1550157" y="102487"/>
                      <a:pt x="1535870" y="115540"/>
                      <a:pt x="1521972" y="128269"/>
                    </a:cubicBezTo>
                    <a:cubicBezTo>
                      <a:pt x="1517491" y="119632"/>
                      <a:pt x="1505671" y="119761"/>
                      <a:pt x="1496514" y="122879"/>
                    </a:cubicBezTo>
                    <a:cubicBezTo>
                      <a:pt x="1458262" y="135867"/>
                      <a:pt x="1434299" y="186198"/>
                      <a:pt x="1447612" y="225099"/>
                    </a:cubicBezTo>
                    <a:cubicBezTo>
                      <a:pt x="1432155" y="239409"/>
                      <a:pt x="1422479" y="258846"/>
                      <a:pt x="1420336" y="279781"/>
                    </a:cubicBezTo>
                    <a:lnTo>
                      <a:pt x="1417868" y="280821"/>
                    </a:lnTo>
                    <a:cubicBezTo>
                      <a:pt x="1407152" y="286192"/>
                      <a:pt x="1397930" y="294245"/>
                      <a:pt x="1391241" y="304200"/>
                    </a:cubicBezTo>
                    <a:cubicBezTo>
                      <a:pt x="1389877" y="298420"/>
                      <a:pt x="1387474" y="292925"/>
                      <a:pt x="1384227" y="287964"/>
                    </a:cubicBezTo>
                    <a:cubicBezTo>
                      <a:pt x="1366563" y="261403"/>
                      <a:pt x="1325778" y="258220"/>
                      <a:pt x="1302594" y="281470"/>
                    </a:cubicBezTo>
                    <a:cubicBezTo>
                      <a:pt x="1299672" y="284880"/>
                      <a:pt x="1296425" y="287932"/>
                      <a:pt x="1292787" y="290562"/>
                    </a:cubicBezTo>
                    <a:cubicBezTo>
                      <a:pt x="1288956" y="292409"/>
                      <a:pt x="1284865" y="293804"/>
                      <a:pt x="1280708" y="294718"/>
                    </a:cubicBezTo>
                    <a:cubicBezTo>
                      <a:pt x="1264407" y="300950"/>
                      <a:pt x="1251614" y="313999"/>
                      <a:pt x="1245769" y="330437"/>
                    </a:cubicBezTo>
                    <a:cubicBezTo>
                      <a:pt x="1239729" y="347046"/>
                      <a:pt x="1237196" y="364754"/>
                      <a:pt x="1238495" y="382392"/>
                    </a:cubicBezTo>
                    <a:cubicBezTo>
                      <a:pt x="1239534" y="389477"/>
                      <a:pt x="1238495" y="396710"/>
                      <a:pt x="1235572" y="403238"/>
                    </a:cubicBezTo>
                    <a:cubicBezTo>
                      <a:pt x="1231221" y="410577"/>
                      <a:pt x="1222583" y="412980"/>
                      <a:pt x="1214856" y="415318"/>
                    </a:cubicBezTo>
                    <a:cubicBezTo>
                      <a:pt x="1205504" y="417584"/>
                      <a:pt x="1196866" y="422036"/>
                      <a:pt x="1189593" y="428307"/>
                    </a:cubicBezTo>
                    <a:cubicBezTo>
                      <a:pt x="1182059" y="435172"/>
                      <a:pt x="1178553" y="445411"/>
                      <a:pt x="1180306" y="455453"/>
                    </a:cubicBezTo>
                    <a:cubicBezTo>
                      <a:pt x="1161797" y="467472"/>
                      <a:pt x="1150822" y="488248"/>
                      <a:pt x="1151341" y="510330"/>
                    </a:cubicBezTo>
                    <a:cubicBezTo>
                      <a:pt x="1151796" y="522585"/>
                      <a:pt x="1155887" y="534424"/>
                      <a:pt x="1163161" y="544295"/>
                    </a:cubicBezTo>
                    <a:cubicBezTo>
                      <a:pt x="1160823" y="546840"/>
                      <a:pt x="1158615" y="549553"/>
                      <a:pt x="1156667" y="552413"/>
                    </a:cubicBezTo>
                    <a:cubicBezTo>
                      <a:pt x="1146535" y="568610"/>
                      <a:pt x="1139911" y="586750"/>
                      <a:pt x="1137184" y="605666"/>
                    </a:cubicBezTo>
                    <a:cubicBezTo>
                      <a:pt x="1134196" y="618748"/>
                      <a:pt x="1133677" y="632268"/>
                      <a:pt x="1135625" y="645541"/>
                    </a:cubicBezTo>
                    <a:cubicBezTo>
                      <a:pt x="1136794" y="652224"/>
                      <a:pt x="1139262" y="658621"/>
                      <a:pt x="1142899" y="664375"/>
                    </a:cubicBezTo>
                    <a:lnTo>
                      <a:pt x="1140041" y="665674"/>
                    </a:lnTo>
                    <a:cubicBezTo>
                      <a:pt x="1124195" y="673402"/>
                      <a:pt x="1110816" y="686521"/>
                      <a:pt x="1095036" y="694249"/>
                    </a:cubicBezTo>
                    <a:cubicBezTo>
                      <a:pt x="1088606" y="696723"/>
                      <a:pt x="1082501" y="700042"/>
                      <a:pt x="1076916" y="704120"/>
                    </a:cubicBezTo>
                    <a:cubicBezTo>
                      <a:pt x="1067954" y="711978"/>
                      <a:pt x="1064772" y="724577"/>
                      <a:pt x="1063213" y="737241"/>
                    </a:cubicBezTo>
                    <a:cubicBezTo>
                      <a:pt x="1059576" y="733916"/>
                      <a:pt x="1055096" y="731669"/>
                      <a:pt x="1050225" y="730747"/>
                    </a:cubicBezTo>
                    <a:cubicBezTo>
                      <a:pt x="1036781" y="729649"/>
                      <a:pt x="1023663" y="735118"/>
                      <a:pt x="1015025" y="745424"/>
                    </a:cubicBezTo>
                    <a:cubicBezTo>
                      <a:pt x="1005998" y="755977"/>
                      <a:pt x="998594" y="767791"/>
                      <a:pt x="993009" y="780493"/>
                    </a:cubicBezTo>
                    <a:lnTo>
                      <a:pt x="958784" y="848944"/>
                    </a:lnTo>
                    <a:cubicBezTo>
                      <a:pt x="941250" y="842423"/>
                      <a:pt x="921507" y="846826"/>
                      <a:pt x="908453" y="860179"/>
                    </a:cubicBezTo>
                    <a:cubicBezTo>
                      <a:pt x="894945" y="874596"/>
                      <a:pt x="889490" y="894826"/>
                      <a:pt x="893971" y="914082"/>
                    </a:cubicBezTo>
                    <a:cubicBezTo>
                      <a:pt x="887477" y="913627"/>
                      <a:pt x="882736" y="923109"/>
                      <a:pt x="884620" y="930317"/>
                    </a:cubicBezTo>
                    <a:cubicBezTo>
                      <a:pt x="885918" y="934617"/>
                      <a:pt x="888386" y="938474"/>
                      <a:pt x="891763" y="941488"/>
                    </a:cubicBezTo>
                    <a:cubicBezTo>
                      <a:pt x="870917" y="944767"/>
                      <a:pt x="852278" y="956165"/>
                      <a:pt x="839809" y="973180"/>
                    </a:cubicBezTo>
                    <a:cubicBezTo>
                      <a:pt x="836042" y="964835"/>
                      <a:pt x="830067" y="957704"/>
                      <a:pt x="822469" y="952593"/>
                    </a:cubicBezTo>
                    <a:cubicBezTo>
                      <a:pt x="804155" y="941728"/>
                      <a:pt x="781165" y="942851"/>
                      <a:pt x="764020" y="955450"/>
                    </a:cubicBezTo>
                    <a:cubicBezTo>
                      <a:pt x="763110" y="956054"/>
                      <a:pt x="762267" y="956775"/>
                      <a:pt x="761487" y="957593"/>
                    </a:cubicBezTo>
                    <a:cubicBezTo>
                      <a:pt x="753369" y="938163"/>
                      <a:pt x="739861" y="921466"/>
                      <a:pt x="722521" y="909471"/>
                    </a:cubicBezTo>
                    <a:cubicBezTo>
                      <a:pt x="708559" y="899989"/>
                      <a:pt x="691544" y="894339"/>
                      <a:pt x="675632" y="898950"/>
                    </a:cubicBezTo>
                    <a:cubicBezTo>
                      <a:pt x="658422" y="904353"/>
                      <a:pt x="647122" y="920881"/>
                      <a:pt x="648421" y="938890"/>
                    </a:cubicBezTo>
                    <a:cubicBezTo>
                      <a:pt x="638615" y="929337"/>
                      <a:pt x="623548" y="927804"/>
                      <a:pt x="612053" y="935188"/>
                    </a:cubicBezTo>
                    <a:cubicBezTo>
                      <a:pt x="600493" y="942988"/>
                      <a:pt x="591466" y="954009"/>
                      <a:pt x="586076" y="966880"/>
                    </a:cubicBezTo>
                    <a:cubicBezTo>
                      <a:pt x="579387" y="980525"/>
                      <a:pt x="574516" y="994975"/>
                      <a:pt x="571593" y="1009873"/>
                    </a:cubicBezTo>
                    <a:cubicBezTo>
                      <a:pt x="569515" y="1020199"/>
                      <a:pt x="568931" y="1032603"/>
                      <a:pt x="575879" y="1039876"/>
                    </a:cubicBezTo>
                    <a:cubicBezTo>
                      <a:pt x="564709" y="1042292"/>
                      <a:pt x="555617" y="1050332"/>
                      <a:pt x="551786" y="1061113"/>
                    </a:cubicBezTo>
                    <a:cubicBezTo>
                      <a:pt x="544966" y="1061230"/>
                      <a:pt x="538277" y="1062964"/>
                      <a:pt x="532303" y="1066178"/>
                    </a:cubicBezTo>
                    <a:cubicBezTo>
                      <a:pt x="512171" y="1078102"/>
                      <a:pt x="499117" y="1099137"/>
                      <a:pt x="497428" y="1122484"/>
                    </a:cubicBezTo>
                    <a:cubicBezTo>
                      <a:pt x="496779" y="1122484"/>
                      <a:pt x="496129" y="1121900"/>
                      <a:pt x="495480" y="1121705"/>
                    </a:cubicBezTo>
                    <a:cubicBezTo>
                      <a:pt x="481128" y="1117419"/>
                      <a:pt x="466190" y="1124757"/>
                      <a:pt x="453527" y="1133395"/>
                    </a:cubicBezTo>
                    <a:cubicBezTo>
                      <a:pt x="438914" y="1143266"/>
                      <a:pt x="423653" y="1159762"/>
                      <a:pt x="427549" y="1178855"/>
                    </a:cubicBezTo>
                    <a:cubicBezTo>
                      <a:pt x="425926" y="1179264"/>
                      <a:pt x="424302" y="1179829"/>
                      <a:pt x="422744" y="1180543"/>
                    </a:cubicBezTo>
                    <a:cubicBezTo>
                      <a:pt x="422679" y="1169925"/>
                      <a:pt x="417288" y="1160041"/>
                      <a:pt x="408456" y="1154177"/>
                    </a:cubicBezTo>
                    <a:cubicBezTo>
                      <a:pt x="396376" y="1147033"/>
                      <a:pt x="381569" y="1149371"/>
                      <a:pt x="368906" y="1154826"/>
                    </a:cubicBezTo>
                    <a:cubicBezTo>
                      <a:pt x="353384" y="1161535"/>
                      <a:pt x="339746" y="1171977"/>
                      <a:pt x="329225" y="1185219"/>
                    </a:cubicBezTo>
                    <a:cubicBezTo>
                      <a:pt x="321107" y="1195286"/>
                      <a:pt x="314548" y="1206975"/>
                      <a:pt x="305781" y="1216392"/>
                    </a:cubicBezTo>
                    <a:cubicBezTo>
                      <a:pt x="296884" y="1226211"/>
                      <a:pt x="285389" y="1233342"/>
                      <a:pt x="272660" y="1236979"/>
                    </a:cubicBezTo>
                    <a:cubicBezTo>
                      <a:pt x="259671" y="1240486"/>
                      <a:pt x="246683" y="1240096"/>
                      <a:pt x="233694" y="1242954"/>
                    </a:cubicBezTo>
                    <a:cubicBezTo>
                      <a:pt x="223953" y="1244883"/>
                      <a:pt x="215056" y="1249831"/>
                      <a:pt x="208236" y="1257111"/>
                    </a:cubicBezTo>
                    <a:cubicBezTo>
                      <a:pt x="206418" y="1254709"/>
                      <a:pt x="204210" y="1252624"/>
                      <a:pt x="201742" y="1250942"/>
                    </a:cubicBezTo>
                    <a:cubicBezTo>
                      <a:pt x="191416" y="1244447"/>
                      <a:pt x="178947" y="1244447"/>
                      <a:pt x="167192" y="1244772"/>
                    </a:cubicBezTo>
                    <a:cubicBezTo>
                      <a:pt x="168037" y="1237310"/>
                      <a:pt x="164335" y="1230076"/>
                      <a:pt x="157840" y="1226328"/>
                    </a:cubicBezTo>
                    <a:cubicBezTo>
                      <a:pt x="151801" y="1223296"/>
                      <a:pt x="144917" y="1222536"/>
                      <a:pt x="138357" y="1224185"/>
                    </a:cubicBezTo>
                    <a:cubicBezTo>
                      <a:pt x="93611" y="1232498"/>
                      <a:pt x="66400" y="1287960"/>
                      <a:pt x="23473" y="1302767"/>
                    </a:cubicBezTo>
                    <a:close/>
                    <a:moveTo>
                      <a:pt x="1072630" y="758997"/>
                    </a:moveTo>
                    <a:lnTo>
                      <a:pt x="1073864" y="760491"/>
                    </a:lnTo>
                    <a:lnTo>
                      <a:pt x="1072500" y="760491"/>
                    </a:lnTo>
                    <a:cubicBezTo>
                      <a:pt x="1072565" y="760101"/>
                      <a:pt x="1072565" y="759452"/>
                      <a:pt x="1072630" y="758997"/>
                    </a:cubicBezTo>
                    <a:close/>
                  </a:path>
                </a:pathLst>
              </a:custGeom>
              <a:solidFill>
                <a:srgbClr val="FFFFFF">
                  <a:alpha val="639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11"/>
              <p:cNvSpPr/>
              <p:nvPr/>
            </p:nvSpPr>
            <p:spPr>
              <a:xfrm flipH="1">
                <a:off x="-89296" y="3797537"/>
                <a:ext cx="654652" cy="541306"/>
              </a:xfrm>
              <a:custGeom>
                <a:avLst/>
                <a:gdLst/>
                <a:ahLst/>
                <a:cxnLst/>
                <a:rect l="l" t="t" r="r" b="b"/>
                <a:pathLst>
                  <a:path w="440102" h="363903" extrusionOk="0">
                    <a:moveTo>
                      <a:pt x="440196" y="31783"/>
                    </a:moveTo>
                    <a:cubicBezTo>
                      <a:pt x="410516" y="19978"/>
                      <a:pt x="376876" y="24168"/>
                      <a:pt x="351028" y="42888"/>
                    </a:cubicBezTo>
                    <a:cubicBezTo>
                      <a:pt x="318232" y="-755"/>
                      <a:pt x="257900" y="-12852"/>
                      <a:pt x="210816" y="14768"/>
                    </a:cubicBezTo>
                    <a:cubicBezTo>
                      <a:pt x="181917" y="1065"/>
                      <a:pt x="144964" y="14054"/>
                      <a:pt x="124377" y="40031"/>
                    </a:cubicBezTo>
                    <a:cubicBezTo>
                      <a:pt x="104374" y="67848"/>
                      <a:pt x="98270" y="103321"/>
                      <a:pt x="107881" y="136212"/>
                    </a:cubicBezTo>
                    <a:cubicBezTo>
                      <a:pt x="88788" y="138739"/>
                      <a:pt x="72357" y="151044"/>
                      <a:pt x="64564" y="168683"/>
                    </a:cubicBezTo>
                    <a:cubicBezTo>
                      <a:pt x="56641" y="186704"/>
                      <a:pt x="58070" y="207473"/>
                      <a:pt x="68461" y="224210"/>
                    </a:cubicBezTo>
                    <a:cubicBezTo>
                      <a:pt x="45731" y="220313"/>
                      <a:pt x="24754" y="240381"/>
                      <a:pt x="13909" y="262266"/>
                    </a:cubicBezTo>
                    <a:cubicBezTo>
                      <a:pt x="-1613" y="293933"/>
                      <a:pt x="-4146" y="330385"/>
                      <a:pt x="6765" y="363902"/>
                    </a:cubicBezTo>
                    <a:cubicBezTo>
                      <a:pt x="11376" y="337925"/>
                      <a:pt x="16311" y="311298"/>
                      <a:pt x="30144" y="289218"/>
                    </a:cubicBezTo>
                    <a:cubicBezTo>
                      <a:pt x="43977" y="267137"/>
                      <a:pt x="69110" y="250836"/>
                      <a:pt x="93269" y="256746"/>
                    </a:cubicBezTo>
                    <a:cubicBezTo>
                      <a:pt x="89827" y="236666"/>
                      <a:pt x="92750" y="216025"/>
                      <a:pt x="101517" y="197648"/>
                    </a:cubicBezTo>
                    <a:cubicBezTo>
                      <a:pt x="110803" y="179789"/>
                      <a:pt x="128663" y="166021"/>
                      <a:pt x="147756" y="165826"/>
                    </a:cubicBezTo>
                    <a:cubicBezTo>
                      <a:pt x="150614" y="133354"/>
                      <a:pt x="166784" y="100298"/>
                      <a:pt x="194321" y="84842"/>
                    </a:cubicBezTo>
                    <a:cubicBezTo>
                      <a:pt x="221857" y="69385"/>
                      <a:pt x="260823" y="76789"/>
                      <a:pt x="275500" y="105234"/>
                    </a:cubicBezTo>
                    <a:cubicBezTo>
                      <a:pt x="301087" y="85184"/>
                      <a:pt x="337715" y="88004"/>
                      <a:pt x="359926" y="111728"/>
                    </a:cubicBezTo>
                    <a:cubicBezTo>
                      <a:pt x="376486" y="93145"/>
                      <a:pt x="399021" y="80962"/>
                      <a:pt x="423635" y="77308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1"/>
              <p:cNvSpPr/>
              <p:nvPr/>
            </p:nvSpPr>
            <p:spPr>
              <a:xfrm flipH="1">
                <a:off x="349405" y="4279606"/>
                <a:ext cx="519079" cy="288652"/>
              </a:xfrm>
              <a:custGeom>
                <a:avLst/>
                <a:gdLst/>
                <a:ahLst/>
                <a:cxnLst/>
                <a:rect l="l" t="t" r="r" b="b"/>
                <a:pathLst>
                  <a:path w="348961" h="194052" extrusionOk="0">
                    <a:moveTo>
                      <a:pt x="8428" y="138655"/>
                    </a:moveTo>
                    <a:cubicBezTo>
                      <a:pt x="17390" y="122302"/>
                      <a:pt x="33690" y="111223"/>
                      <a:pt x="52199" y="108846"/>
                    </a:cubicBezTo>
                    <a:cubicBezTo>
                      <a:pt x="48497" y="89870"/>
                      <a:pt x="52134" y="70198"/>
                      <a:pt x="62330" y="53774"/>
                    </a:cubicBezTo>
                    <a:cubicBezTo>
                      <a:pt x="73046" y="38253"/>
                      <a:pt x="93178" y="29550"/>
                      <a:pt x="109739" y="36694"/>
                    </a:cubicBezTo>
                    <a:cubicBezTo>
                      <a:pt x="108439" y="26518"/>
                      <a:pt x="112726" y="16432"/>
                      <a:pt x="120974" y="10327"/>
                    </a:cubicBezTo>
                    <a:cubicBezTo>
                      <a:pt x="128897" y="4833"/>
                      <a:pt x="138249" y="1599"/>
                      <a:pt x="147860" y="975"/>
                    </a:cubicBezTo>
                    <a:cubicBezTo>
                      <a:pt x="164875" y="-1077"/>
                      <a:pt x="182151" y="112"/>
                      <a:pt x="198776" y="4482"/>
                    </a:cubicBezTo>
                    <a:cubicBezTo>
                      <a:pt x="204686" y="6041"/>
                      <a:pt x="211764" y="10977"/>
                      <a:pt x="209426" y="17081"/>
                    </a:cubicBezTo>
                    <a:cubicBezTo>
                      <a:pt x="241898" y="17127"/>
                      <a:pt x="272032" y="34109"/>
                      <a:pt x="288917" y="61892"/>
                    </a:cubicBezTo>
                    <a:cubicBezTo>
                      <a:pt x="290151" y="61275"/>
                      <a:pt x="291515" y="60730"/>
                      <a:pt x="292813" y="60269"/>
                    </a:cubicBezTo>
                    <a:cubicBezTo>
                      <a:pt x="310608" y="51034"/>
                      <a:pt x="331909" y="51696"/>
                      <a:pt x="349054" y="62022"/>
                    </a:cubicBezTo>
                    <a:cubicBezTo>
                      <a:pt x="325220" y="57320"/>
                      <a:pt x="301191" y="69302"/>
                      <a:pt x="290605" y="91181"/>
                    </a:cubicBezTo>
                    <a:cubicBezTo>
                      <a:pt x="280994" y="80550"/>
                      <a:pt x="264563" y="79732"/>
                      <a:pt x="253912" y="89363"/>
                    </a:cubicBezTo>
                    <a:cubicBezTo>
                      <a:pt x="253133" y="90097"/>
                      <a:pt x="252354" y="90876"/>
                      <a:pt x="251639" y="91701"/>
                    </a:cubicBezTo>
                    <a:cubicBezTo>
                      <a:pt x="244171" y="76777"/>
                      <a:pt x="231962" y="64743"/>
                      <a:pt x="216960" y="57476"/>
                    </a:cubicBezTo>
                    <a:cubicBezTo>
                      <a:pt x="201504" y="50826"/>
                      <a:pt x="183514" y="55443"/>
                      <a:pt x="173188" y="68711"/>
                    </a:cubicBezTo>
                    <a:cubicBezTo>
                      <a:pt x="138898" y="46111"/>
                      <a:pt x="87333" y="64230"/>
                      <a:pt x="71487" y="104170"/>
                    </a:cubicBezTo>
                    <a:cubicBezTo>
                      <a:pt x="66551" y="116574"/>
                      <a:pt x="63824" y="131576"/>
                      <a:pt x="53109" y="138460"/>
                    </a:cubicBezTo>
                    <a:cubicBezTo>
                      <a:pt x="48043" y="141025"/>
                      <a:pt x="42717" y="142967"/>
                      <a:pt x="37197" y="144240"/>
                    </a:cubicBezTo>
                    <a:cubicBezTo>
                      <a:pt x="16935" y="152390"/>
                      <a:pt x="3751" y="172205"/>
                      <a:pt x="4141" y="194052"/>
                    </a:cubicBezTo>
                    <a:cubicBezTo>
                      <a:pt x="-2483" y="175835"/>
                      <a:pt x="-925" y="155638"/>
                      <a:pt x="8428" y="1386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11"/>
              <p:cNvSpPr/>
              <p:nvPr/>
            </p:nvSpPr>
            <p:spPr>
              <a:xfrm flipH="1">
                <a:off x="1003245" y="4784438"/>
                <a:ext cx="563707" cy="310480"/>
              </a:xfrm>
              <a:custGeom>
                <a:avLst/>
                <a:gdLst/>
                <a:ahLst/>
                <a:cxnLst/>
                <a:rect l="l" t="t" r="r" b="b"/>
                <a:pathLst>
                  <a:path w="378963" h="208726" extrusionOk="0">
                    <a:moveTo>
                      <a:pt x="4788" y="155082"/>
                    </a:moveTo>
                    <a:cubicBezTo>
                      <a:pt x="10504" y="138132"/>
                      <a:pt x="24726" y="123325"/>
                      <a:pt x="41092" y="124169"/>
                    </a:cubicBezTo>
                    <a:cubicBezTo>
                      <a:pt x="48690" y="101179"/>
                      <a:pt x="71745" y="85787"/>
                      <a:pt x="93825" y="89165"/>
                    </a:cubicBezTo>
                    <a:cubicBezTo>
                      <a:pt x="94995" y="79131"/>
                      <a:pt x="99085" y="69669"/>
                      <a:pt x="105580" y="61953"/>
                    </a:cubicBezTo>
                    <a:cubicBezTo>
                      <a:pt x="100190" y="47276"/>
                      <a:pt x="101943" y="30930"/>
                      <a:pt x="110321" y="17727"/>
                    </a:cubicBezTo>
                    <a:cubicBezTo>
                      <a:pt x="119478" y="4134"/>
                      <a:pt x="136038" y="-2464"/>
                      <a:pt x="152014" y="1102"/>
                    </a:cubicBezTo>
                    <a:cubicBezTo>
                      <a:pt x="171043" y="-2211"/>
                      <a:pt x="190591" y="2004"/>
                      <a:pt x="206567" y="12856"/>
                    </a:cubicBezTo>
                    <a:cubicBezTo>
                      <a:pt x="217217" y="20130"/>
                      <a:pt x="226894" y="30456"/>
                      <a:pt x="239038" y="32339"/>
                    </a:cubicBezTo>
                    <a:cubicBezTo>
                      <a:pt x="245078" y="32826"/>
                      <a:pt x="251183" y="32696"/>
                      <a:pt x="257223" y="31950"/>
                    </a:cubicBezTo>
                    <a:cubicBezTo>
                      <a:pt x="282875" y="31352"/>
                      <a:pt x="307034" y="43925"/>
                      <a:pt x="321257" y="65266"/>
                    </a:cubicBezTo>
                    <a:cubicBezTo>
                      <a:pt x="340739" y="52277"/>
                      <a:pt x="369250" y="61564"/>
                      <a:pt x="379056" y="83839"/>
                    </a:cubicBezTo>
                    <a:cubicBezTo>
                      <a:pt x="357560" y="73585"/>
                      <a:pt x="332881" y="72227"/>
                      <a:pt x="310346" y="80073"/>
                    </a:cubicBezTo>
                    <a:cubicBezTo>
                      <a:pt x="297357" y="60590"/>
                      <a:pt x="273523" y="55069"/>
                      <a:pt x="251897" y="50783"/>
                    </a:cubicBezTo>
                    <a:cubicBezTo>
                      <a:pt x="228907" y="46237"/>
                      <a:pt x="200852" y="43639"/>
                      <a:pt x="186954" y="63772"/>
                    </a:cubicBezTo>
                    <a:cubicBezTo>
                      <a:pt x="164873" y="58187"/>
                      <a:pt x="140909" y="79878"/>
                      <a:pt x="141493" y="104751"/>
                    </a:cubicBezTo>
                    <a:cubicBezTo>
                      <a:pt x="147988" y="98257"/>
                      <a:pt x="158314" y="100465"/>
                      <a:pt x="166042" y="104751"/>
                    </a:cubicBezTo>
                    <a:cubicBezTo>
                      <a:pt x="173770" y="109037"/>
                      <a:pt x="181109" y="115596"/>
                      <a:pt x="189812" y="116765"/>
                    </a:cubicBezTo>
                    <a:cubicBezTo>
                      <a:pt x="195721" y="116993"/>
                      <a:pt x="201631" y="116532"/>
                      <a:pt x="207476" y="115402"/>
                    </a:cubicBezTo>
                    <a:cubicBezTo>
                      <a:pt x="224166" y="114609"/>
                      <a:pt x="240078" y="122838"/>
                      <a:pt x="249040" y="136963"/>
                    </a:cubicBezTo>
                    <a:cubicBezTo>
                      <a:pt x="228257" y="129689"/>
                      <a:pt x="205203" y="122545"/>
                      <a:pt x="185525" y="132352"/>
                    </a:cubicBezTo>
                    <a:cubicBezTo>
                      <a:pt x="180914" y="135248"/>
                      <a:pt x="176044" y="137749"/>
                      <a:pt x="171043" y="139820"/>
                    </a:cubicBezTo>
                    <a:cubicBezTo>
                      <a:pt x="159353" y="143457"/>
                      <a:pt x="144156" y="138197"/>
                      <a:pt x="136688" y="148653"/>
                    </a:cubicBezTo>
                    <a:cubicBezTo>
                      <a:pt x="127271" y="131527"/>
                      <a:pt x="105710" y="125292"/>
                      <a:pt x="88630" y="134722"/>
                    </a:cubicBezTo>
                    <a:cubicBezTo>
                      <a:pt x="86487" y="135885"/>
                      <a:pt x="84473" y="137268"/>
                      <a:pt x="82655" y="138846"/>
                    </a:cubicBezTo>
                    <a:cubicBezTo>
                      <a:pt x="79083" y="143334"/>
                      <a:pt x="74667" y="147068"/>
                      <a:pt x="69667" y="149821"/>
                    </a:cubicBezTo>
                    <a:cubicBezTo>
                      <a:pt x="64990" y="150854"/>
                      <a:pt x="60119" y="151010"/>
                      <a:pt x="55379" y="150276"/>
                    </a:cubicBezTo>
                    <a:cubicBezTo>
                      <a:pt x="28298" y="149821"/>
                      <a:pt x="11477" y="181319"/>
                      <a:pt x="437" y="208725"/>
                    </a:cubicBezTo>
                    <a:cubicBezTo>
                      <a:pt x="-17" y="190736"/>
                      <a:pt x="-927" y="171967"/>
                      <a:pt x="4788" y="1550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11"/>
              <p:cNvSpPr/>
              <p:nvPr/>
            </p:nvSpPr>
            <p:spPr>
              <a:xfrm flipH="1">
                <a:off x="1749184" y="4930529"/>
                <a:ext cx="370057" cy="208597"/>
              </a:xfrm>
              <a:custGeom>
                <a:avLst/>
                <a:gdLst/>
                <a:ahLst/>
                <a:cxnLst/>
                <a:rect l="l" t="t" r="r" b="b"/>
                <a:pathLst>
                  <a:path w="248778" h="140233" extrusionOk="0">
                    <a:moveTo>
                      <a:pt x="108919" y="8398"/>
                    </a:moveTo>
                    <a:cubicBezTo>
                      <a:pt x="131324" y="2689"/>
                      <a:pt x="154768" y="13002"/>
                      <a:pt x="165744" y="33401"/>
                    </a:cubicBezTo>
                    <a:cubicBezTo>
                      <a:pt x="170745" y="28076"/>
                      <a:pt x="179187" y="31647"/>
                      <a:pt x="184448" y="36713"/>
                    </a:cubicBezTo>
                    <a:cubicBezTo>
                      <a:pt x="189708" y="41779"/>
                      <a:pt x="194709" y="48533"/>
                      <a:pt x="201593" y="49702"/>
                    </a:cubicBezTo>
                    <a:cubicBezTo>
                      <a:pt x="205555" y="49741"/>
                      <a:pt x="209516" y="49195"/>
                      <a:pt x="213282" y="48078"/>
                    </a:cubicBezTo>
                    <a:cubicBezTo>
                      <a:pt x="229843" y="46500"/>
                      <a:pt x="245040" y="57397"/>
                      <a:pt x="248871" y="73601"/>
                    </a:cubicBezTo>
                    <a:cubicBezTo>
                      <a:pt x="231986" y="63898"/>
                      <a:pt x="211854" y="61547"/>
                      <a:pt x="193215" y="67106"/>
                    </a:cubicBezTo>
                    <a:cubicBezTo>
                      <a:pt x="179707" y="56040"/>
                      <a:pt x="164316" y="47481"/>
                      <a:pt x="147755" y="41844"/>
                    </a:cubicBezTo>
                    <a:cubicBezTo>
                      <a:pt x="143338" y="39973"/>
                      <a:pt x="138468" y="39454"/>
                      <a:pt x="133727" y="40350"/>
                    </a:cubicBezTo>
                    <a:cubicBezTo>
                      <a:pt x="127233" y="42103"/>
                      <a:pt x="122752" y="48338"/>
                      <a:pt x="116453" y="49961"/>
                    </a:cubicBezTo>
                    <a:cubicBezTo>
                      <a:pt x="112166" y="50539"/>
                      <a:pt x="107750" y="50539"/>
                      <a:pt x="103464" y="49961"/>
                    </a:cubicBezTo>
                    <a:cubicBezTo>
                      <a:pt x="87357" y="49961"/>
                      <a:pt x="73070" y="67431"/>
                      <a:pt x="74694" y="85550"/>
                    </a:cubicBezTo>
                    <a:cubicBezTo>
                      <a:pt x="80279" y="81160"/>
                      <a:pt x="88072" y="80667"/>
                      <a:pt x="94177" y="84316"/>
                    </a:cubicBezTo>
                    <a:cubicBezTo>
                      <a:pt x="99697" y="87693"/>
                      <a:pt x="103723" y="94123"/>
                      <a:pt x="109763" y="96201"/>
                    </a:cubicBezTo>
                    <a:cubicBezTo>
                      <a:pt x="114050" y="97039"/>
                      <a:pt x="118400" y="97234"/>
                      <a:pt x="122752" y="96785"/>
                    </a:cubicBezTo>
                    <a:cubicBezTo>
                      <a:pt x="136065" y="97760"/>
                      <a:pt x="147430" y="106774"/>
                      <a:pt x="151392" y="119516"/>
                    </a:cubicBezTo>
                    <a:cubicBezTo>
                      <a:pt x="137494" y="110170"/>
                      <a:pt x="120284" y="107170"/>
                      <a:pt x="104048" y="111268"/>
                    </a:cubicBezTo>
                    <a:cubicBezTo>
                      <a:pt x="88397" y="104773"/>
                      <a:pt x="71577" y="99773"/>
                      <a:pt x="55536" y="104773"/>
                    </a:cubicBezTo>
                    <a:cubicBezTo>
                      <a:pt x="39624" y="110664"/>
                      <a:pt x="27545" y="123867"/>
                      <a:pt x="23064" y="140232"/>
                    </a:cubicBezTo>
                    <a:cubicBezTo>
                      <a:pt x="21765" y="129699"/>
                      <a:pt x="22479" y="119016"/>
                      <a:pt x="25077" y="108735"/>
                    </a:cubicBezTo>
                    <a:cubicBezTo>
                      <a:pt x="28324" y="98799"/>
                      <a:pt x="36507" y="90161"/>
                      <a:pt x="45859" y="90876"/>
                    </a:cubicBezTo>
                    <a:cubicBezTo>
                      <a:pt x="27091" y="88408"/>
                      <a:pt x="7997" y="103280"/>
                      <a:pt x="3191" y="123932"/>
                    </a:cubicBezTo>
                    <a:cubicBezTo>
                      <a:pt x="-4017" y="110943"/>
                      <a:pt x="2347" y="93798"/>
                      <a:pt x="12088" y="83732"/>
                    </a:cubicBezTo>
                    <a:cubicBezTo>
                      <a:pt x="21830" y="73666"/>
                      <a:pt x="34559" y="67691"/>
                      <a:pt x="44560" y="57755"/>
                    </a:cubicBezTo>
                    <a:cubicBezTo>
                      <a:pt x="58393" y="43662"/>
                      <a:pt x="65862" y="22361"/>
                      <a:pt x="80993" y="10021"/>
                    </a:cubicBezTo>
                    <a:cubicBezTo>
                      <a:pt x="89825" y="2741"/>
                      <a:pt x="101125" y="-798"/>
                      <a:pt x="112555" y="150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 flipH="1">
                <a:off x="-249198" y="3274498"/>
                <a:ext cx="86941" cy="65303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43901" extrusionOk="0">
                    <a:moveTo>
                      <a:pt x="21264" y="43900"/>
                    </a:moveTo>
                    <a:cubicBezTo>
                      <a:pt x="16004" y="28469"/>
                      <a:pt x="8860" y="13729"/>
                      <a:pt x="93" y="-1"/>
                    </a:cubicBezTo>
                    <a:cubicBezTo>
                      <a:pt x="20939" y="1410"/>
                      <a:pt x="41007" y="8116"/>
                      <a:pt x="58542" y="194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 flipH="1">
                <a:off x="-162943" y="3172789"/>
                <a:ext cx="2564518" cy="1962886"/>
              </a:xfrm>
              <a:custGeom>
                <a:avLst/>
                <a:gdLst/>
                <a:ahLst/>
                <a:cxnLst/>
                <a:rect l="l" t="t" r="r" b="b"/>
                <a:pathLst>
                  <a:path w="1724046" h="1319587" extrusionOk="0">
                    <a:moveTo>
                      <a:pt x="93" y="1230290"/>
                    </a:moveTo>
                    <a:cubicBezTo>
                      <a:pt x="6327" y="1230647"/>
                      <a:pt x="11458" y="1235395"/>
                      <a:pt x="12237" y="1241590"/>
                    </a:cubicBezTo>
                    <a:cubicBezTo>
                      <a:pt x="25226" y="1237116"/>
                      <a:pt x="39448" y="1243551"/>
                      <a:pt x="44709" y="1256267"/>
                    </a:cubicBezTo>
                    <a:cubicBezTo>
                      <a:pt x="55425" y="1251845"/>
                      <a:pt x="67763" y="1255046"/>
                      <a:pt x="74973" y="1264125"/>
                    </a:cubicBezTo>
                    <a:cubicBezTo>
                      <a:pt x="65750" y="1269860"/>
                      <a:pt x="61010" y="1280744"/>
                      <a:pt x="63218" y="1291401"/>
                    </a:cubicBezTo>
                    <a:cubicBezTo>
                      <a:pt x="49775" y="1294064"/>
                      <a:pt x="40033" y="1305851"/>
                      <a:pt x="39968" y="1319587"/>
                    </a:cubicBezTo>
                    <a:cubicBezTo>
                      <a:pt x="47047" y="1309650"/>
                      <a:pt x="60815" y="1307326"/>
                      <a:pt x="70751" y="1314391"/>
                    </a:cubicBezTo>
                    <a:cubicBezTo>
                      <a:pt x="71140" y="1314638"/>
                      <a:pt x="71465" y="1314898"/>
                      <a:pt x="71790" y="1315171"/>
                    </a:cubicBezTo>
                    <a:cubicBezTo>
                      <a:pt x="74063" y="1307378"/>
                      <a:pt x="83285" y="1306728"/>
                      <a:pt x="90493" y="1307442"/>
                    </a:cubicBezTo>
                    <a:lnTo>
                      <a:pt x="123809" y="1310884"/>
                    </a:lnTo>
                    <a:cubicBezTo>
                      <a:pt x="112055" y="1298610"/>
                      <a:pt x="96923" y="1285362"/>
                      <a:pt x="81986" y="1291012"/>
                    </a:cubicBezTo>
                    <a:cubicBezTo>
                      <a:pt x="101664" y="1262190"/>
                      <a:pt x="134915" y="1245668"/>
                      <a:pt x="169790" y="1247370"/>
                    </a:cubicBezTo>
                    <a:cubicBezTo>
                      <a:pt x="173621" y="1236161"/>
                      <a:pt x="182518" y="1227419"/>
                      <a:pt x="193818" y="1223796"/>
                    </a:cubicBezTo>
                    <a:cubicBezTo>
                      <a:pt x="196870" y="1226056"/>
                      <a:pt x="200768" y="1226861"/>
                      <a:pt x="204469" y="1226004"/>
                    </a:cubicBezTo>
                    <a:cubicBezTo>
                      <a:pt x="206807" y="1224711"/>
                      <a:pt x="208755" y="1222776"/>
                      <a:pt x="209989" y="1220419"/>
                    </a:cubicBezTo>
                    <a:cubicBezTo>
                      <a:pt x="216873" y="1208638"/>
                      <a:pt x="224406" y="1197260"/>
                      <a:pt x="232589" y="1186323"/>
                    </a:cubicBezTo>
                    <a:cubicBezTo>
                      <a:pt x="241357" y="1176062"/>
                      <a:pt x="253306" y="1168139"/>
                      <a:pt x="265905" y="1169243"/>
                    </a:cubicBezTo>
                    <a:cubicBezTo>
                      <a:pt x="279868" y="1171036"/>
                      <a:pt x="290064" y="1183420"/>
                      <a:pt x="289090" y="1197494"/>
                    </a:cubicBezTo>
                    <a:cubicBezTo>
                      <a:pt x="296753" y="1202098"/>
                      <a:pt x="306624" y="1200864"/>
                      <a:pt x="312924" y="1194506"/>
                    </a:cubicBezTo>
                    <a:cubicBezTo>
                      <a:pt x="319483" y="1188129"/>
                      <a:pt x="325263" y="1181076"/>
                      <a:pt x="330329" y="1173465"/>
                    </a:cubicBezTo>
                    <a:cubicBezTo>
                      <a:pt x="342343" y="1158073"/>
                      <a:pt x="363840" y="1146773"/>
                      <a:pt x="378387" y="1159502"/>
                    </a:cubicBezTo>
                    <a:cubicBezTo>
                      <a:pt x="385336" y="1133525"/>
                      <a:pt x="405209" y="1114366"/>
                      <a:pt x="425601" y="1099429"/>
                    </a:cubicBezTo>
                    <a:cubicBezTo>
                      <a:pt x="435212" y="1092416"/>
                      <a:pt x="447487" y="1085791"/>
                      <a:pt x="457682" y="1091766"/>
                    </a:cubicBezTo>
                    <a:cubicBezTo>
                      <a:pt x="460995" y="1069088"/>
                      <a:pt x="474632" y="1049222"/>
                      <a:pt x="494570" y="1037928"/>
                    </a:cubicBezTo>
                    <a:cubicBezTo>
                      <a:pt x="485998" y="1018114"/>
                      <a:pt x="490803" y="995066"/>
                      <a:pt x="506585" y="980324"/>
                    </a:cubicBezTo>
                    <a:cubicBezTo>
                      <a:pt x="519183" y="969803"/>
                      <a:pt x="533406" y="970712"/>
                      <a:pt x="547629" y="975193"/>
                    </a:cubicBezTo>
                    <a:cubicBezTo>
                      <a:pt x="557695" y="978440"/>
                      <a:pt x="556071" y="979739"/>
                      <a:pt x="565618" y="977531"/>
                    </a:cubicBezTo>
                    <a:cubicBezTo>
                      <a:pt x="571398" y="976232"/>
                      <a:pt x="577178" y="971037"/>
                      <a:pt x="583607" y="969348"/>
                    </a:cubicBezTo>
                    <a:cubicBezTo>
                      <a:pt x="619066" y="962432"/>
                      <a:pt x="655564" y="974635"/>
                      <a:pt x="679788" y="1001495"/>
                    </a:cubicBezTo>
                    <a:cubicBezTo>
                      <a:pt x="684724" y="993085"/>
                      <a:pt x="694660" y="988955"/>
                      <a:pt x="704077" y="991364"/>
                    </a:cubicBezTo>
                    <a:cubicBezTo>
                      <a:pt x="713559" y="994689"/>
                      <a:pt x="720118" y="1003456"/>
                      <a:pt x="720572" y="1013510"/>
                    </a:cubicBezTo>
                    <a:cubicBezTo>
                      <a:pt x="739341" y="984350"/>
                      <a:pt x="769540" y="964432"/>
                      <a:pt x="803700" y="958633"/>
                    </a:cubicBezTo>
                    <a:cubicBezTo>
                      <a:pt x="801492" y="943319"/>
                      <a:pt x="803116" y="927707"/>
                      <a:pt x="808441" y="913172"/>
                    </a:cubicBezTo>
                    <a:cubicBezTo>
                      <a:pt x="811038" y="905964"/>
                      <a:pt x="818766" y="898106"/>
                      <a:pt x="823962" y="903301"/>
                    </a:cubicBezTo>
                    <a:cubicBezTo>
                      <a:pt x="830456" y="875051"/>
                      <a:pt x="865526" y="860049"/>
                      <a:pt x="887412" y="876479"/>
                    </a:cubicBezTo>
                    <a:cubicBezTo>
                      <a:pt x="889945" y="852385"/>
                      <a:pt x="892932" y="826993"/>
                      <a:pt x="906310" y="807380"/>
                    </a:cubicBezTo>
                    <a:cubicBezTo>
                      <a:pt x="919688" y="787767"/>
                      <a:pt x="947224" y="777246"/>
                      <a:pt x="964758" y="791858"/>
                    </a:cubicBezTo>
                    <a:cubicBezTo>
                      <a:pt x="965798" y="772473"/>
                      <a:pt x="978007" y="755471"/>
                      <a:pt x="996062" y="748347"/>
                    </a:cubicBezTo>
                    <a:cubicBezTo>
                      <a:pt x="1003140" y="745749"/>
                      <a:pt x="1014051" y="748801"/>
                      <a:pt x="1019831" y="745164"/>
                    </a:cubicBezTo>
                    <a:cubicBezTo>
                      <a:pt x="1025610" y="741528"/>
                      <a:pt x="1030222" y="726591"/>
                      <a:pt x="1034767" y="721200"/>
                    </a:cubicBezTo>
                    <a:cubicBezTo>
                      <a:pt x="1046912" y="706640"/>
                      <a:pt x="1063083" y="695937"/>
                      <a:pt x="1081202" y="690417"/>
                    </a:cubicBezTo>
                    <a:cubicBezTo>
                      <a:pt x="1089710" y="687884"/>
                      <a:pt x="1123805" y="680676"/>
                      <a:pt x="1129974" y="690417"/>
                    </a:cubicBezTo>
                    <a:cubicBezTo>
                      <a:pt x="1116076" y="668304"/>
                      <a:pt x="1089385" y="657783"/>
                      <a:pt x="1064122" y="664440"/>
                    </a:cubicBezTo>
                    <a:cubicBezTo>
                      <a:pt x="1062693" y="664992"/>
                      <a:pt x="1061135" y="664992"/>
                      <a:pt x="1059705" y="664440"/>
                    </a:cubicBezTo>
                    <a:cubicBezTo>
                      <a:pt x="1057953" y="663531"/>
                      <a:pt x="1057563" y="661128"/>
                      <a:pt x="1057368" y="659050"/>
                    </a:cubicBezTo>
                    <a:cubicBezTo>
                      <a:pt x="1056199" y="648529"/>
                      <a:pt x="1055095" y="638073"/>
                      <a:pt x="1053991" y="627552"/>
                    </a:cubicBezTo>
                    <a:cubicBezTo>
                      <a:pt x="1052238" y="617756"/>
                      <a:pt x="1052627" y="607693"/>
                      <a:pt x="1055160" y="598068"/>
                    </a:cubicBezTo>
                    <a:cubicBezTo>
                      <a:pt x="1058407" y="588651"/>
                      <a:pt x="1067369" y="580598"/>
                      <a:pt x="1076331" y="582482"/>
                    </a:cubicBezTo>
                    <a:cubicBezTo>
                      <a:pt x="1073279" y="572780"/>
                      <a:pt x="1073279" y="562374"/>
                      <a:pt x="1076331" y="552673"/>
                    </a:cubicBezTo>
                    <a:cubicBezTo>
                      <a:pt x="1079708" y="540155"/>
                      <a:pt x="1087956" y="529513"/>
                      <a:pt x="1099256" y="523124"/>
                    </a:cubicBezTo>
                    <a:cubicBezTo>
                      <a:pt x="1095619" y="507732"/>
                      <a:pt x="1094581" y="483119"/>
                      <a:pt x="1107439" y="472078"/>
                    </a:cubicBezTo>
                    <a:cubicBezTo>
                      <a:pt x="1112959" y="467402"/>
                      <a:pt x="1145755" y="458440"/>
                      <a:pt x="1145171" y="474416"/>
                    </a:cubicBezTo>
                    <a:cubicBezTo>
                      <a:pt x="1146664" y="436165"/>
                      <a:pt x="1187774" y="415318"/>
                      <a:pt x="1222193" y="403563"/>
                    </a:cubicBezTo>
                    <a:cubicBezTo>
                      <a:pt x="1236091" y="398757"/>
                      <a:pt x="1251159" y="394017"/>
                      <a:pt x="1264731" y="398822"/>
                    </a:cubicBezTo>
                    <a:cubicBezTo>
                      <a:pt x="1272914" y="402169"/>
                      <a:pt x="1279084" y="409164"/>
                      <a:pt x="1281357" y="417721"/>
                    </a:cubicBezTo>
                    <a:cubicBezTo>
                      <a:pt x="1282851" y="422716"/>
                      <a:pt x="1282396" y="428080"/>
                      <a:pt x="1280188" y="432788"/>
                    </a:cubicBezTo>
                    <a:cubicBezTo>
                      <a:pt x="1292592" y="413305"/>
                      <a:pt x="1320908" y="407330"/>
                      <a:pt x="1338118" y="421293"/>
                    </a:cubicBezTo>
                    <a:cubicBezTo>
                      <a:pt x="1359029" y="401810"/>
                      <a:pt x="1389357" y="397978"/>
                      <a:pt x="1416049" y="404018"/>
                    </a:cubicBezTo>
                    <a:cubicBezTo>
                      <a:pt x="1442741" y="410058"/>
                      <a:pt x="1466575" y="424994"/>
                      <a:pt x="1490019" y="439737"/>
                    </a:cubicBezTo>
                    <a:cubicBezTo>
                      <a:pt x="1483590" y="405571"/>
                      <a:pt x="1455600" y="379602"/>
                      <a:pt x="1421049" y="375703"/>
                    </a:cubicBezTo>
                    <a:cubicBezTo>
                      <a:pt x="1406957" y="374534"/>
                      <a:pt x="1392020" y="377391"/>
                      <a:pt x="1379161" y="371676"/>
                    </a:cubicBezTo>
                    <a:cubicBezTo>
                      <a:pt x="1374096" y="369248"/>
                      <a:pt x="1369420" y="366097"/>
                      <a:pt x="1365263" y="362324"/>
                    </a:cubicBezTo>
                    <a:cubicBezTo>
                      <a:pt x="1361886" y="359597"/>
                      <a:pt x="1358769" y="356674"/>
                      <a:pt x="1355133" y="354141"/>
                    </a:cubicBezTo>
                    <a:cubicBezTo>
                      <a:pt x="1338247" y="341972"/>
                      <a:pt x="1316686" y="338260"/>
                      <a:pt x="1296684" y="344075"/>
                    </a:cubicBezTo>
                    <a:cubicBezTo>
                      <a:pt x="1317205" y="306460"/>
                      <a:pt x="1349223" y="276383"/>
                      <a:pt x="1388059" y="258220"/>
                    </a:cubicBezTo>
                    <a:cubicBezTo>
                      <a:pt x="1395137" y="216174"/>
                      <a:pt x="1417413" y="178190"/>
                      <a:pt x="1450664" y="151454"/>
                    </a:cubicBezTo>
                    <a:cubicBezTo>
                      <a:pt x="1485148" y="124178"/>
                      <a:pt x="1538012" y="114566"/>
                      <a:pt x="1566522" y="146063"/>
                    </a:cubicBezTo>
                    <a:cubicBezTo>
                      <a:pt x="1561197" y="111644"/>
                      <a:pt x="1604320" y="78652"/>
                      <a:pt x="1633219" y="95213"/>
                    </a:cubicBezTo>
                    <a:cubicBezTo>
                      <a:pt x="1659326" y="75631"/>
                      <a:pt x="1691603" y="66109"/>
                      <a:pt x="1724140" y="68391"/>
                    </a:cubicBezTo>
                    <a:cubicBezTo>
                      <a:pt x="1714073" y="52929"/>
                      <a:pt x="1701799" y="38997"/>
                      <a:pt x="1687771" y="27023"/>
                    </a:cubicBezTo>
                    <a:cubicBezTo>
                      <a:pt x="1671016" y="12670"/>
                      <a:pt x="1651208" y="396"/>
                      <a:pt x="1629323" y="6"/>
                    </a:cubicBezTo>
                    <a:cubicBezTo>
                      <a:pt x="1607437" y="-383"/>
                      <a:pt x="1582953" y="14683"/>
                      <a:pt x="1578082" y="37543"/>
                    </a:cubicBezTo>
                    <a:cubicBezTo>
                      <a:pt x="1539116" y="36050"/>
                      <a:pt x="1498527" y="61118"/>
                      <a:pt x="1479823" y="98525"/>
                    </a:cubicBezTo>
                    <a:cubicBezTo>
                      <a:pt x="1469368" y="93795"/>
                      <a:pt x="1457547" y="93191"/>
                      <a:pt x="1446637" y="96837"/>
                    </a:cubicBezTo>
                    <a:cubicBezTo>
                      <a:pt x="1429362" y="102487"/>
                      <a:pt x="1415075" y="115540"/>
                      <a:pt x="1401177" y="128269"/>
                    </a:cubicBezTo>
                    <a:cubicBezTo>
                      <a:pt x="1396696" y="119632"/>
                      <a:pt x="1384876" y="119761"/>
                      <a:pt x="1375719" y="122879"/>
                    </a:cubicBezTo>
                    <a:cubicBezTo>
                      <a:pt x="1337468" y="135867"/>
                      <a:pt x="1313504" y="186198"/>
                      <a:pt x="1326817" y="225099"/>
                    </a:cubicBezTo>
                    <a:cubicBezTo>
                      <a:pt x="1311360" y="239409"/>
                      <a:pt x="1301684" y="258846"/>
                      <a:pt x="1299541" y="279781"/>
                    </a:cubicBezTo>
                    <a:lnTo>
                      <a:pt x="1297073" y="280821"/>
                    </a:lnTo>
                    <a:cubicBezTo>
                      <a:pt x="1286357" y="286192"/>
                      <a:pt x="1277136" y="294245"/>
                      <a:pt x="1270447" y="304200"/>
                    </a:cubicBezTo>
                    <a:cubicBezTo>
                      <a:pt x="1269083" y="298420"/>
                      <a:pt x="1266680" y="292925"/>
                      <a:pt x="1263433" y="287964"/>
                    </a:cubicBezTo>
                    <a:cubicBezTo>
                      <a:pt x="1245768" y="261403"/>
                      <a:pt x="1204984" y="258220"/>
                      <a:pt x="1181799" y="281470"/>
                    </a:cubicBezTo>
                    <a:cubicBezTo>
                      <a:pt x="1178877" y="284880"/>
                      <a:pt x="1175630" y="287932"/>
                      <a:pt x="1171992" y="290562"/>
                    </a:cubicBezTo>
                    <a:cubicBezTo>
                      <a:pt x="1168161" y="292409"/>
                      <a:pt x="1164070" y="293804"/>
                      <a:pt x="1159913" y="294718"/>
                    </a:cubicBezTo>
                    <a:cubicBezTo>
                      <a:pt x="1143612" y="300950"/>
                      <a:pt x="1130819" y="313999"/>
                      <a:pt x="1124974" y="330437"/>
                    </a:cubicBezTo>
                    <a:cubicBezTo>
                      <a:pt x="1118934" y="347046"/>
                      <a:pt x="1116401" y="364754"/>
                      <a:pt x="1117700" y="382392"/>
                    </a:cubicBezTo>
                    <a:cubicBezTo>
                      <a:pt x="1118739" y="389477"/>
                      <a:pt x="1117700" y="396710"/>
                      <a:pt x="1114778" y="403238"/>
                    </a:cubicBezTo>
                    <a:cubicBezTo>
                      <a:pt x="1110426" y="410577"/>
                      <a:pt x="1101789" y="412980"/>
                      <a:pt x="1094061" y="415318"/>
                    </a:cubicBezTo>
                    <a:cubicBezTo>
                      <a:pt x="1084709" y="417584"/>
                      <a:pt x="1076071" y="422036"/>
                      <a:pt x="1068798" y="428307"/>
                    </a:cubicBezTo>
                    <a:cubicBezTo>
                      <a:pt x="1061265" y="435172"/>
                      <a:pt x="1057758" y="445411"/>
                      <a:pt x="1059511" y="455453"/>
                    </a:cubicBezTo>
                    <a:cubicBezTo>
                      <a:pt x="1041003" y="467472"/>
                      <a:pt x="1030027" y="488248"/>
                      <a:pt x="1030546" y="510330"/>
                    </a:cubicBezTo>
                    <a:cubicBezTo>
                      <a:pt x="1031001" y="522585"/>
                      <a:pt x="1035092" y="534424"/>
                      <a:pt x="1042366" y="544295"/>
                    </a:cubicBezTo>
                    <a:cubicBezTo>
                      <a:pt x="1040028" y="546840"/>
                      <a:pt x="1037820" y="549553"/>
                      <a:pt x="1035872" y="552413"/>
                    </a:cubicBezTo>
                    <a:cubicBezTo>
                      <a:pt x="1028403" y="563877"/>
                      <a:pt x="1023013" y="576559"/>
                      <a:pt x="1019896" y="589885"/>
                    </a:cubicBezTo>
                    <a:cubicBezTo>
                      <a:pt x="1018532" y="595081"/>
                      <a:pt x="1017363" y="600341"/>
                      <a:pt x="1016454" y="605666"/>
                    </a:cubicBezTo>
                    <a:cubicBezTo>
                      <a:pt x="1013466" y="618748"/>
                      <a:pt x="1012947" y="632268"/>
                      <a:pt x="1014895" y="645542"/>
                    </a:cubicBezTo>
                    <a:cubicBezTo>
                      <a:pt x="1016064" y="652224"/>
                      <a:pt x="1018532" y="658621"/>
                      <a:pt x="1022169" y="664375"/>
                    </a:cubicBezTo>
                    <a:lnTo>
                      <a:pt x="1019311" y="665674"/>
                    </a:lnTo>
                    <a:cubicBezTo>
                      <a:pt x="1003465" y="673402"/>
                      <a:pt x="990086" y="686521"/>
                      <a:pt x="974306" y="694249"/>
                    </a:cubicBezTo>
                    <a:cubicBezTo>
                      <a:pt x="967876" y="696723"/>
                      <a:pt x="961771" y="700042"/>
                      <a:pt x="956186" y="704120"/>
                    </a:cubicBezTo>
                    <a:cubicBezTo>
                      <a:pt x="947224" y="711978"/>
                      <a:pt x="944042" y="724577"/>
                      <a:pt x="942483" y="737241"/>
                    </a:cubicBezTo>
                    <a:cubicBezTo>
                      <a:pt x="938846" y="733916"/>
                      <a:pt x="934366" y="731669"/>
                      <a:pt x="929495" y="730747"/>
                    </a:cubicBezTo>
                    <a:cubicBezTo>
                      <a:pt x="916051" y="729649"/>
                      <a:pt x="902933" y="735118"/>
                      <a:pt x="894295" y="745424"/>
                    </a:cubicBezTo>
                    <a:cubicBezTo>
                      <a:pt x="885268" y="755977"/>
                      <a:pt x="877864" y="767791"/>
                      <a:pt x="872279" y="780493"/>
                    </a:cubicBezTo>
                    <a:lnTo>
                      <a:pt x="838055" y="848944"/>
                    </a:lnTo>
                    <a:cubicBezTo>
                      <a:pt x="820520" y="842423"/>
                      <a:pt x="800842" y="846826"/>
                      <a:pt x="787724" y="860179"/>
                    </a:cubicBezTo>
                    <a:cubicBezTo>
                      <a:pt x="774215" y="874596"/>
                      <a:pt x="768760" y="894826"/>
                      <a:pt x="773241" y="914082"/>
                    </a:cubicBezTo>
                    <a:cubicBezTo>
                      <a:pt x="766747" y="913627"/>
                      <a:pt x="762006" y="923109"/>
                      <a:pt x="763890" y="930317"/>
                    </a:cubicBezTo>
                    <a:cubicBezTo>
                      <a:pt x="765188" y="934617"/>
                      <a:pt x="767656" y="938474"/>
                      <a:pt x="771033" y="941488"/>
                    </a:cubicBezTo>
                    <a:cubicBezTo>
                      <a:pt x="750187" y="944767"/>
                      <a:pt x="731548" y="956165"/>
                      <a:pt x="719079" y="973180"/>
                    </a:cubicBezTo>
                    <a:cubicBezTo>
                      <a:pt x="715312" y="964835"/>
                      <a:pt x="709337" y="957704"/>
                      <a:pt x="701739" y="952593"/>
                    </a:cubicBezTo>
                    <a:cubicBezTo>
                      <a:pt x="683425" y="941728"/>
                      <a:pt x="660435" y="942851"/>
                      <a:pt x="643290" y="955450"/>
                    </a:cubicBezTo>
                    <a:cubicBezTo>
                      <a:pt x="642381" y="956054"/>
                      <a:pt x="641537" y="956775"/>
                      <a:pt x="640758" y="957594"/>
                    </a:cubicBezTo>
                    <a:cubicBezTo>
                      <a:pt x="632640" y="938162"/>
                      <a:pt x="619131" y="921466"/>
                      <a:pt x="601792" y="909471"/>
                    </a:cubicBezTo>
                    <a:cubicBezTo>
                      <a:pt x="587829" y="899989"/>
                      <a:pt x="570814" y="894339"/>
                      <a:pt x="554902" y="898950"/>
                    </a:cubicBezTo>
                    <a:cubicBezTo>
                      <a:pt x="537693" y="904353"/>
                      <a:pt x="526392" y="920881"/>
                      <a:pt x="527691" y="938890"/>
                    </a:cubicBezTo>
                    <a:cubicBezTo>
                      <a:pt x="520742" y="931707"/>
                      <a:pt x="510416" y="928869"/>
                      <a:pt x="500805" y="931486"/>
                    </a:cubicBezTo>
                    <a:cubicBezTo>
                      <a:pt x="497493" y="932233"/>
                      <a:pt x="494310" y="933480"/>
                      <a:pt x="491323" y="935188"/>
                    </a:cubicBezTo>
                    <a:cubicBezTo>
                      <a:pt x="486388" y="938046"/>
                      <a:pt x="482036" y="941715"/>
                      <a:pt x="478335" y="946034"/>
                    </a:cubicBezTo>
                    <a:cubicBezTo>
                      <a:pt x="473139" y="952404"/>
                      <a:pt x="468787" y="959412"/>
                      <a:pt x="465346" y="966880"/>
                    </a:cubicBezTo>
                    <a:cubicBezTo>
                      <a:pt x="458657" y="980525"/>
                      <a:pt x="453786" y="994975"/>
                      <a:pt x="450863" y="1009873"/>
                    </a:cubicBezTo>
                    <a:cubicBezTo>
                      <a:pt x="448785" y="1020199"/>
                      <a:pt x="448201" y="1032603"/>
                      <a:pt x="455150" y="1039877"/>
                    </a:cubicBezTo>
                    <a:cubicBezTo>
                      <a:pt x="443979" y="1042292"/>
                      <a:pt x="434887" y="1050332"/>
                      <a:pt x="431056" y="1061113"/>
                    </a:cubicBezTo>
                    <a:cubicBezTo>
                      <a:pt x="424236" y="1061230"/>
                      <a:pt x="417548" y="1062964"/>
                      <a:pt x="411573" y="1066179"/>
                    </a:cubicBezTo>
                    <a:cubicBezTo>
                      <a:pt x="391441" y="1078102"/>
                      <a:pt x="378387" y="1099137"/>
                      <a:pt x="376698" y="1122484"/>
                    </a:cubicBezTo>
                    <a:cubicBezTo>
                      <a:pt x="376049" y="1122484"/>
                      <a:pt x="375399" y="1121900"/>
                      <a:pt x="374750" y="1121705"/>
                    </a:cubicBezTo>
                    <a:cubicBezTo>
                      <a:pt x="360398" y="1117419"/>
                      <a:pt x="345460" y="1124757"/>
                      <a:pt x="332797" y="1133395"/>
                    </a:cubicBezTo>
                    <a:cubicBezTo>
                      <a:pt x="318185" y="1143266"/>
                      <a:pt x="302923" y="1159762"/>
                      <a:pt x="306819" y="1178855"/>
                    </a:cubicBezTo>
                    <a:cubicBezTo>
                      <a:pt x="305196" y="1179264"/>
                      <a:pt x="303572" y="1179829"/>
                      <a:pt x="302014" y="1180543"/>
                    </a:cubicBezTo>
                    <a:cubicBezTo>
                      <a:pt x="301949" y="1169925"/>
                      <a:pt x="296559" y="1160041"/>
                      <a:pt x="287726" y="1154176"/>
                    </a:cubicBezTo>
                    <a:cubicBezTo>
                      <a:pt x="275646" y="1147033"/>
                      <a:pt x="260840" y="1149371"/>
                      <a:pt x="248176" y="1154826"/>
                    </a:cubicBezTo>
                    <a:cubicBezTo>
                      <a:pt x="232654" y="1161535"/>
                      <a:pt x="219016" y="1171977"/>
                      <a:pt x="208495" y="1185219"/>
                    </a:cubicBezTo>
                    <a:cubicBezTo>
                      <a:pt x="200378" y="1195286"/>
                      <a:pt x="193818" y="1206975"/>
                      <a:pt x="185051" y="1216392"/>
                    </a:cubicBezTo>
                    <a:cubicBezTo>
                      <a:pt x="184272" y="1217282"/>
                      <a:pt x="183427" y="1218133"/>
                      <a:pt x="182518" y="1218925"/>
                    </a:cubicBezTo>
                    <a:cubicBezTo>
                      <a:pt x="181999" y="1219496"/>
                      <a:pt x="181414" y="1220042"/>
                      <a:pt x="180830" y="1220548"/>
                    </a:cubicBezTo>
                    <a:cubicBezTo>
                      <a:pt x="171218" y="1220055"/>
                      <a:pt x="161866" y="1224120"/>
                      <a:pt x="155697" y="1231524"/>
                    </a:cubicBezTo>
                    <a:cubicBezTo>
                      <a:pt x="154073" y="1233706"/>
                      <a:pt x="152189" y="1235687"/>
                      <a:pt x="150112" y="1237434"/>
                    </a:cubicBezTo>
                    <a:lnTo>
                      <a:pt x="151930" y="1236979"/>
                    </a:lnTo>
                    <a:lnTo>
                      <a:pt x="150112" y="1237434"/>
                    </a:lnTo>
                    <a:lnTo>
                      <a:pt x="150112" y="1237434"/>
                    </a:lnTo>
                    <a:cubicBezTo>
                      <a:pt x="147644" y="1238018"/>
                      <a:pt x="145176" y="1238538"/>
                      <a:pt x="142643" y="1238927"/>
                    </a:cubicBezTo>
                    <a:lnTo>
                      <a:pt x="142643" y="1238927"/>
                    </a:lnTo>
                    <a:cubicBezTo>
                      <a:pt x="132836" y="1240486"/>
                      <a:pt x="123160" y="1240746"/>
                      <a:pt x="113094" y="1242954"/>
                    </a:cubicBezTo>
                    <a:cubicBezTo>
                      <a:pt x="103353" y="1244883"/>
                      <a:pt x="94456" y="1249831"/>
                      <a:pt x="87636" y="1257111"/>
                    </a:cubicBezTo>
                    <a:cubicBezTo>
                      <a:pt x="85818" y="1254709"/>
                      <a:pt x="83610" y="1252624"/>
                      <a:pt x="81142" y="1250942"/>
                    </a:cubicBezTo>
                    <a:cubicBezTo>
                      <a:pt x="70816" y="1244448"/>
                      <a:pt x="58347" y="1244448"/>
                      <a:pt x="46592" y="1244772"/>
                    </a:cubicBezTo>
                    <a:cubicBezTo>
                      <a:pt x="47436" y="1237310"/>
                      <a:pt x="43735" y="1230076"/>
                      <a:pt x="37240" y="1226328"/>
                    </a:cubicBezTo>
                    <a:cubicBezTo>
                      <a:pt x="31200" y="1223296"/>
                      <a:pt x="24317" y="1222536"/>
                      <a:pt x="17757" y="1224185"/>
                    </a:cubicBezTo>
                    <a:cubicBezTo>
                      <a:pt x="11588" y="1225406"/>
                      <a:pt x="5678" y="1227465"/>
                      <a:pt x="93" y="1230290"/>
                    </a:cubicBezTo>
                    <a:close/>
                    <a:moveTo>
                      <a:pt x="180635" y="1221198"/>
                    </a:moveTo>
                    <a:lnTo>
                      <a:pt x="180180" y="1221588"/>
                    </a:lnTo>
                    <a:close/>
                    <a:moveTo>
                      <a:pt x="176414" y="1224705"/>
                    </a:moveTo>
                    <a:lnTo>
                      <a:pt x="177193" y="1224120"/>
                    </a:lnTo>
                    <a:close/>
                    <a:moveTo>
                      <a:pt x="168685" y="1229900"/>
                    </a:moveTo>
                    <a:lnTo>
                      <a:pt x="169920" y="1229186"/>
                    </a:lnTo>
                    <a:close/>
                    <a:moveTo>
                      <a:pt x="172582" y="1227497"/>
                    </a:moveTo>
                    <a:lnTo>
                      <a:pt x="173621" y="1226783"/>
                    </a:lnTo>
                    <a:close/>
                    <a:moveTo>
                      <a:pt x="156606" y="1235550"/>
                    </a:moveTo>
                    <a:lnTo>
                      <a:pt x="157839" y="1235096"/>
                    </a:lnTo>
                    <a:close/>
                    <a:moveTo>
                      <a:pt x="164724" y="1232108"/>
                    </a:moveTo>
                    <a:lnTo>
                      <a:pt x="166087" y="1231394"/>
                    </a:lnTo>
                    <a:close/>
                    <a:moveTo>
                      <a:pt x="160697" y="1233992"/>
                    </a:moveTo>
                    <a:lnTo>
                      <a:pt x="162061" y="1233342"/>
                    </a:ln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 flipH="1">
                <a:off x="-226594" y="4468974"/>
                <a:ext cx="900436" cy="668811"/>
              </a:xfrm>
              <a:custGeom>
                <a:avLst/>
                <a:gdLst/>
                <a:ahLst/>
                <a:cxnLst/>
                <a:rect l="l" t="t" r="r" b="b"/>
                <a:pathLst>
                  <a:path w="605335" h="449621" extrusionOk="0">
                    <a:moveTo>
                      <a:pt x="605428" y="67300"/>
                    </a:moveTo>
                    <a:cubicBezTo>
                      <a:pt x="573801" y="64014"/>
                      <a:pt x="541914" y="69242"/>
                      <a:pt x="513014" y="82432"/>
                    </a:cubicBezTo>
                    <a:cubicBezTo>
                      <a:pt x="505285" y="70483"/>
                      <a:pt x="488076" y="71392"/>
                      <a:pt x="476321" y="63793"/>
                    </a:cubicBezTo>
                    <a:cubicBezTo>
                      <a:pt x="470087" y="58884"/>
                      <a:pt x="464437" y="53286"/>
                      <a:pt x="459501" y="47103"/>
                    </a:cubicBezTo>
                    <a:cubicBezTo>
                      <a:pt x="432224" y="19502"/>
                      <a:pt x="388713" y="23658"/>
                      <a:pt x="351565" y="30932"/>
                    </a:cubicBezTo>
                    <a:cubicBezTo>
                      <a:pt x="334550" y="8981"/>
                      <a:pt x="307274" y="-2546"/>
                      <a:pt x="279673" y="474"/>
                    </a:cubicBezTo>
                    <a:cubicBezTo>
                      <a:pt x="252007" y="4630"/>
                      <a:pt x="228238" y="22347"/>
                      <a:pt x="216353" y="47687"/>
                    </a:cubicBezTo>
                    <a:cubicBezTo>
                      <a:pt x="193623" y="34699"/>
                      <a:pt x="167322" y="60676"/>
                      <a:pt x="158554" y="86653"/>
                    </a:cubicBezTo>
                    <a:cubicBezTo>
                      <a:pt x="150436" y="111247"/>
                      <a:pt x="148618" y="137504"/>
                      <a:pt x="153424" y="162962"/>
                    </a:cubicBezTo>
                    <a:cubicBezTo>
                      <a:pt x="120367" y="160948"/>
                      <a:pt x="89000" y="192576"/>
                      <a:pt x="89065" y="227905"/>
                    </a:cubicBezTo>
                    <a:cubicBezTo>
                      <a:pt x="63088" y="228619"/>
                      <a:pt x="39513" y="248037"/>
                      <a:pt x="25745" y="271806"/>
                    </a:cubicBezTo>
                    <a:cubicBezTo>
                      <a:pt x="11977" y="295576"/>
                      <a:pt x="6262" y="323371"/>
                      <a:pt x="93" y="350647"/>
                    </a:cubicBezTo>
                    <a:cubicBezTo>
                      <a:pt x="9120" y="322852"/>
                      <a:pt x="31135" y="301193"/>
                      <a:pt x="59061" y="292588"/>
                    </a:cubicBezTo>
                    <a:cubicBezTo>
                      <a:pt x="71010" y="289146"/>
                      <a:pt x="84519" y="288042"/>
                      <a:pt x="93286" y="278690"/>
                    </a:cubicBezTo>
                    <a:cubicBezTo>
                      <a:pt x="99781" y="271482"/>
                      <a:pt x="102313" y="260961"/>
                      <a:pt x="106275" y="251674"/>
                    </a:cubicBezTo>
                    <a:cubicBezTo>
                      <a:pt x="120497" y="217254"/>
                      <a:pt x="160827" y="197901"/>
                      <a:pt x="194662" y="209461"/>
                    </a:cubicBezTo>
                    <a:cubicBezTo>
                      <a:pt x="211873" y="175171"/>
                      <a:pt x="244279" y="151071"/>
                      <a:pt x="282076" y="144518"/>
                    </a:cubicBezTo>
                    <a:cubicBezTo>
                      <a:pt x="289544" y="143894"/>
                      <a:pt x="296948" y="142368"/>
                      <a:pt x="304027" y="139972"/>
                    </a:cubicBezTo>
                    <a:cubicBezTo>
                      <a:pt x="311170" y="136984"/>
                      <a:pt x="317015" y="131594"/>
                      <a:pt x="323965" y="127957"/>
                    </a:cubicBezTo>
                    <a:cubicBezTo>
                      <a:pt x="353708" y="112371"/>
                      <a:pt x="388193" y="133802"/>
                      <a:pt x="414885" y="154389"/>
                    </a:cubicBezTo>
                    <a:cubicBezTo>
                      <a:pt x="390271" y="153785"/>
                      <a:pt x="366502" y="163540"/>
                      <a:pt x="349422" y="181276"/>
                    </a:cubicBezTo>
                    <a:cubicBezTo>
                      <a:pt x="332147" y="200252"/>
                      <a:pt x="327406" y="227554"/>
                      <a:pt x="337407" y="251219"/>
                    </a:cubicBezTo>
                    <a:cubicBezTo>
                      <a:pt x="305455" y="265442"/>
                      <a:pt x="294934" y="315578"/>
                      <a:pt x="317925" y="342984"/>
                    </a:cubicBezTo>
                    <a:cubicBezTo>
                      <a:pt x="288505" y="336633"/>
                      <a:pt x="257852" y="345270"/>
                      <a:pt x="236031" y="366039"/>
                    </a:cubicBezTo>
                    <a:cubicBezTo>
                      <a:pt x="214080" y="388009"/>
                      <a:pt x="203365" y="418773"/>
                      <a:pt x="206872" y="449621"/>
                    </a:cubicBezTo>
                    <a:cubicBezTo>
                      <a:pt x="218302" y="430722"/>
                      <a:pt x="230121" y="411369"/>
                      <a:pt x="246747" y="397666"/>
                    </a:cubicBezTo>
                    <a:cubicBezTo>
                      <a:pt x="263372" y="383963"/>
                      <a:pt x="286232" y="375586"/>
                      <a:pt x="306819" y="382470"/>
                    </a:cubicBezTo>
                    <a:cubicBezTo>
                      <a:pt x="311755" y="384093"/>
                      <a:pt x="317145" y="386496"/>
                      <a:pt x="321691" y="384028"/>
                    </a:cubicBezTo>
                    <a:cubicBezTo>
                      <a:pt x="325263" y="381255"/>
                      <a:pt x="327796" y="377333"/>
                      <a:pt x="328835" y="372923"/>
                    </a:cubicBezTo>
                    <a:cubicBezTo>
                      <a:pt x="338771" y="347621"/>
                      <a:pt x="362605" y="330444"/>
                      <a:pt x="389752" y="328956"/>
                    </a:cubicBezTo>
                    <a:cubicBezTo>
                      <a:pt x="393388" y="302330"/>
                      <a:pt x="397740" y="273885"/>
                      <a:pt x="415015" y="253947"/>
                    </a:cubicBezTo>
                    <a:cubicBezTo>
                      <a:pt x="428847" y="238036"/>
                      <a:pt x="448915" y="229918"/>
                      <a:pt x="468333" y="222644"/>
                    </a:cubicBezTo>
                    <a:cubicBezTo>
                      <a:pt x="495674" y="212383"/>
                      <a:pt x="527106" y="203161"/>
                      <a:pt x="553084" y="217124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 flipH="1">
                <a:off x="134828" y="3935427"/>
                <a:ext cx="95063" cy="189992"/>
              </a:xfrm>
              <a:custGeom>
                <a:avLst/>
                <a:gdLst/>
                <a:ahLst/>
                <a:cxnLst/>
                <a:rect l="l" t="t" r="r" b="b"/>
                <a:pathLst>
                  <a:path w="63908" h="127726" extrusionOk="0">
                    <a:moveTo>
                      <a:pt x="63043" y="3810"/>
                    </a:moveTo>
                    <a:cubicBezTo>
                      <a:pt x="49341" y="16678"/>
                      <a:pt x="42197" y="35021"/>
                      <a:pt x="43560" y="53752"/>
                    </a:cubicBezTo>
                    <a:cubicBezTo>
                      <a:pt x="44211" y="56364"/>
                      <a:pt x="43886" y="59139"/>
                      <a:pt x="42522" y="61480"/>
                    </a:cubicBezTo>
                    <a:cubicBezTo>
                      <a:pt x="40703" y="63818"/>
                      <a:pt x="37975" y="63363"/>
                      <a:pt x="35508" y="63493"/>
                    </a:cubicBezTo>
                    <a:cubicBezTo>
                      <a:pt x="31481" y="63678"/>
                      <a:pt x="27520" y="64958"/>
                      <a:pt x="24143" y="67195"/>
                    </a:cubicBezTo>
                    <a:cubicBezTo>
                      <a:pt x="16739" y="72321"/>
                      <a:pt x="11349" y="79847"/>
                      <a:pt x="8881" y="88496"/>
                    </a:cubicBezTo>
                    <a:cubicBezTo>
                      <a:pt x="6024" y="100301"/>
                      <a:pt x="4985" y="112490"/>
                      <a:pt x="5959" y="124605"/>
                    </a:cubicBezTo>
                    <a:cubicBezTo>
                      <a:pt x="5959" y="128436"/>
                      <a:pt x="503" y="128891"/>
                      <a:pt x="374" y="125124"/>
                    </a:cubicBezTo>
                    <a:cubicBezTo>
                      <a:pt x="-341" y="113895"/>
                      <a:pt x="309" y="102620"/>
                      <a:pt x="2322" y="91549"/>
                    </a:cubicBezTo>
                    <a:cubicBezTo>
                      <a:pt x="4335" y="81574"/>
                      <a:pt x="9465" y="72488"/>
                      <a:pt x="16934" y="65571"/>
                    </a:cubicBezTo>
                    <a:cubicBezTo>
                      <a:pt x="20311" y="62590"/>
                      <a:pt x="24338" y="60375"/>
                      <a:pt x="28624" y="59077"/>
                    </a:cubicBezTo>
                    <a:cubicBezTo>
                      <a:pt x="30702" y="58422"/>
                      <a:pt x="32910" y="58029"/>
                      <a:pt x="35118" y="57908"/>
                    </a:cubicBezTo>
                    <a:cubicBezTo>
                      <a:pt x="36157" y="57978"/>
                      <a:pt x="37261" y="57978"/>
                      <a:pt x="38301" y="57908"/>
                    </a:cubicBezTo>
                    <a:lnTo>
                      <a:pt x="38301" y="57908"/>
                    </a:lnTo>
                    <a:cubicBezTo>
                      <a:pt x="38301" y="58058"/>
                      <a:pt x="38301" y="58213"/>
                      <a:pt x="38301" y="58363"/>
                    </a:cubicBezTo>
                    <a:cubicBezTo>
                      <a:pt x="38301" y="58363"/>
                      <a:pt x="38301" y="58752"/>
                      <a:pt x="38301" y="58363"/>
                    </a:cubicBezTo>
                    <a:cubicBezTo>
                      <a:pt x="38301" y="57973"/>
                      <a:pt x="38301" y="58363"/>
                      <a:pt x="38301" y="58363"/>
                    </a:cubicBezTo>
                    <a:cubicBezTo>
                      <a:pt x="38366" y="58017"/>
                      <a:pt x="38366" y="57669"/>
                      <a:pt x="38301" y="57324"/>
                    </a:cubicBezTo>
                    <a:cubicBezTo>
                      <a:pt x="37391" y="47612"/>
                      <a:pt x="38496" y="37811"/>
                      <a:pt x="41548" y="28554"/>
                    </a:cubicBezTo>
                    <a:cubicBezTo>
                      <a:pt x="44990" y="17969"/>
                      <a:pt x="51094" y="8430"/>
                      <a:pt x="59212" y="823"/>
                    </a:cubicBezTo>
                    <a:cubicBezTo>
                      <a:pt x="60316" y="-271"/>
                      <a:pt x="62070" y="-276"/>
                      <a:pt x="63173" y="811"/>
                    </a:cubicBezTo>
                    <a:cubicBezTo>
                      <a:pt x="63173" y="815"/>
                      <a:pt x="63173" y="819"/>
                      <a:pt x="63173" y="823"/>
                    </a:cubicBezTo>
                    <a:cubicBezTo>
                      <a:pt x="64278" y="1995"/>
                      <a:pt x="64278" y="3808"/>
                      <a:pt x="63173" y="4979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 flipH="1">
                <a:off x="807808" y="4885845"/>
                <a:ext cx="225517" cy="116300"/>
              </a:xfrm>
              <a:custGeom>
                <a:avLst/>
                <a:gdLst/>
                <a:ahLst/>
                <a:cxnLst/>
                <a:rect l="l" t="t" r="r" b="b"/>
                <a:pathLst>
                  <a:path w="151608" h="78185" extrusionOk="0">
                    <a:moveTo>
                      <a:pt x="3866" y="-1"/>
                    </a:moveTo>
                    <a:cubicBezTo>
                      <a:pt x="14062" y="5941"/>
                      <a:pt x="23608" y="13020"/>
                      <a:pt x="32246" y="21105"/>
                    </a:cubicBezTo>
                    <a:cubicBezTo>
                      <a:pt x="36662" y="25210"/>
                      <a:pt x="40818" y="29548"/>
                      <a:pt x="44715" y="34094"/>
                    </a:cubicBezTo>
                    <a:cubicBezTo>
                      <a:pt x="48287" y="38315"/>
                      <a:pt x="51209" y="42861"/>
                      <a:pt x="55171" y="47083"/>
                    </a:cubicBezTo>
                    <a:cubicBezTo>
                      <a:pt x="58158" y="50973"/>
                      <a:pt x="62834" y="53194"/>
                      <a:pt x="67705" y="53057"/>
                    </a:cubicBezTo>
                    <a:cubicBezTo>
                      <a:pt x="70757" y="52603"/>
                      <a:pt x="73810" y="51888"/>
                      <a:pt x="76732" y="50914"/>
                    </a:cubicBezTo>
                    <a:cubicBezTo>
                      <a:pt x="79979" y="50070"/>
                      <a:pt x="83226" y="49356"/>
                      <a:pt x="86408" y="48836"/>
                    </a:cubicBezTo>
                    <a:cubicBezTo>
                      <a:pt x="98553" y="46531"/>
                      <a:pt x="111022" y="47381"/>
                      <a:pt x="122711" y="51304"/>
                    </a:cubicBezTo>
                    <a:cubicBezTo>
                      <a:pt x="134466" y="55376"/>
                      <a:pt x="144532" y="63318"/>
                      <a:pt x="151222" y="73839"/>
                    </a:cubicBezTo>
                    <a:cubicBezTo>
                      <a:pt x="153170" y="76892"/>
                      <a:pt x="148689" y="80009"/>
                      <a:pt x="146741" y="76892"/>
                    </a:cubicBezTo>
                    <a:cubicBezTo>
                      <a:pt x="141091" y="68066"/>
                      <a:pt x="132778" y="61247"/>
                      <a:pt x="123036" y="57409"/>
                    </a:cubicBezTo>
                    <a:cubicBezTo>
                      <a:pt x="111996" y="53369"/>
                      <a:pt x="100111" y="52291"/>
                      <a:pt x="88551" y="54291"/>
                    </a:cubicBezTo>
                    <a:cubicBezTo>
                      <a:pt x="85564" y="54726"/>
                      <a:pt x="82577" y="55311"/>
                      <a:pt x="79589" y="56045"/>
                    </a:cubicBezTo>
                    <a:cubicBezTo>
                      <a:pt x="76407" y="56889"/>
                      <a:pt x="73095" y="57928"/>
                      <a:pt x="70108" y="58513"/>
                    </a:cubicBezTo>
                    <a:cubicBezTo>
                      <a:pt x="67185" y="59110"/>
                      <a:pt x="64198" y="58954"/>
                      <a:pt x="61340" y="58058"/>
                    </a:cubicBezTo>
                    <a:cubicBezTo>
                      <a:pt x="58742" y="57097"/>
                      <a:pt x="56405" y="55668"/>
                      <a:pt x="54327" y="53837"/>
                    </a:cubicBezTo>
                    <a:cubicBezTo>
                      <a:pt x="50495" y="50213"/>
                      <a:pt x="46988" y="46238"/>
                      <a:pt x="43935" y="41952"/>
                    </a:cubicBezTo>
                    <a:cubicBezTo>
                      <a:pt x="40234" y="37413"/>
                      <a:pt x="36272" y="33081"/>
                      <a:pt x="32051" y="28963"/>
                    </a:cubicBezTo>
                    <a:cubicBezTo>
                      <a:pt x="22894" y="19839"/>
                      <a:pt x="12633" y="11935"/>
                      <a:pt x="1463" y="5454"/>
                    </a:cubicBezTo>
                    <a:cubicBezTo>
                      <a:pt x="-1525" y="3701"/>
                      <a:pt x="878" y="-1365"/>
                      <a:pt x="3866" y="388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 flipH="1">
                <a:off x="999532" y="4590918"/>
                <a:ext cx="233767" cy="65355"/>
              </a:xfrm>
              <a:custGeom>
                <a:avLst/>
                <a:gdLst/>
                <a:ahLst/>
                <a:cxnLst/>
                <a:rect l="l" t="t" r="r" b="b"/>
                <a:pathLst>
                  <a:path w="157154" h="43936" extrusionOk="0">
                    <a:moveTo>
                      <a:pt x="1887" y="2902"/>
                    </a:moveTo>
                    <a:cubicBezTo>
                      <a:pt x="23968" y="-3722"/>
                      <a:pt x="47932" y="1148"/>
                      <a:pt x="65726" y="15891"/>
                    </a:cubicBezTo>
                    <a:cubicBezTo>
                      <a:pt x="67999" y="17677"/>
                      <a:pt x="70208" y="19605"/>
                      <a:pt x="72221" y="21671"/>
                    </a:cubicBezTo>
                    <a:cubicBezTo>
                      <a:pt x="72935" y="22606"/>
                      <a:pt x="73844" y="23378"/>
                      <a:pt x="74884" y="23944"/>
                    </a:cubicBezTo>
                    <a:cubicBezTo>
                      <a:pt x="76312" y="24398"/>
                      <a:pt x="77936" y="23294"/>
                      <a:pt x="79170" y="22710"/>
                    </a:cubicBezTo>
                    <a:cubicBezTo>
                      <a:pt x="84041" y="20287"/>
                      <a:pt x="89171" y="18540"/>
                      <a:pt x="94496" y="17514"/>
                    </a:cubicBezTo>
                    <a:cubicBezTo>
                      <a:pt x="104952" y="15436"/>
                      <a:pt x="115798" y="16020"/>
                      <a:pt x="125994" y="19203"/>
                    </a:cubicBezTo>
                    <a:cubicBezTo>
                      <a:pt x="137813" y="22885"/>
                      <a:pt x="148399" y="29762"/>
                      <a:pt x="156517" y="39075"/>
                    </a:cubicBezTo>
                    <a:cubicBezTo>
                      <a:pt x="157491" y="40238"/>
                      <a:pt x="157491" y="41939"/>
                      <a:pt x="156517" y="43102"/>
                    </a:cubicBezTo>
                    <a:cubicBezTo>
                      <a:pt x="155607" y="44121"/>
                      <a:pt x="154049" y="44219"/>
                      <a:pt x="153010" y="43323"/>
                    </a:cubicBezTo>
                    <a:cubicBezTo>
                      <a:pt x="152945" y="43251"/>
                      <a:pt x="152880" y="43180"/>
                      <a:pt x="152815" y="43102"/>
                    </a:cubicBezTo>
                    <a:cubicBezTo>
                      <a:pt x="139112" y="27165"/>
                      <a:pt x="118136" y="19391"/>
                      <a:pt x="97354" y="22515"/>
                    </a:cubicBezTo>
                    <a:cubicBezTo>
                      <a:pt x="92353" y="23281"/>
                      <a:pt x="87547" y="24723"/>
                      <a:pt x="82936" y="26801"/>
                    </a:cubicBezTo>
                    <a:cubicBezTo>
                      <a:pt x="79949" y="28100"/>
                      <a:pt x="76961" y="30243"/>
                      <a:pt x="73585" y="29334"/>
                    </a:cubicBezTo>
                    <a:cubicBezTo>
                      <a:pt x="70857" y="28074"/>
                      <a:pt x="68389" y="26158"/>
                      <a:pt x="66571" y="23749"/>
                    </a:cubicBezTo>
                    <a:cubicBezTo>
                      <a:pt x="58778" y="16261"/>
                      <a:pt x="49231" y="10819"/>
                      <a:pt x="38840" y="7903"/>
                    </a:cubicBezTo>
                    <a:cubicBezTo>
                      <a:pt x="27280" y="4461"/>
                      <a:pt x="15006" y="4461"/>
                      <a:pt x="3446" y="7903"/>
                    </a:cubicBezTo>
                    <a:cubicBezTo>
                      <a:pt x="2082" y="8312"/>
                      <a:pt x="653" y="7526"/>
                      <a:pt x="199" y="6149"/>
                    </a:cubicBezTo>
                    <a:cubicBezTo>
                      <a:pt x="199" y="6130"/>
                      <a:pt x="199" y="6104"/>
                      <a:pt x="199" y="6084"/>
                    </a:cubicBezTo>
                    <a:cubicBezTo>
                      <a:pt x="-191" y="4636"/>
                      <a:pt x="524" y="3110"/>
                      <a:pt x="1887" y="251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 flipH="1">
                <a:off x="48442" y="3345085"/>
                <a:ext cx="110094" cy="286240"/>
              </a:xfrm>
              <a:custGeom>
                <a:avLst/>
                <a:gdLst/>
                <a:ahLst/>
                <a:cxnLst/>
                <a:rect l="l" t="t" r="r" b="b"/>
                <a:pathLst>
                  <a:path w="74013" h="192430" extrusionOk="0">
                    <a:moveTo>
                      <a:pt x="60653" y="2931"/>
                    </a:moveTo>
                    <a:cubicBezTo>
                      <a:pt x="60848" y="19257"/>
                      <a:pt x="63641" y="35448"/>
                      <a:pt x="68836" y="50924"/>
                    </a:cubicBezTo>
                    <a:cubicBezTo>
                      <a:pt x="70394" y="55340"/>
                      <a:pt x="72083" y="59626"/>
                      <a:pt x="73966" y="63912"/>
                    </a:cubicBezTo>
                    <a:cubicBezTo>
                      <a:pt x="74486" y="65600"/>
                      <a:pt x="73511" y="67365"/>
                      <a:pt x="71823" y="67856"/>
                    </a:cubicBezTo>
                    <a:cubicBezTo>
                      <a:pt x="71694" y="67891"/>
                      <a:pt x="71564" y="67918"/>
                      <a:pt x="71434" y="67939"/>
                    </a:cubicBezTo>
                    <a:cubicBezTo>
                      <a:pt x="67082" y="68469"/>
                      <a:pt x="63056" y="70436"/>
                      <a:pt x="60004" y="73524"/>
                    </a:cubicBezTo>
                    <a:cubicBezTo>
                      <a:pt x="56496" y="76945"/>
                      <a:pt x="53834" y="81151"/>
                      <a:pt x="52211" y="85798"/>
                    </a:cubicBezTo>
                    <a:cubicBezTo>
                      <a:pt x="51496" y="88042"/>
                      <a:pt x="50911" y="90345"/>
                      <a:pt x="50587" y="92682"/>
                    </a:cubicBezTo>
                    <a:cubicBezTo>
                      <a:pt x="50327" y="95165"/>
                      <a:pt x="50327" y="97668"/>
                      <a:pt x="50587" y="100151"/>
                    </a:cubicBezTo>
                    <a:cubicBezTo>
                      <a:pt x="50976" y="103379"/>
                      <a:pt x="50781" y="106647"/>
                      <a:pt x="50132" y="109827"/>
                    </a:cubicBezTo>
                    <a:cubicBezTo>
                      <a:pt x="49483" y="112616"/>
                      <a:pt x="48054" y="115173"/>
                      <a:pt x="46041" y="117231"/>
                    </a:cubicBezTo>
                    <a:cubicBezTo>
                      <a:pt x="42209" y="120744"/>
                      <a:pt x="37858" y="123577"/>
                      <a:pt x="33052" y="125608"/>
                    </a:cubicBezTo>
                    <a:cubicBezTo>
                      <a:pt x="29156" y="127729"/>
                      <a:pt x="25518" y="130372"/>
                      <a:pt x="22336" y="133466"/>
                    </a:cubicBezTo>
                    <a:cubicBezTo>
                      <a:pt x="18960" y="136795"/>
                      <a:pt x="15972" y="140549"/>
                      <a:pt x="13569" y="144637"/>
                    </a:cubicBezTo>
                    <a:cubicBezTo>
                      <a:pt x="12335" y="146728"/>
                      <a:pt x="11231" y="148897"/>
                      <a:pt x="10257" y="151131"/>
                    </a:cubicBezTo>
                    <a:cubicBezTo>
                      <a:pt x="9283" y="153238"/>
                      <a:pt x="8503" y="155408"/>
                      <a:pt x="7854" y="157625"/>
                    </a:cubicBezTo>
                    <a:cubicBezTo>
                      <a:pt x="7140" y="160223"/>
                      <a:pt x="6555" y="162821"/>
                      <a:pt x="6100" y="165483"/>
                    </a:cubicBezTo>
                    <a:cubicBezTo>
                      <a:pt x="5711" y="168085"/>
                      <a:pt x="5516" y="170711"/>
                      <a:pt x="5516" y="173341"/>
                    </a:cubicBezTo>
                    <a:cubicBezTo>
                      <a:pt x="5516" y="178595"/>
                      <a:pt x="6360" y="183813"/>
                      <a:pt x="8049" y="188798"/>
                    </a:cubicBezTo>
                    <a:cubicBezTo>
                      <a:pt x="8503" y="190317"/>
                      <a:pt x="7595" y="191895"/>
                      <a:pt x="6100" y="192322"/>
                    </a:cubicBezTo>
                    <a:cubicBezTo>
                      <a:pt x="4737" y="192697"/>
                      <a:pt x="3308" y="192060"/>
                      <a:pt x="2724" y="190811"/>
                    </a:cubicBezTo>
                    <a:cubicBezTo>
                      <a:pt x="-3381" y="170612"/>
                      <a:pt x="1295" y="148690"/>
                      <a:pt x="15128" y="132752"/>
                    </a:cubicBezTo>
                    <a:cubicBezTo>
                      <a:pt x="18440" y="128877"/>
                      <a:pt x="22271" y="125488"/>
                      <a:pt x="26558" y="122686"/>
                    </a:cubicBezTo>
                    <a:cubicBezTo>
                      <a:pt x="30909" y="119893"/>
                      <a:pt x="35715" y="118140"/>
                      <a:pt x="39546" y="115152"/>
                    </a:cubicBezTo>
                    <a:cubicBezTo>
                      <a:pt x="41365" y="113972"/>
                      <a:pt x="42793" y="112366"/>
                      <a:pt x="43833" y="110476"/>
                    </a:cubicBezTo>
                    <a:cubicBezTo>
                      <a:pt x="44937" y="107759"/>
                      <a:pt x="45261" y="104803"/>
                      <a:pt x="44872" y="101904"/>
                    </a:cubicBezTo>
                    <a:cubicBezTo>
                      <a:pt x="44352" y="96314"/>
                      <a:pt x="44937" y="90681"/>
                      <a:pt x="46431" y="85279"/>
                    </a:cubicBezTo>
                    <a:cubicBezTo>
                      <a:pt x="49418" y="73386"/>
                      <a:pt x="59029" y="64285"/>
                      <a:pt x="71044" y="61899"/>
                    </a:cubicBezTo>
                    <a:lnTo>
                      <a:pt x="68511" y="65925"/>
                    </a:lnTo>
                    <a:cubicBezTo>
                      <a:pt x="61627" y="50639"/>
                      <a:pt x="57276" y="34348"/>
                      <a:pt x="55523" y="17673"/>
                    </a:cubicBezTo>
                    <a:cubicBezTo>
                      <a:pt x="55003" y="12997"/>
                      <a:pt x="54743" y="8256"/>
                      <a:pt x="54679" y="3515"/>
                    </a:cubicBezTo>
                    <a:cubicBezTo>
                      <a:pt x="54614" y="-1226"/>
                      <a:pt x="60264" y="-901"/>
                      <a:pt x="60329" y="2866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5" name="Google Shape;585;p11"/>
          <p:cNvGrpSpPr/>
          <p:nvPr/>
        </p:nvGrpSpPr>
        <p:grpSpPr>
          <a:xfrm>
            <a:off x="8634852" y="418826"/>
            <a:ext cx="238837" cy="1559839"/>
            <a:chOff x="8634852" y="418826"/>
            <a:chExt cx="238837" cy="1559839"/>
          </a:xfrm>
        </p:grpSpPr>
        <p:sp>
          <p:nvSpPr>
            <p:cNvPr id="586" name="Google Shape;586;p11"/>
            <p:cNvSpPr/>
            <p:nvPr/>
          </p:nvSpPr>
          <p:spPr>
            <a:xfrm>
              <a:off x="8754277" y="1858001"/>
              <a:ext cx="119412" cy="120664"/>
            </a:xfrm>
            <a:custGeom>
              <a:avLst/>
              <a:gdLst/>
              <a:ahLst/>
              <a:cxnLst/>
              <a:rect l="l" t="t" r="r" b="b"/>
              <a:pathLst>
                <a:path w="83069" h="83940" extrusionOk="0">
                  <a:moveTo>
                    <a:pt x="82415" y="26799"/>
                  </a:moveTo>
                  <a:lnTo>
                    <a:pt x="70595" y="45178"/>
                  </a:lnTo>
                  <a:cubicBezTo>
                    <a:pt x="69875" y="46250"/>
                    <a:pt x="69686" y="47587"/>
                    <a:pt x="70076" y="48815"/>
                  </a:cubicBezTo>
                  <a:lnTo>
                    <a:pt x="76895" y="69597"/>
                  </a:lnTo>
                  <a:cubicBezTo>
                    <a:pt x="77609" y="71850"/>
                    <a:pt x="76362" y="74266"/>
                    <a:pt x="74109" y="74981"/>
                  </a:cubicBezTo>
                  <a:cubicBezTo>
                    <a:pt x="73349" y="75221"/>
                    <a:pt x="72537" y="75247"/>
                    <a:pt x="71764" y="75052"/>
                  </a:cubicBezTo>
                  <a:lnTo>
                    <a:pt x="50593" y="69467"/>
                  </a:lnTo>
                  <a:cubicBezTo>
                    <a:pt x="49365" y="69123"/>
                    <a:pt x="48047" y="69363"/>
                    <a:pt x="47021" y="70116"/>
                  </a:cubicBezTo>
                  <a:lnTo>
                    <a:pt x="29357" y="83105"/>
                  </a:lnTo>
                  <a:cubicBezTo>
                    <a:pt x="27447" y="84508"/>
                    <a:pt x="24765" y="84099"/>
                    <a:pt x="23362" y="82196"/>
                  </a:cubicBezTo>
                  <a:cubicBezTo>
                    <a:pt x="22875" y="81533"/>
                    <a:pt x="22589" y="80741"/>
                    <a:pt x="22538" y="79923"/>
                  </a:cubicBezTo>
                  <a:lnTo>
                    <a:pt x="21304" y="58102"/>
                  </a:lnTo>
                  <a:cubicBezTo>
                    <a:pt x="21232" y="56816"/>
                    <a:pt x="20589" y="55621"/>
                    <a:pt x="19550" y="54855"/>
                  </a:cubicBezTo>
                  <a:lnTo>
                    <a:pt x="1885" y="41866"/>
                  </a:lnTo>
                  <a:cubicBezTo>
                    <a:pt x="-37" y="40489"/>
                    <a:pt x="-485" y="37813"/>
                    <a:pt x="892" y="35885"/>
                  </a:cubicBezTo>
                  <a:cubicBezTo>
                    <a:pt x="1373" y="35216"/>
                    <a:pt x="2028" y="34703"/>
                    <a:pt x="2795" y="34398"/>
                  </a:cubicBezTo>
                  <a:lnTo>
                    <a:pt x="23187" y="26539"/>
                  </a:lnTo>
                  <a:cubicBezTo>
                    <a:pt x="24408" y="26033"/>
                    <a:pt x="25337" y="25007"/>
                    <a:pt x="25720" y="23747"/>
                  </a:cubicBezTo>
                  <a:lnTo>
                    <a:pt x="32214" y="2965"/>
                  </a:lnTo>
                  <a:cubicBezTo>
                    <a:pt x="32909" y="737"/>
                    <a:pt x="35273" y="-503"/>
                    <a:pt x="37500" y="192"/>
                  </a:cubicBezTo>
                  <a:cubicBezTo>
                    <a:pt x="38312" y="445"/>
                    <a:pt x="39027" y="939"/>
                    <a:pt x="39553" y="1601"/>
                  </a:cubicBezTo>
                  <a:lnTo>
                    <a:pt x="53386" y="18551"/>
                  </a:lnTo>
                  <a:cubicBezTo>
                    <a:pt x="54204" y="19538"/>
                    <a:pt x="55418" y="20110"/>
                    <a:pt x="56698" y="20110"/>
                  </a:cubicBezTo>
                  <a:lnTo>
                    <a:pt x="78519" y="20110"/>
                  </a:lnTo>
                  <a:cubicBezTo>
                    <a:pt x="80876" y="19915"/>
                    <a:pt x="82948" y="21662"/>
                    <a:pt x="83149" y="24026"/>
                  </a:cubicBezTo>
                  <a:cubicBezTo>
                    <a:pt x="83227" y="25007"/>
                    <a:pt x="82974" y="25987"/>
                    <a:pt x="82415" y="267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8634852" y="418826"/>
              <a:ext cx="119412" cy="120664"/>
            </a:xfrm>
            <a:custGeom>
              <a:avLst/>
              <a:gdLst/>
              <a:ahLst/>
              <a:cxnLst/>
              <a:rect l="l" t="t" r="r" b="b"/>
              <a:pathLst>
                <a:path w="83069" h="83940" extrusionOk="0">
                  <a:moveTo>
                    <a:pt x="82415" y="26799"/>
                  </a:moveTo>
                  <a:lnTo>
                    <a:pt x="70595" y="45178"/>
                  </a:lnTo>
                  <a:cubicBezTo>
                    <a:pt x="69875" y="46250"/>
                    <a:pt x="69686" y="47587"/>
                    <a:pt x="70076" y="48815"/>
                  </a:cubicBezTo>
                  <a:lnTo>
                    <a:pt x="76895" y="69597"/>
                  </a:lnTo>
                  <a:cubicBezTo>
                    <a:pt x="77609" y="71850"/>
                    <a:pt x="76362" y="74266"/>
                    <a:pt x="74109" y="74981"/>
                  </a:cubicBezTo>
                  <a:cubicBezTo>
                    <a:pt x="73349" y="75221"/>
                    <a:pt x="72537" y="75247"/>
                    <a:pt x="71764" y="75052"/>
                  </a:cubicBezTo>
                  <a:lnTo>
                    <a:pt x="50593" y="69467"/>
                  </a:lnTo>
                  <a:cubicBezTo>
                    <a:pt x="49365" y="69123"/>
                    <a:pt x="48047" y="69363"/>
                    <a:pt x="47021" y="70116"/>
                  </a:cubicBezTo>
                  <a:lnTo>
                    <a:pt x="29357" y="83105"/>
                  </a:lnTo>
                  <a:cubicBezTo>
                    <a:pt x="27447" y="84508"/>
                    <a:pt x="24765" y="84099"/>
                    <a:pt x="23362" y="82196"/>
                  </a:cubicBezTo>
                  <a:cubicBezTo>
                    <a:pt x="22875" y="81533"/>
                    <a:pt x="22589" y="80741"/>
                    <a:pt x="22538" y="79923"/>
                  </a:cubicBezTo>
                  <a:lnTo>
                    <a:pt x="21304" y="58102"/>
                  </a:lnTo>
                  <a:cubicBezTo>
                    <a:pt x="21232" y="56816"/>
                    <a:pt x="20589" y="55621"/>
                    <a:pt x="19550" y="54855"/>
                  </a:cubicBezTo>
                  <a:lnTo>
                    <a:pt x="1885" y="41866"/>
                  </a:lnTo>
                  <a:cubicBezTo>
                    <a:pt x="-37" y="40489"/>
                    <a:pt x="-485" y="37813"/>
                    <a:pt x="892" y="35885"/>
                  </a:cubicBezTo>
                  <a:cubicBezTo>
                    <a:pt x="1373" y="35216"/>
                    <a:pt x="2028" y="34703"/>
                    <a:pt x="2795" y="34398"/>
                  </a:cubicBezTo>
                  <a:lnTo>
                    <a:pt x="23187" y="26539"/>
                  </a:lnTo>
                  <a:cubicBezTo>
                    <a:pt x="24408" y="26033"/>
                    <a:pt x="25337" y="25007"/>
                    <a:pt x="25720" y="23747"/>
                  </a:cubicBezTo>
                  <a:lnTo>
                    <a:pt x="32214" y="2965"/>
                  </a:lnTo>
                  <a:cubicBezTo>
                    <a:pt x="32909" y="737"/>
                    <a:pt x="35273" y="-503"/>
                    <a:pt x="37500" y="192"/>
                  </a:cubicBezTo>
                  <a:cubicBezTo>
                    <a:pt x="38312" y="445"/>
                    <a:pt x="39027" y="939"/>
                    <a:pt x="39553" y="1601"/>
                  </a:cubicBezTo>
                  <a:lnTo>
                    <a:pt x="53386" y="18551"/>
                  </a:lnTo>
                  <a:cubicBezTo>
                    <a:pt x="54204" y="19538"/>
                    <a:pt x="55418" y="20110"/>
                    <a:pt x="56698" y="20110"/>
                  </a:cubicBezTo>
                  <a:lnTo>
                    <a:pt x="78519" y="20110"/>
                  </a:lnTo>
                  <a:cubicBezTo>
                    <a:pt x="80876" y="19915"/>
                    <a:pt x="82948" y="21662"/>
                    <a:pt x="83149" y="24026"/>
                  </a:cubicBezTo>
                  <a:cubicBezTo>
                    <a:pt x="83227" y="25007"/>
                    <a:pt x="82974" y="25987"/>
                    <a:pt x="82415" y="267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8" name="Google Shape;588;p11"/>
          <p:cNvSpPr/>
          <p:nvPr/>
        </p:nvSpPr>
        <p:spPr>
          <a:xfrm>
            <a:off x="-460673" y="4258725"/>
            <a:ext cx="5813723" cy="1030458"/>
          </a:xfrm>
          <a:custGeom>
            <a:avLst/>
            <a:gdLst/>
            <a:ahLst/>
            <a:cxnLst/>
            <a:rect l="l" t="t" r="r" b="b"/>
            <a:pathLst>
              <a:path w="2353734" h="578909" extrusionOk="0">
                <a:moveTo>
                  <a:pt x="2323825" y="422300"/>
                </a:moveTo>
                <a:cubicBezTo>
                  <a:pt x="2299082" y="395868"/>
                  <a:pt x="2266351" y="384374"/>
                  <a:pt x="2234788" y="373658"/>
                </a:cubicBezTo>
                <a:cubicBezTo>
                  <a:pt x="2141140" y="341771"/>
                  <a:pt x="2046453" y="309689"/>
                  <a:pt x="1949038" y="308066"/>
                </a:cubicBezTo>
                <a:cubicBezTo>
                  <a:pt x="1873119" y="306767"/>
                  <a:pt x="1794668" y="326185"/>
                  <a:pt x="1730244" y="373788"/>
                </a:cubicBezTo>
                <a:cubicBezTo>
                  <a:pt x="1713944" y="340407"/>
                  <a:pt x="1677186" y="319236"/>
                  <a:pt x="1644130" y="324821"/>
                </a:cubicBezTo>
                <a:cubicBezTo>
                  <a:pt x="1614580" y="329821"/>
                  <a:pt x="1588863" y="349109"/>
                  <a:pt x="1566523" y="374048"/>
                </a:cubicBezTo>
                <a:cubicBezTo>
                  <a:pt x="1562821" y="366579"/>
                  <a:pt x="1559054" y="359111"/>
                  <a:pt x="1555287" y="351642"/>
                </a:cubicBezTo>
                <a:cubicBezTo>
                  <a:pt x="1466835" y="402447"/>
                  <a:pt x="1373226" y="443686"/>
                  <a:pt x="1276032" y="474645"/>
                </a:cubicBezTo>
                <a:cubicBezTo>
                  <a:pt x="1231805" y="488673"/>
                  <a:pt x="1186475" y="500622"/>
                  <a:pt x="1140755" y="498284"/>
                </a:cubicBezTo>
                <a:cubicBezTo>
                  <a:pt x="1102633" y="496465"/>
                  <a:pt x="1065291" y="485295"/>
                  <a:pt x="1028338" y="473541"/>
                </a:cubicBezTo>
                <a:cubicBezTo>
                  <a:pt x="894556" y="432107"/>
                  <a:pt x="758759" y="389634"/>
                  <a:pt x="639978" y="303454"/>
                </a:cubicBezTo>
                <a:cubicBezTo>
                  <a:pt x="612702" y="283971"/>
                  <a:pt x="585101" y="261176"/>
                  <a:pt x="553604" y="257994"/>
                </a:cubicBezTo>
                <a:cubicBezTo>
                  <a:pt x="537628" y="256559"/>
                  <a:pt x="521697" y="261196"/>
                  <a:pt x="508988" y="270983"/>
                </a:cubicBezTo>
                <a:cubicBezTo>
                  <a:pt x="492739" y="256955"/>
                  <a:pt x="480471" y="238907"/>
                  <a:pt x="473399" y="218639"/>
                </a:cubicBezTo>
                <a:cubicBezTo>
                  <a:pt x="459241" y="180582"/>
                  <a:pt x="449954" y="134537"/>
                  <a:pt x="420016" y="114730"/>
                </a:cubicBezTo>
                <a:cubicBezTo>
                  <a:pt x="405176" y="121945"/>
                  <a:pt x="391668" y="131628"/>
                  <a:pt x="380076" y="143370"/>
                </a:cubicBezTo>
                <a:cubicBezTo>
                  <a:pt x="362002" y="110125"/>
                  <a:pt x="342097" y="77907"/>
                  <a:pt x="320458" y="46864"/>
                </a:cubicBezTo>
                <a:cubicBezTo>
                  <a:pt x="310002" y="31927"/>
                  <a:pt x="298832" y="17055"/>
                  <a:pt x="284479" y="8418"/>
                </a:cubicBezTo>
                <a:cubicBezTo>
                  <a:pt x="231291" y="-23664"/>
                  <a:pt x="175115" y="42188"/>
                  <a:pt x="139981" y="100832"/>
                </a:cubicBezTo>
                <a:lnTo>
                  <a:pt x="93" y="566474"/>
                </a:lnTo>
                <a:cubicBezTo>
                  <a:pt x="746206" y="557597"/>
                  <a:pt x="1492358" y="561714"/>
                  <a:pt x="2238555" y="578814"/>
                </a:cubicBezTo>
                <a:cubicBezTo>
                  <a:pt x="2279404" y="579723"/>
                  <a:pt x="2328761" y="574852"/>
                  <a:pt x="2347594" y="530301"/>
                </a:cubicBezTo>
                <a:cubicBezTo>
                  <a:pt x="2362726" y="494647"/>
                  <a:pt x="2348568" y="448667"/>
                  <a:pt x="2323825" y="422300"/>
                </a:cubicBezTo>
                <a:close/>
              </a:path>
            </a:pathLst>
          </a:custGeom>
          <a:solidFill>
            <a:srgbClr val="00B1B7">
              <a:alpha val="436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3"/>
          <p:cNvSpPr txBox="1">
            <a:spLocks noGrp="1"/>
          </p:cNvSpPr>
          <p:nvPr>
            <p:ph type="subTitle" idx="1"/>
          </p:nvPr>
        </p:nvSpPr>
        <p:spPr>
          <a:xfrm>
            <a:off x="5507200" y="2233238"/>
            <a:ext cx="2264400" cy="13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93" name="Google Shape;593;p13"/>
          <p:cNvGrpSpPr/>
          <p:nvPr/>
        </p:nvGrpSpPr>
        <p:grpSpPr>
          <a:xfrm>
            <a:off x="-496848" y="-336188"/>
            <a:ext cx="9893679" cy="5822918"/>
            <a:chOff x="-496848" y="-336188"/>
            <a:chExt cx="9893679" cy="5822918"/>
          </a:xfrm>
        </p:grpSpPr>
        <p:grpSp>
          <p:nvGrpSpPr>
            <p:cNvPr id="594" name="Google Shape;594;p13"/>
            <p:cNvGrpSpPr/>
            <p:nvPr/>
          </p:nvGrpSpPr>
          <p:grpSpPr>
            <a:xfrm>
              <a:off x="-373026" y="2470579"/>
              <a:ext cx="4011837" cy="3016151"/>
              <a:chOff x="-249198" y="3171921"/>
              <a:chExt cx="2830220" cy="2127796"/>
            </a:xfrm>
          </p:grpSpPr>
          <p:sp>
            <p:nvSpPr>
              <p:cNvPr id="595" name="Google Shape;595;p13"/>
              <p:cNvSpPr/>
              <p:nvPr/>
            </p:nvSpPr>
            <p:spPr>
              <a:xfrm flipH="1">
                <a:off x="763345" y="4519466"/>
                <a:ext cx="105816" cy="115393"/>
              </a:xfrm>
              <a:custGeom>
                <a:avLst/>
                <a:gdLst/>
                <a:ahLst/>
                <a:cxnLst/>
                <a:rect l="l" t="t" r="r" b="b"/>
                <a:pathLst>
                  <a:path w="71137" h="77575" extrusionOk="0">
                    <a:moveTo>
                      <a:pt x="8493" y="3929"/>
                    </a:moveTo>
                    <a:cubicBezTo>
                      <a:pt x="5180" y="17346"/>
                      <a:pt x="5635" y="31432"/>
                      <a:pt x="9921" y="44583"/>
                    </a:cubicBezTo>
                    <a:cubicBezTo>
                      <a:pt x="13753" y="56273"/>
                      <a:pt x="20702" y="67443"/>
                      <a:pt x="32262" y="70885"/>
                    </a:cubicBezTo>
                    <a:cubicBezTo>
                      <a:pt x="37587" y="72515"/>
                      <a:pt x="43237" y="72398"/>
                      <a:pt x="48498" y="70561"/>
                    </a:cubicBezTo>
                    <a:cubicBezTo>
                      <a:pt x="53628" y="68723"/>
                      <a:pt x="58174" y="65430"/>
                      <a:pt x="61486" y="61079"/>
                    </a:cubicBezTo>
                    <a:cubicBezTo>
                      <a:pt x="65448" y="56741"/>
                      <a:pt x="67266" y="50844"/>
                      <a:pt x="66357" y="45038"/>
                    </a:cubicBezTo>
                    <a:cubicBezTo>
                      <a:pt x="64929" y="39888"/>
                      <a:pt x="60772" y="35920"/>
                      <a:pt x="55576" y="34647"/>
                    </a:cubicBezTo>
                    <a:cubicBezTo>
                      <a:pt x="53043" y="34024"/>
                      <a:pt x="50381" y="34231"/>
                      <a:pt x="47978" y="35231"/>
                    </a:cubicBezTo>
                    <a:cubicBezTo>
                      <a:pt x="45770" y="36167"/>
                      <a:pt x="44016" y="37946"/>
                      <a:pt x="43107" y="40167"/>
                    </a:cubicBezTo>
                    <a:cubicBezTo>
                      <a:pt x="42263" y="42219"/>
                      <a:pt x="42003" y="44466"/>
                      <a:pt x="42328" y="46661"/>
                    </a:cubicBezTo>
                    <a:cubicBezTo>
                      <a:pt x="42328" y="46142"/>
                      <a:pt x="42328" y="47051"/>
                      <a:pt x="42328" y="47051"/>
                    </a:cubicBezTo>
                    <a:cubicBezTo>
                      <a:pt x="42263" y="47421"/>
                      <a:pt x="42263" y="47785"/>
                      <a:pt x="42328" y="48155"/>
                    </a:cubicBezTo>
                    <a:lnTo>
                      <a:pt x="42328" y="48934"/>
                    </a:lnTo>
                    <a:cubicBezTo>
                      <a:pt x="42328" y="48480"/>
                      <a:pt x="42328" y="49454"/>
                      <a:pt x="42328" y="49519"/>
                    </a:cubicBezTo>
                    <a:cubicBezTo>
                      <a:pt x="42783" y="50389"/>
                      <a:pt x="43432" y="51143"/>
                      <a:pt x="44211" y="51727"/>
                    </a:cubicBezTo>
                    <a:cubicBezTo>
                      <a:pt x="45510" y="52558"/>
                      <a:pt x="45965" y="54234"/>
                      <a:pt x="45316" y="55624"/>
                    </a:cubicBezTo>
                    <a:cubicBezTo>
                      <a:pt x="44796" y="56916"/>
                      <a:pt x="43302" y="57520"/>
                      <a:pt x="42003" y="56981"/>
                    </a:cubicBezTo>
                    <a:cubicBezTo>
                      <a:pt x="41938" y="56948"/>
                      <a:pt x="41808" y="56903"/>
                      <a:pt x="41743" y="56858"/>
                    </a:cubicBezTo>
                    <a:cubicBezTo>
                      <a:pt x="34860" y="51214"/>
                      <a:pt x="33886" y="41063"/>
                      <a:pt x="39536" y="34192"/>
                    </a:cubicBezTo>
                    <a:cubicBezTo>
                      <a:pt x="41743" y="31465"/>
                      <a:pt x="44796" y="29549"/>
                      <a:pt x="48238" y="28737"/>
                    </a:cubicBezTo>
                    <a:cubicBezTo>
                      <a:pt x="54602" y="27523"/>
                      <a:pt x="61161" y="29653"/>
                      <a:pt x="65578" y="34387"/>
                    </a:cubicBezTo>
                    <a:cubicBezTo>
                      <a:pt x="68111" y="36998"/>
                      <a:pt x="69864" y="40219"/>
                      <a:pt x="70773" y="43739"/>
                    </a:cubicBezTo>
                    <a:cubicBezTo>
                      <a:pt x="71617" y="47688"/>
                      <a:pt x="71293" y="51805"/>
                      <a:pt x="69799" y="55559"/>
                    </a:cubicBezTo>
                    <a:cubicBezTo>
                      <a:pt x="65058" y="68521"/>
                      <a:pt x="52848" y="77263"/>
                      <a:pt x="39081" y="77574"/>
                    </a:cubicBezTo>
                    <a:cubicBezTo>
                      <a:pt x="32262" y="77471"/>
                      <a:pt x="25703" y="75197"/>
                      <a:pt x="20248" y="71080"/>
                    </a:cubicBezTo>
                    <a:cubicBezTo>
                      <a:pt x="14598" y="66651"/>
                      <a:pt x="10116" y="60897"/>
                      <a:pt x="7259" y="54325"/>
                    </a:cubicBezTo>
                    <a:cubicBezTo>
                      <a:pt x="635" y="39816"/>
                      <a:pt x="-1444" y="23665"/>
                      <a:pt x="1219" y="7955"/>
                    </a:cubicBezTo>
                    <a:cubicBezTo>
                      <a:pt x="1544" y="6007"/>
                      <a:pt x="1933" y="4124"/>
                      <a:pt x="2388" y="2305"/>
                    </a:cubicBezTo>
                    <a:cubicBezTo>
                      <a:pt x="2648" y="818"/>
                      <a:pt x="4012" y="-202"/>
                      <a:pt x="5505" y="32"/>
                    </a:cubicBezTo>
                    <a:cubicBezTo>
                      <a:pt x="5505" y="32"/>
                      <a:pt x="5505" y="32"/>
                      <a:pt x="5505" y="32"/>
                    </a:cubicBezTo>
                    <a:cubicBezTo>
                      <a:pt x="6999" y="474"/>
                      <a:pt x="7908" y="1961"/>
                      <a:pt x="7583" y="3474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13"/>
              <p:cNvSpPr/>
              <p:nvPr/>
            </p:nvSpPr>
            <p:spPr>
              <a:xfrm flipH="1">
                <a:off x="589218" y="4921044"/>
                <a:ext cx="93123" cy="150645"/>
              </a:xfrm>
              <a:custGeom>
                <a:avLst/>
                <a:gdLst/>
                <a:ahLst/>
                <a:cxnLst/>
                <a:rect l="l" t="t" r="r" b="b"/>
                <a:pathLst>
                  <a:path w="62604" h="101274" extrusionOk="0">
                    <a:moveTo>
                      <a:pt x="26719" y="4775"/>
                    </a:moveTo>
                    <a:cubicBezTo>
                      <a:pt x="18017" y="14049"/>
                      <a:pt x="12237" y="25719"/>
                      <a:pt x="10159" y="38286"/>
                    </a:cubicBezTo>
                    <a:cubicBezTo>
                      <a:pt x="8665" y="44780"/>
                      <a:pt x="7497" y="51794"/>
                      <a:pt x="6457" y="58613"/>
                    </a:cubicBezTo>
                    <a:cubicBezTo>
                      <a:pt x="4834" y="65965"/>
                      <a:pt x="5223" y="73634"/>
                      <a:pt x="7691" y="80759"/>
                    </a:cubicBezTo>
                    <a:cubicBezTo>
                      <a:pt x="12432" y="91617"/>
                      <a:pt x="24252" y="97540"/>
                      <a:pt x="35812" y="94851"/>
                    </a:cubicBezTo>
                    <a:cubicBezTo>
                      <a:pt x="41721" y="93280"/>
                      <a:pt x="47047" y="89948"/>
                      <a:pt x="51008" y="85305"/>
                    </a:cubicBezTo>
                    <a:cubicBezTo>
                      <a:pt x="55879" y="80720"/>
                      <a:pt x="58087" y="73953"/>
                      <a:pt x="56788" y="67380"/>
                    </a:cubicBezTo>
                    <a:cubicBezTo>
                      <a:pt x="55749" y="64218"/>
                      <a:pt x="54125" y="61295"/>
                      <a:pt x="51917" y="58808"/>
                    </a:cubicBezTo>
                    <a:cubicBezTo>
                      <a:pt x="50164" y="56106"/>
                      <a:pt x="47761" y="53879"/>
                      <a:pt x="44903" y="52313"/>
                    </a:cubicBezTo>
                    <a:cubicBezTo>
                      <a:pt x="42241" y="51339"/>
                      <a:pt x="39643" y="53677"/>
                      <a:pt x="37760" y="55626"/>
                    </a:cubicBezTo>
                    <a:cubicBezTo>
                      <a:pt x="36461" y="56762"/>
                      <a:pt x="35357" y="58048"/>
                      <a:pt x="34382" y="59457"/>
                    </a:cubicBezTo>
                    <a:cubicBezTo>
                      <a:pt x="33668" y="60379"/>
                      <a:pt x="33279" y="61490"/>
                      <a:pt x="33279" y="62639"/>
                    </a:cubicBezTo>
                    <a:cubicBezTo>
                      <a:pt x="33279" y="63159"/>
                      <a:pt x="33279" y="62964"/>
                      <a:pt x="33279" y="63289"/>
                    </a:cubicBezTo>
                    <a:cubicBezTo>
                      <a:pt x="33279" y="63614"/>
                      <a:pt x="33279" y="64068"/>
                      <a:pt x="33279" y="63808"/>
                    </a:cubicBezTo>
                    <a:cubicBezTo>
                      <a:pt x="33409" y="64179"/>
                      <a:pt x="33668" y="64484"/>
                      <a:pt x="33993" y="64653"/>
                    </a:cubicBezTo>
                    <a:cubicBezTo>
                      <a:pt x="37110" y="66471"/>
                      <a:pt x="34577" y="71537"/>
                      <a:pt x="31525" y="69783"/>
                    </a:cubicBezTo>
                    <a:cubicBezTo>
                      <a:pt x="28278" y="67621"/>
                      <a:pt x="26850" y="63568"/>
                      <a:pt x="28018" y="59847"/>
                    </a:cubicBezTo>
                    <a:cubicBezTo>
                      <a:pt x="29447" y="56028"/>
                      <a:pt x="31914" y="52677"/>
                      <a:pt x="35097" y="50170"/>
                    </a:cubicBezTo>
                    <a:cubicBezTo>
                      <a:pt x="37825" y="46995"/>
                      <a:pt x="42176" y="45676"/>
                      <a:pt x="46202" y="46793"/>
                    </a:cubicBezTo>
                    <a:cubicBezTo>
                      <a:pt x="49839" y="48456"/>
                      <a:pt x="52957" y="51054"/>
                      <a:pt x="55230" y="54327"/>
                    </a:cubicBezTo>
                    <a:cubicBezTo>
                      <a:pt x="58087" y="57444"/>
                      <a:pt x="60295" y="61081"/>
                      <a:pt x="61724" y="65042"/>
                    </a:cubicBezTo>
                    <a:cubicBezTo>
                      <a:pt x="63023" y="69101"/>
                      <a:pt x="63023" y="73453"/>
                      <a:pt x="61724" y="77511"/>
                    </a:cubicBezTo>
                    <a:cubicBezTo>
                      <a:pt x="59126" y="84993"/>
                      <a:pt x="54190" y="91403"/>
                      <a:pt x="47566" y="95760"/>
                    </a:cubicBezTo>
                    <a:cubicBezTo>
                      <a:pt x="41462" y="99891"/>
                      <a:pt x="34188" y="101794"/>
                      <a:pt x="26850" y="101151"/>
                    </a:cubicBezTo>
                    <a:cubicBezTo>
                      <a:pt x="19965" y="100287"/>
                      <a:pt x="13601" y="97072"/>
                      <a:pt x="8795" y="92059"/>
                    </a:cubicBezTo>
                    <a:cubicBezTo>
                      <a:pt x="3405" y="86298"/>
                      <a:pt x="287" y="78732"/>
                      <a:pt x="93" y="70822"/>
                    </a:cubicBezTo>
                    <a:cubicBezTo>
                      <a:pt x="158" y="62230"/>
                      <a:pt x="1196" y="53671"/>
                      <a:pt x="3145" y="45300"/>
                    </a:cubicBezTo>
                    <a:cubicBezTo>
                      <a:pt x="4899" y="30597"/>
                      <a:pt x="10354" y="16582"/>
                      <a:pt x="19056" y="4580"/>
                    </a:cubicBezTo>
                    <a:cubicBezTo>
                      <a:pt x="20225" y="3262"/>
                      <a:pt x="21394" y="2002"/>
                      <a:pt x="22693" y="813"/>
                    </a:cubicBezTo>
                    <a:cubicBezTo>
                      <a:pt x="23732" y="-245"/>
                      <a:pt x="25420" y="-278"/>
                      <a:pt x="26459" y="749"/>
                    </a:cubicBezTo>
                    <a:cubicBezTo>
                      <a:pt x="26459" y="768"/>
                      <a:pt x="26524" y="788"/>
                      <a:pt x="26524" y="813"/>
                    </a:cubicBezTo>
                    <a:cubicBezTo>
                      <a:pt x="27564" y="1976"/>
                      <a:pt x="27564" y="3742"/>
                      <a:pt x="26524" y="490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 flipH="1">
                <a:off x="422331" y="4393057"/>
                <a:ext cx="72742" cy="126848"/>
              </a:xfrm>
              <a:custGeom>
                <a:avLst/>
                <a:gdLst/>
                <a:ahLst/>
                <a:cxnLst/>
                <a:rect l="l" t="t" r="r" b="b"/>
                <a:pathLst>
                  <a:path w="48902" h="85276" extrusionOk="0">
                    <a:moveTo>
                      <a:pt x="48996" y="3270"/>
                    </a:moveTo>
                    <a:cubicBezTo>
                      <a:pt x="45749" y="9342"/>
                      <a:pt x="43541" y="15934"/>
                      <a:pt x="42502" y="22753"/>
                    </a:cubicBezTo>
                    <a:cubicBezTo>
                      <a:pt x="41982" y="26059"/>
                      <a:pt x="41722" y="29403"/>
                      <a:pt x="41722" y="32754"/>
                    </a:cubicBezTo>
                    <a:cubicBezTo>
                      <a:pt x="42242" y="35891"/>
                      <a:pt x="41917" y="39106"/>
                      <a:pt x="40878" y="42106"/>
                    </a:cubicBezTo>
                    <a:cubicBezTo>
                      <a:pt x="39060" y="45418"/>
                      <a:pt x="35748" y="45158"/>
                      <a:pt x="32695" y="46003"/>
                    </a:cubicBezTo>
                    <a:cubicBezTo>
                      <a:pt x="30033" y="46711"/>
                      <a:pt x="27500" y="47847"/>
                      <a:pt x="25162" y="49380"/>
                    </a:cubicBezTo>
                    <a:cubicBezTo>
                      <a:pt x="20226" y="52724"/>
                      <a:pt x="16200" y="57173"/>
                      <a:pt x="13277" y="62368"/>
                    </a:cubicBezTo>
                    <a:cubicBezTo>
                      <a:pt x="9771" y="68850"/>
                      <a:pt x="7173" y="75773"/>
                      <a:pt x="5484" y="82955"/>
                    </a:cubicBezTo>
                    <a:cubicBezTo>
                      <a:pt x="5224" y="84475"/>
                      <a:pt x="3796" y="85495"/>
                      <a:pt x="2237" y="85235"/>
                    </a:cubicBezTo>
                    <a:cubicBezTo>
                      <a:pt x="2237" y="85228"/>
                      <a:pt x="2237" y="85228"/>
                      <a:pt x="2237" y="85228"/>
                    </a:cubicBezTo>
                    <a:cubicBezTo>
                      <a:pt x="743" y="84813"/>
                      <a:pt x="-166" y="83306"/>
                      <a:pt x="158" y="81786"/>
                    </a:cubicBezTo>
                    <a:cubicBezTo>
                      <a:pt x="2626" y="68525"/>
                      <a:pt x="9186" y="56374"/>
                      <a:pt x="18927" y="47042"/>
                    </a:cubicBezTo>
                    <a:cubicBezTo>
                      <a:pt x="21395" y="45009"/>
                      <a:pt x="24058" y="43327"/>
                      <a:pt x="26980" y="42041"/>
                    </a:cubicBezTo>
                    <a:cubicBezTo>
                      <a:pt x="28149" y="41450"/>
                      <a:pt x="29383" y="40996"/>
                      <a:pt x="30682" y="40677"/>
                    </a:cubicBezTo>
                    <a:cubicBezTo>
                      <a:pt x="32306" y="40223"/>
                      <a:pt x="33994" y="40158"/>
                      <a:pt x="35553" y="39703"/>
                    </a:cubicBezTo>
                    <a:cubicBezTo>
                      <a:pt x="35553" y="39703"/>
                      <a:pt x="36267" y="39184"/>
                      <a:pt x="36007" y="39703"/>
                    </a:cubicBezTo>
                    <a:cubicBezTo>
                      <a:pt x="35748" y="40223"/>
                      <a:pt x="36007" y="39314"/>
                      <a:pt x="36007" y="38664"/>
                    </a:cubicBezTo>
                    <a:cubicBezTo>
                      <a:pt x="36072" y="38125"/>
                      <a:pt x="36072" y="37580"/>
                      <a:pt x="36007" y="37040"/>
                    </a:cubicBezTo>
                    <a:cubicBezTo>
                      <a:pt x="36007" y="36131"/>
                      <a:pt x="36007" y="35222"/>
                      <a:pt x="36007" y="34248"/>
                    </a:cubicBezTo>
                    <a:cubicBezTo>
                      <a:pt x="35942" y="30735"/>
                      <a:pt x="36137" y="27215"/>
                      <a:pt x="36592" y="23727"/>
                    </a:cubicBezTo>
                    <a:cubicBezTo>
                      <a:pt x="37631" y="15856"/>
                      <a:pt x="40034" y="8232"/>
                      <a:pt x="43736" y="1192"/>
                    </a:cubicBezTo>
                    <a:cubicBezTo>
                      <a:pt x="44645" y="-75"/>
                      <a:pt x="46334" y="-380"/>
                      <a:pt x="47632" y="503"/>
                    </a:cubicBezTo>
                    <a:cubicBezTo>
                      <a:pt x="48672" y="1257"/>
                      <a:pt x="49126" y="2647"/>
                      <a:pt x="48607" y="38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13"/>
              <p:cNvSpPr/>
              <p:nvPr/>
            </p:nvSpPr>
            <p:spPr>
              <a:xfrm flipH="1">
                <a:off x="960152" y="4321657"/>
                <a:ext cx="29383" cy="123327"/>
              </a:xfrm>
              <a:custGeom>
                <a:avLst/>
                <a:gdLst/>
                <a:ahLst/>
                <a:cxnLst/>
                <a:rect l="l" t="t" r="r" b="b"/>
                <a:pathLst>
                  <a:path w="19753" h="82909" extrusionOk="0">
                    <a:moveTo>
                      <a:pt x="18062" y="2508"/>
                    </a:moveTo>
                    <a:cubicBezTo>
                      <a:pt x="18062" y="9002"/>
                      <a:pt x="18646" y="15497"/>
                      <a:pt x="18971" y="21991"/>
                    </a:cubicBezTo>
                    <a:cubicBezTo>
                      <a:pt x="18971" y="25238"/>
                      <a:pt x="18971" y="28485"/>
                      <a:pt x="19425" y="31733"/>
                    </a:cubicBezTo>
                    <a:cubicBezTo>
                      <a:pt x="19880" y="34980"/>
                      <a:pt x="19880" y="38227"/>
                      <a:pt x="19815" y="40954"/>
                    </a:cubicBezTo>
                    <a:cubicBezTo>
                      <a:pt x="19815" y="42461"/>
                      <a:pt x="19360" y="43935"/>
                      <a:pt x="18387" y="45111"/>
                    </a:cubicBezTo>
                    <a:cubicBezTo>
                      <a:pt x="17543" y="46078"/>
                      <a:pt x="16568" y="46949"/>
                      <a:pt x="15529" y="47709"/>
                    </a:cubicBezTo>
                    <a:cubicBezTo>
                      <a:pt x="13970" y="49131"/>
                      <a:pt x="12542" y="50722"/>
                      <a:pt x="11307" y="52449"/>
                    </a:cubicBezTo>
                    <a:cubicBezTo>
                      <a:pt x="8840" y="55969"/>
                      <a:pt x="7022" y="59937"/>
                      <a:pt x="6047" y="64139"/>
                    </a:cubicBezTo>
                    <a:cubicBezTo>
                      <a:pt x="4878" y="69068"/>
                      <a:pt x="4878" y="74212"/>
                      <a:pt x="6047" y="79141"/>
                    </a:cubicBezTo>
                    <a:cubicBezTo>
                      <a:pt x="6502" y="80609"/>
                      <a:pt x="5787" y="82180"/>
                      <a:pt x="4359" y="82778"/>
                    </a:cubicBezTo>
                    <a:cubicBezTo>
                      <a:pt x="2995" y="83226"/>
                      <a:pt x="1501" y="82486"/>
                      <a:pt x="1047" y="81128"/>
                    </a:cubicBezTo>
                    <a:cubicBezTo>
                      <a:pt x="1047" y="81089"/>
                      <a:pt x="1047" y="81057"/>
                      <a:pt x="1047" y="81024"/>
                    </a:cubicBezTo>
                    <a:cubicBezTo>
                      <a:pt x="-1096" y="71283"/>
                      <a:pt x="397" y="61100"/>
                      <a:pt x="5268" y="52384"/>
                    </a:cubicBezTo>
                    <a:cubicBezTo>
                      <a:pt x="6437" y="50300"/>
                      <a:pt x="7801" y="48326"/>
                      <a:pt x="9360" y="46475"/>
                    </a:cubicBezTo>
                    <a:cubicBezTo>
                      <a:pt x="10983" y="44773"/>
                      <a:pt x="12672" y="43169"/>
                      <a:pt x="14490" y="41669"/>
                    </a:cubicBezTo>
                    <a:cubicBezTo>
                      <a:pt x="14490" y="41669"/>
                      <a:pt x="14945" y="40954"/>
                      <a:pt x="14490" y="41279"/>
                    </a:cubicBezTo>
                    <a:cubicBezTo>
                      <a:pt x="14490" y="40740"/>
                      <a:pt x="14490" y="40195"/>
                      <a:pt x="14490" y="39656"/>
                    </a:cubicBezTo>
                    <a:cubicBezTo>
                      <a:pt x="14490" y="37967"/>
                      <a:pt x="14490" y="36214"/>
                      <a:pt x="14490" y="34460"/>
                    </a:cubicBezTo>
                    <a:lnTo>
                      <a:pt x="14100" y="24978"/>
                    </a:lnTo>
                    <a:cubicBezTo>
                      <a:pt x="13710" y="17705"/>
                      <a:pt x="13386" y="10496"/>
                      <a:pt x="13061" y="3222"/>
                    </a:cubicBezTo>
                    <a:cubicBezTo>
                      <a:pt x="12737" y="1787"/>
                      <a:pt x="13645" y="371"/>
                      <a:pt x="15075" y="60"/>
                    </a:cubicBezTo>
                    <a:cubicBezTo>
                      <a:pt x="16568" y="-252"/>
                      <a:pt x="17932" y="664"/>
                      <a:pt x="18257" y="2105"/>
                    </a:cubicBezTo>
                    <a:cubicBezTo>
                      <a:pt x="18322" y="2346"/>
                      <a:pt x="18322" y="2586"/>
                      <a:pt x="18322" y="2833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13"/>
              <p:cNvSpPr/>
              <p:nvPr/>
            </p:nvSpPr>
            <p:spPr>
              <a:xfrm flipH="1">
                <a:off x="-243525" y="3171921"/>
                <a:ext cx="2824547" cy="2127796"/>
              </a:xfrm>
              <a:custGeom>
                <a:avLst/>
                <a:gdLst/>
                <a:ahLst/>
                <a:cxnLst/>
                <a:rect l="l" t="t" r="r" b="b"/>
                <a:pathLst>
                  <a:path w="1898855" h="1430451" extrusionOk="0">
                    <a:moveTo>
                      <a:pt x="93" y="1390765"/>
                    </a:moveTo>
                    <a:cubicBezTo>
                      <a:pt x="202132" y="1419145"/>
                      <a:pt x="412093" y="1448369"/>
                      <a:pt x="623548" y="1416742"/>
                    </a:cubicBezTo>
                    <a:cubicBezTo>
                      <a:pt x="677905" y="1408754"/>
                      <a:pt x="732003" y="1396739"/>
                      <a:pt x="786945" y="1387777"/>
                    </a:cubicBezTo>
                    <a:cubicBezTo>
                      <a:pt x="1061525" y="1343031"/>
                      <a:pt x="1351951" y="1374789"/>
                      <a:pt x="1649391" y="1381283"/>
                    </a:cubicBezTo>
                    <a:cubicBezTo>
                      <a:pt x="1706930" y="1382647"/>
                      <a:pt x="1766288" y="1382842"/>
                      <a:pt x="1820451" y="1361215"/>
                    </a:cubicBezTo>
                    <a:cubicBezTo>
                      <a:pt x="1835193" y="1355799"/>
                      <a:pt x="1848701" y="1347519"/>
                      <a:pt x="1860196" y="1336862"/>
                    </a:cubicBezTo>
                    <a:cubicBezTo>
                      <a:pt x="1877536" y="1319652"/>
                      <a:pt x="1886627" y="1295103"/>
                      <a:pt x="1891304" y="1270555"/>
                    </a:cubicBezTo>
                    <a:cubicBezTo>
                      <a:pt x="1910462" y="1170347"/>
                      <a:pt x="1865327" y="1068192"/>
                      <a:pt x="1869028" y="966166"/>
                    </a:cubicBezTo>
                    <a:cubicBezTo>
                      <a:pt x="1871107" y="904990"/>
                      <a:pt x="1890460" y="845631"/>
                      <a:pt x="1896629" y="784650"/>
                    </a:cubicBezTo>
                    <a:cubicBezTo>
                      <a:pt x="1902604" y="725097"/>
                      <a:pt x="1895915" y="665284"/>
                      <a:pt x="1889225" y="606121"/>
                    </a:cubicBezTo>
                    <a:cubicBezTo>
                      <a:pt x="1880069" y="525678"/>
                      <a:pt x="1870977" y="445300"/>
                      <a:pt x="1861885" y="364987"/>
                    </a:cubicBezTo>
                    <a:cubicBezTo>
                      <a:pt x="1859417" y="351055"/>
                      <a:pt x="1859547" y="336787"/>
                      <a:pt x="1862274" y="322904"/>
                    </a:cubicBezTo>
                    <a:cubicBezTo>
                      <a:pt x="1866430" y="306863"/>
                      <a:pt x="1877016" y="293290"/>
                      <a:pt x="1883835" y="278158"/>
                    </a:cubicBezTo>
                    <a:cubicBezTo>
                      <a:pt x="1902409" y="237244"/>
                      <a:pt x="1883251" y="189121"/>
                      <a:pt x="1875652" y="148791"/>
                    </a:cubicBezTo>
                    <a:cubicBezTo>
                      <a:pt x="1866301" y="99239"/>
                      <a:pt x="1845844" y="58910"/>
                      <a:pt x="1808566" y="27023"/>
                    </a:cubicBezTo>
                    <a:cubicBezTo>
                      <a:pt x="1791811" y="12670"/>
                      <a:pt x="1772003" y="396"/>
                      <a:pt x="1750118" y="6"/>
                    </a:cubicBezTo>
                    <a:cubicBezTo>
                      <a:pt x="1728232" y="-383"/>
                      <a:pt x="1703748" y="14683"/>
                      <a:pt x="1698877" y="37543"/>
                    </a:cubicBezTo>
                    <a:cubicBezTo>
                      <a:pt x="1659911" y="36050"/>
                      <a:pt x="1619322" y="61118"/>
                      <a:pt x="1600618" y="98525"/>
                    </a:cubicBezTo>
                    <a:cubicBezTo>
                      <a:pt x="1590162" y="93795"/>
                      <a:pt x="1578342" y="93191"/>
                      <a:pt x="1567432" y="96837"/>
                    </a:cubicBezTo>
                    <a:cubicBezTo>
                      <a:pt x="1550157" y="102487"/>
                      <a:pt x="1535870" y="115540"/>
                      <a:pt x="1521972" y="128269"/>
                    </a:cubicBezTo>
                    <a:cubicBezTo>
                      <a:pt x="1517491" y="119632"/>
                      <a:pt x="1505671" y="119761"/>
                      <a:pt x="1496514" y="122879"/>
                    </a:cubicBezTo>
                    <a:cubicBezTo>
                      <a:pt x="1458262" y="135867"/>
                      <a:pt x="1434299" y="186198"/>
                      <a:pt x="1447612" y="225099"/>
                    </a:cubicBezTo>
                    <a:cubicBezTo>
                      <a:pt x="1432155" y="239409"/>
                      <a:pt x="1422479" y="258846"/>
                      <a:pt x="1420336" y="279781"/>
                    </a:cubicBezTo>
                    <a:lnTo>
                      <a:pt x="1417868" y="280821"/>
                    </a:lnTo>
                    <a:cubicBezTo>
                      <a:pt x="1407152" y="286192"/>
                      <a:pt x="1397930" y="294245"/>
                      <a:pt x="1391241" y="304200"/>
                    </a:cubicBezTo>
                    <a:cubicBezTo>
                      <a:pt x="1389877" y="298420"/>
                      <a:pt x="1387474" y="292925"/>
                      <a:pt x="1384227" y="287964"/>
                    </a:cubicBezTo>
                    <a:cubicBezTo>
                      <a:pt x="1366563" y="261403"/>
                      <a:pt x="1325778" y="258220"/>
                      <a:pt x="1302594" y="281470"/>
                    </a:cubicBezTo>
                    <a:cubicBezTo>
                      <a:pt x="1299672" y="284880"/>
                      <a:pt x="1296425" y="287932"/>
                      <a:pt x="1292787" y="290562"/>
                    </a:cubicBezTo>
                    <a:cubicBezTo>
                      <a:pt x="1288956" y="292409"/>
                      <a:pt x="1284865" y="293804"/>
                      <a:pt x="1280708" y="294718"/>
                    </a:cubicBezTo>
                    <a:cubicBezTo>
                      <a:pt x="1264407" y="300950"/>
                      <a:pt x="1251614" y="313999"/>
                      <a:pt x="1245769" y="330437"/>
                    </a:cubicBezTo>
                    <a:cubicBezTo>
                      <a:pt x="1239729" y="347046"/>
                      <a:pt x="1237196" y="364754"/>
                      <a:pt x="1238495" y="382392"/>
                    </a:cubicBezTo>
                    <a:cubicBezTo>
                      <a:pt x="1239534" y="389477"/>
                      <a:pt x="1238495" y="396710"/>
                      <a:pt x="1235572" y="403238"/>
                    </a:cubicBezTo>
                    <a:cubicBezTo>
                      <a:pt x="1231221" y="410577"/>
                      <a:pt x="1222583" y="412980"/>
                      <a:pt x="1214856" y="415318"/>
                    </a:cubicBezTo>
                    <a:cubicBezTo>
                      <a:pt x="1205504" y="417584"/>
                      <a:pt x="1196866" y="422036"/>
                      <a:pt x="1189593" y="428307"/>
                    </a:cubicBezTo>
                    <a:cubicBezTo>
                      <a:pt x="1182059" y="435172"/>
                      <a:pt x="1178553" y="445411"/>
                      <a:pt x="1180306" y="455453"/>
                    </a:cubicBezTo>
                    <a:cubicBezTo>
                      <a:pt x="1161797" y="467472"/>
                      <a:pt x="1150822" y="488248"/>
                      <a:pt x="1151341" y="510330"/>
                    </a:cubicBezTo>
                    <a:cubicBezTo>
                      <a:pt x="1151796" y="522585"/>
                      <a:pt x="1155887" y="534424"/>
                      <a:pt x="1163161" y="544295"/>
                    </a:cubicBezTo>
                    <a:cubicBezTo>
                      <a:pt x="1160823" y="546840"/>
                      <a:pt x="1158615" y="549553"/>
                      <a:pt x="1156667" y="552413"/>
                    </a:cubicBezTo>
                    <a:cubicBezTo>
                      <a:pt x="1146535" y="568610"/>
                      <a:pt x="1139911" y="586750"/>
                      <a:pt x="1137184" y="605666"/>
                    </a:cubicBezTo>
                    <a:cubicBezTo>
                      <a:pt x="1134196" y="618748"/>
                      <a:pt x="1133677" y="632268"/>
                      <a:pt x="1135625" y="645541"/>
                    </a:cubicBezTo>
                    <a:cubicBezTo>
                      <a:pt x="1136794" y="652224"/>
                      <a:pt x="1139262" y="658621"/>
                      <a:pt x="1142899" y="664375"/>
                    </a:cubicBezTo>
                    <a:lnTo>
                      <a:pt x="1140041" y="665674"/>
                    </a:lnTo>
                    <a:cubicBezTo>
                      <a:pt x="1124195" y="673402"/>
                      <a:pt x="1110816" y="686521"/>
                      <a:pt x="1095036" y="694249"/>
                    </a:cubicBezTo>
                    <a:cubicBezTo>
                      <a:pt x="1088606" y="696723"/>
                      <a:pt x="1082501" y="700042"/>
                      <a:pt x="1076916" y="704120"/>
                    </a:cubicBezTo>
                    <a:cubicBezTo>
                      <a:pt x="1067954" y="711978"/>
                      <a:pt x="1064772" y="724577"/>
                      <a:pt x="1063213" y="737241"/>
                    </a:cubicBezTo>
                    <a:cubicBezTo>
                      <a:pt x="1059576" y="733916"/>
                      <a:pt x="1055096" y="731669"/>
                      <a:pt x="1050225" y="730747"/>
                    </a:cubicBezTo>
                    <a:cubicBezTo>
                      <a:pt x="1036781" y="729649"/>
                      <a:pt x="1023663" y="735118"/>
                      <a:pt x="1015025" y="745424"/>
                    </a:cubicBezTo>
                    <a:cubicBezTo>
                      <a:pt x="1005998" y="755977"/>
                      <a:pt x="998594" y="767791"/>
                      <a:pt x="993009" y="780493"/>
                    </a:cubicBezTo>
                    <a:lnTo>
                      <a:pt x="958784" y="848944"/>
                    </a:lnTo>
                    <a:cubicBezTo>
                      <a:pt x="941250" y="842423"/>
                      <a:pt x="921507" y="846826"/>
                      <a:pt x="908453" y="860179"/>
                    </a:cubicBezTo>
                    <a:cubicBezTo>
                      <a:pt x="894945" y="874596"/>
                      <a:pt x="889490" y="894826"/>
                      <a:pt x="893971" y="914082"/>
                    </a:cubicBezTo>
                    <a:cubicBezTo>
                      <a:pt x="887477" y="913627"/>
                      <a:pt x="882736" y="923109"/>
                      <a:pt x="884620" y="930317"/>
                    </a:cubicBezTo>
                    <a:cubicBezTo>
                      <a:pt x="885918" y="934617"/>
                      <a:pt x="888386" y="938474"/>
                      <a:pt x="891763" y="941488"/>
                    </a:cubicBezTo>
                    <a:cubicBezTo>
                      <a:pt x="870917" y="944767"/>
                      <a:pt x="852278" y="956165"/>
                      <a:pt x="839809" y="973180"/>
                    </a:cubicBezTo>
                    <a:cubicBezTo>
                      <a:pt x="836042" y="964835"/>
                      <a:pt x="830067" y="957704"/>
                      <a:pt x="822469" y="952593"/>
                    </a:cubicBezTo>
                    <a:cubicBezTo>
                      <a:pt x="804155" y="941728"/>
                      <a:pt x="781165" y="942851"/>
                      <a:pt x="764020" y="955450"/>
                    </a:cubicBezTo>
                    <a:cubicBezTo>
                      <a:pt x="763110" y="956054"/>
                      <a:pt x="762267" y="956775"/>
                      <a:pt x="761487" y="957593"/>
                    </a:cubicBezTo>
                    <a:cubicBezTo>
                      <a:pt x="753369" y="938163"/>
                      <a:pt x="739861" y="921466"/>
                      <a:pt x="722521" y="909471"/>
                    </a:cubicBezTo>
                    <a:cubicBezTo>
                      <a:pt x="708559" y="899989"/>
                      <a:pt x="691544" y="894339"/>
                      <a:pt x="675632" y="898950"/>
                    </a:cubicBezTo>
                    <a:cubicBezTo>
                      <a:pt x="658422" y="904353"/>
                      <a:pt x="647122" y="920881"/>
                      <a:pt x="648421" y="938890"/>
                    </a:cubicBezTo>
                    <a:cubicBezTo>
                      <a:pt x="638615" y="929337"/>
                      <a:pt x="623548" y="927804"/>
                      <a:pt x="612053" y="935188"/>
                    </a:cubicBezTo>
                    <a:cubicBezTo>
                      <a:pt x="600493" y="942988"/>
                      <a:pt x="591466" y="954009"/>
                      <a:pt x="586076" y="966880"/>
                    </a:cubicBezTo>
                    <a:cubicBezTo>
                      <a:pt x="579387" y="980525"/>
                      <a:pt x="574516" y="994975"/>
                      <a:pt x="571593" y="1009873"/>
                    </a:cubicBezTo>
                    <a:cubicBezTo>
                      <a:pt x="569515" y="1020199"/>
                      <a:pt x="568931" y="1032603"/>
                      <a:pt x="575879" y="1039876"/>
                    </a:cubicBezTo>
                    <a:cubicBezTo>
                      <a:pt x="564709" y="1042292"/>
                      <a:pt x="555617" y="1050332"/>
                      <a:pt x="551786" y="1061113"/>
                    </a:cubicBezTo>
                    <a:cubicBezTo>
                      <a:pt x="544966" y="1061230"/>
                      <a:pt x="538277" y="1062964"/>
                      <a:pt x="532303" y="1066178"/>
                    </a:cubicBezTo>
                    <a:cubicBezTo>
                      <a:pt x="512171" y="1078102"/>
                      <a:pt x="499117" y="1099137"/>
                      <a:pt x="497428" y="1122484"/>
                    </a:cubicBezTo>
                    <a:cubicBezTo>
                      <a:pt x="496779" y="1122484"/>
                      <a:pt x="496129" y="1121900"/>
                      <a:pt x="495480" y="1121705"/>
                    </a:cubicBezTo>
                    <a:cubicBezTo>
                      <a:pt x="481128" y="1117419"/>
                      <a:pt x="466190" y="1124757"/>
                      <a:pt x="453527" y="1133395"/>
                    </a:cubicBezTo>
                    <a:cubicBezTo>
                      <a:pt x="438914" y="1143266"/>
                      <a:pt x="423653" y="1159762"/>
                      <a:pt x="427549" y="1178855"/>
                    </a:cubicBezTo>
                    <a:cubicBezTo>
                      <a:pt x="425926" y="1179264"/>
                      <a:pt x="424302" y="1179829"/>
                      <a:pt x="422744" y="1180543"/>
                    </a:cubicBezTo>
                    <a:cubicBezTo>
                      <a:pt x="422679" y="1169925"/>
                      <a:pt x="417288" y="1160041"/>
                      <a:pt x="408456" y="1154177"/>
                    </a:cubicBezTo>
                    <a:cubicBezTo>
                      <a:pt x="396376" y="1147033"/>
                      <a:pt x="381569" y="1149371"/>
                      <a:pt x="368906" y="1154826"/>
                    </a:cubicBezTo>
                    <a:cubicBezTo>
                      <a:pt x="353384" y="1161535"/>
                      <a:pt x="339746" y="1171977"/>
                      <a:pt x="329225" y="1185219"/>
                    </a:cubicBezTo>
                    <a:cubicBezTo>
                      <a:pt x="321107" y="1195286"/>
                      <a:pt x="314548" y="1206975"/>
                      <a:pt x="305781" y="1216392"/>
                    </a:cubicBezTo>
                    <a:cubicBezTo>
                      <a:pt x="296884" y="1226211"/>
                      <a:pt x="285389" y="1233342"/>
                      <a:pt x="272660" y="1236979"/>
                    </a:cubicBezTo>
                    <a:cubicBezTo>
                      <a:pt x="259671" y="1240486"/>
                      <a:pt x="246683" y="1240096"/>
                      <a:pt x="233694" y="1242954"/>
                    </a:cubicBezTo>
                    <a:cubicBezTo>
                      <a:pt x="223953" y="1244883"/>
                      <a:pt x="215056" y="1249831"/>
                      <a:pt x="208236" y="1257111"/>
                    </a:cubicBezTo>
                    <a:cubicBezTo>
                      <a:pt x="206418" y="1254709"/>
                      <a:pt x="204210" y="1252624"/>
                      <a:pt x="201742" y="1250942"/>
                    </a:cubicBezTo>
                    <a:cubicBezTo>
                      <a:pt x="191416" y="1244447"/>
                      <a:pt x="178947" y="1244447"/>
                      <a:pt x="167192" y="1244772"/>
                    </a:cubicBezTo>
                    <a:cubicBezTo>
                      <a:pt x="168037" y="1237310"/>
                      <a:pt x="164335" y="1230076"/>
                      <a:pt x="157840" y="1226328"/>
                    </a:cubicBezTo>
                    <a:cubicBezTo>
                      <a:pt x="151801" y="1223296"/>
                      <a:pt x="144917" y="1222536"/>
                      <a:pt x="138357" y="1224185"/>
                    </a:cubicBezTo>
                    <a:cubicBezTo>
                      <a:pt x="93611" y="1232498"/>
                      <a:pt x="66400" y="1287960"/>
                      <a:pt x="23473" y="1302767"/>
                    </a:cubicBezTo>
                    <a:close/>
                    <a:moveTo>
                      <a:pt x="1072630" y="758997"/>
                    </a:moveTo>
                    <a:lnTo>
                      <a:pt x="1073864" y="760491"/>
                    </a:lnTo>
                    <a:lnTo>
                      <a:pt x="1072500" y="760491"/>
                    </a:lnTo>
                    <a:cubicBezTo>
                      <a:pt x="1072565" y="760101"/>
                      <a:pt x="1072565" y="759452"/>
                      <a:pt x="1072630" y="758997"/>
                    </a:cubicBezTo>
                    <a:close/>
                  </a:path>
                </a:pathLst>
              </a:custGeom>
              <a:solidFill>
                <a:srgbClr val="FFFFFF">
                  <a:alpha val="639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3"/>
              <p:cNvSpPr/>
              <p:nvPr/>
            </p:nvSpPr>
            <p:spPr>
              <a:xfrm flipH="1">
                <a:off x="-89296" y="3797537"/>
                <a:ext cx="654652" cy="541306"/>
              </a:xfrm>
              <a:custGeom>
                <a:avLst/>
                <a:gdLst/>
                <a:ahLst/>
                <a:cxnLst/>
                <a:rect l="l" t="t" r="r" b="b"/>
                <a:pathLst>
                  <a:path w="440102" h="363903" extrusionOk="0">
                    <a:moveTo>
                      <a:pt x="440196" y="31783"/>
                    </a:moveTo>
                    <a:cubicBezTo>
                      <a:pt x="410516" y="19978"/>
                      <a:pt x="376876" y="24168"/>
                      <a:pt x="351028" y="42888"/>
                    </a:cubicBezTo>
                    <a:cubicBezTo>
                      <a:pt x="318232" y="-755"/>
                      <a:pt x="257900" y="-12852"/>
                      <a:pt x="210816" y="14768"/>
                    </a:cubicBezTo>
                    <a:cubicBezTo>
                      <a:pt x="181917" y="1065"/>
                      <a:pt x="144964" y="14054"/>
                      <a:pt x="124377" y="40031"/>
                    </a:cubicBezTo>
                    <a:cubicBezTo>
                      <a:pt x="104374" y="67848"/>
                      <a:pt x="98270" y="103321"/>
                      <a:pt x="107881" y="136212"/>
                    </a:cubicBezTo>
                    <a:cubicBezTo>
                      <a:pt x="88788" y="138739"/>
                      <a:pt x="72357" y="151044"/>
                      <a:pt x="64564" y="168683"/>
                    </a:cubicBezTo>
                    <a:cubicBezTo>
                      <a:pt x="56641" y="186704"/>
                      <a:pt x="58070" y="207473"/>
                      <a:pt x="68461" y="224210"/>
                    </a:cubicBezTo>
                    <a:cubicBezTo>
                      <a:pt x="45731" y="220313"/>
                      <a:pt x="24754" y="240381"/>
                      <a:pt x="13909" y="262266"/>
                    </a:cubicBezTo>
                    <a:cubicBezTo>
                      <a:pt x="-1613" y="293933"/>
                      <a:pt x="-4146" y="330385"/>
                      <a:pt x="6765" y="363902"/>
                    </a:cubicBezTo>
                    <a:cubicBezTo>
                      <a:pt x="11376" y="337925"/>
                      <a:pt x="16311" y="311298"/>
                      <a:pt x="30144" y="289218"/>
                    </a:cubicBezTo>
                    <a:cubicBezTo>
                      <a:pt x="43977" y="267137"/>
                      <a:pt x="69110" y="250836"/>
                      <a:pt x="93269" y="256746"/>
                    </a:cubicBezTo>
                    <a:cubicBezTo>
                      <a:pt x="89827" y="236666"/>
                      <a:pt x="92750" y="216025"/>
                      <a:pt x="101517" y="197648"/>
                    </a:cubicBezTo>
                    <a:cubicBezTo>
                      <a:pt x="110803" y="179789"/>
                      <a:pt x="128663" y="166021"/>
                      <a:pt x="147756" y="165826"/>
                    </a:cubicBezTo>
                    <a:cubicBezTo>
                      <a:pt x="150614" y="133354"/>
                      <a:pt x="166784" y="100298"/>
                      <a:pt x="194321" y="84842"/>
                    </a:cubicBezTo>
                    <a:cubicBezTo>
                      <a:pt x="221857" y="69385"/>
                      <a:pt x="260823" y="76789"/>
                      <a:pt x="275500" y="105234"/>
                    </a:cubicBezTo>
                    <a:cubicBezTo>
                      <a:pt x="301087" y="85184"/>
                      <a:pt x="337715" y="88004"/>
                      <a:pt x="359926" y="111728"/>
                    </a:cubicBezTo>
                    <a:cubicBezTo>
                      <a:pt x="376486" y="93145"/>
                      <a:pt x="399021" y="80962"/>
                      <a:pt x="423635" y="77308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13"/>
              <p:cNvSpPr/>
              <p:nvPr/>
            </p:nvSpPr>
            <p:spPr>
              <a:xfrm flipH="1">
                <a:off x="349405" y="4279606"/>
                <a:ext cx="519079" cy="288652"/>
              </a:xfrm>
              <a:custGeom>
                <a:avLst/>
                <a:gdLst/>
                <a:ahLst/>
                <a:cxnLst/>
                <a:rect l="l" t="t" r="r" b="b"/>
                <a:pathLst>
                  <a:path w="348961" h="194052" extrusionOk="0">
                    <a:moveTo>
                      <a:pt x="8428" y="138655"/>
                    </a:moveTo>
                    <a:cubicBezTo>
                      <a:pt x="17390" y="122302"/>
                      <a:pt x="33690" y="111223"/>
                      <a:pt x="52199" y="108846"/>
                    </a:cubicBezTo>
                    <a:cubicBezTo>
                      <a:pt x="48497" y="89870"/>
                      <a:pt x="52134" y="70198"/>
                      <a:pt x="62330" y="53774"/>
                    </a:cubicBezTo>
                    <a:cubicBezTo>
                      <a:pt x="73046" y="38253"/>
                      <a:pt x="93178" y="29550"/>
                      <a:pt x="109739" y="36694"/>
                    </a:cubicBezTo>
                    <a:cubicBezTo>
                      <a:pt x="108439" y="26518"/>
                      <a:pt x="112726" y="16432"/>
                      <a:pt x="120974" y="10327"/>
                    </a:cubicBezTo>
                    <a:cubicBezTo>
                      <a:pt x="128897" y="4833"/>
                      <a:pt x="138249" y="1599"/>
                      <a:pt x="147860" y="975"/>
                    </a:cubicBezTo>
                    <a:cubicBezTo>
                      <a:pt x="164875" y="-1077"/>
                      <a:pt x="182151" y="112"/>
                      <a:pt x="198776" y="4482"/>
                    </a:cubicBezTo>
                    <a:cubicBezTo>
                      <a:pt x="204686" y="6041"/>
                      <a:pt x="211764" y="10977"/>
                      <a:pt x="209426" y="17081"/>
                    </a:cubicBezTo>
                    <a:cubicBezTo>
                      <a:pt x="241898" y="17127"/>
                      <a:pt x="272032" y="34109"/>
                      <a:pt x="288917" y="61892"/>
                    </a:cubicBezTo>
                    <a:cubicBezTo>
                      <a:pt x="290151" y="61275"/>
                      <a:pt x="291515" y="60730"/>
                      <a:pt x="292813" y="60269"/>
                    </a:cubicBezTo>
                    <a:cubicBezTo>
                      <a:pt x="310608" y="51034"/>
                      <a:pt x="331909" y="51696"/>
                      <a:pt x="349054" y="62022"/>
                    </a:cubicBezTo>
                    <a:cubicBezTo>
                      <a:pt x="325220" y="57320"/>
                      <a:pt x="301191" y="69302"/>
                      <a:pt x="290605" y="91181"/>
                    </a:cubicBezTo>
                    <a:cubicBezTo>
                      <a:pt x="280994" y="80550"/>
                      <a:pt x="264563" y="79732"/>
                      <a:pt x="253912" y="89363"/>
                    </a:cubicBezTo>
                    <a:cubicBezTo>
                      <a:pt x="253133" y="90097"/>
                      <a:pt x="252354" y="90876"/>
                      <a:pt x="251639" y="91701"/>
                    </a:cubicBezTo>
                    <a:cubicBezTo>
                      <a:pt x="244171" y="76777"/>
                      <a:pt x="231962" y="64743"/>
                      <a:pt x="216960" y="57476"/>
                    </a:cubicBezTo>
                    <a:cubicBezTo>
                      <a:pt x="201504" y="50826"/>
                      <a:pt x="183514" y="55443"/>
                      <a:pt x="173188" y="68711"/>
                    </a:cubicBezTo>
                    <a:cubicBezTo>
                      <a:pt x="138898" y="46111"/>
                      <a:pt x="87333" y="64230"/>
                      <a:pt x="71487" y="104170"/>
                    </a:cubicBezTo>
                    <a:cubicBezTo>
                      <a:pt x="66551" y="116574"/>
                      <a:pt x="63824" y="131576"/>
                      <a:pt x="53109" y="138460"/>
                    </a:cubicBezTo>
                    <a:cubicBezTo>
                      <a:pt x="48043" y="141025"/>
                      <a:pt x="42717" y="142967"/>
                      <a:pt x="37197" y="144240"/>
                    </a:cubicBezTo>
                    <a:cubicBezTo>
                      <a:pt x="16935" y="152390"/>
                      <a:pt x="3751" y="172205"/>
                      <a:pt x="4141" y="194052"/>
                    </a:cubicBezTo>
                    <a:cubicBezTo>
                      <a:pt x="-2483" y="175835"/>
                      <a:pt x="-925" y="155638"/>
                      <a:pt x="8428" y="1386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13"/>
              <p:cNvSpPr/>
              <p:nvPr/>
            </p:nvSpPr>
            <p:spPr>
              <a:xfrm flipH="1">
                <a:off x="1003245" y="4784438"/>
                <a:ext cx="563707" cy="310480"/>
              </a:xfrm>
              <a:custGeom>
                <a:avLst/>
                <a:gdLst/>
                <a:ahLst/>
                <a:cxnLst/>
                <a:rect l="l" t="t" r="r" b="b"/>
                <a:pathLst>
                  <a:path w="378963" h="208726" extrusionOk="0">
                    <a:moveTo>
                      <a:pt x="4788" y="155082"/>
                    </a:moveTo>
                    <a:cubicBezTo>
                      <a:pt x="10504" y="138132"/>
                      <a:pt x="24726" y="123325"/>
                      <a:pt x="41092" y="124169"/>
                    </a:cubicBezTo>
                    <a:cubicBezTo>
                      <a:pt x="48690" y="101179"/>
                      <a:pt x="71745" y="85787"/>
                      <a:pt x="93825" y="89165"/>
                    </a:cubicBezTo>
                    <a:cubicBezTo>
                      <a:pt x="94995" y="79131"/>
                      <a:pt x="99085" y="69669"/>
                      <a:pt x="105580" y="61953"/>
                    </a:cubicBezTo>
                    <a:cubicBezTo>
                      <a:pt x="100190" y="47276"/>
                      <a:pt x="101943" y="30930"/>
                      <a:pt x="110321" y="17727"/>
                    </a:cubicBezTo>
                    <a:cubicBezTo>
                      <a:pt x="119478" y="4134"/>
                      <a:pt x="136038" y="-2464"/>
                      <a:pt x="152014" y="1102"/>
                    </a:cubicBezTo>
                    <a:cubicBezTo>
                      <a:pt x="171043" y="-2211"/>
                      <a:pt x="190591" y="2004"/>
                      <a:pt x="206567" y="12856"/>
                    </a:cubicBezTo>
                    <a:cubicBezTo>
                      <a:pt x="217217" y="20130"/>
                      <a:pt x="226894" y="30456"/>
                      <a:pt x="239038" y="32339"/>
                    </a:cubicBezTo>
                    <a:cubicBezTo>
                      <a:pt x="245078" y="32826"/>
                      <a:pt x="251183" y="32696"/>
                      <a:pt x="257223" y="31950"/>
                    </a:cubicBezTo>
                    <a:cubicBezTo>
                      <a:pt x="282875" y="31352"/>
                      <a:pt x="307034" y="43925"/>
                      <a:pt x="321257" y="65266"/>
                    </a:cubicBezTo>
                    <a:cubicBezTo>
                      <a:pt x="340739" y="52277"/>
                      <a:pt x="369250" y="61564"/>
                      <a:pt x="379056" y="83839"/>
                    </a:cubicBezTo>
                    <a:cubicBezTo>
                      <a:pt x="357560" y="73585"/>
                      <a:pt x="332881" y="72227"/>
                      <a:pt x="310346" y="80073"/>
                    </a:cubicBezTo>
                    <a:cubicBezTo>
                      <a:pt x="297357" y="60590"/>
                      <a:pt x="273523" y="55069"/>
                      <a:pt x="251897" y="50783"/>
                    </a:cubicBezTo>
                    <a:cubicBezTo>
                      <a:pt x="228907" y="46237"/>
                      <a:pt x="200852" y="43639"/>
                      <a:pt x="186954" y="63772"/>
                    </a:cubicBezTo>
                    <a:cubicBezTo>
                      <a:pt x="164873" y="58187"/>
                      <a:pt x="140909" y="79878"/>
                      <a:pt x="141493" y="104751"/>
                    </a:cubicBezTo>
                    <a:cubicBezTo>
                      <a:pt x="147988" y="98257"/>
                      <a:pt x="158314" y="100465"/>
                      <a:pt x="166042" y="104751"/>
                    </a:cubicBezTo>
                    <a:cubicBezTo>
                      <a:pt x="173770" y="109037"/>
                      <a:pt x="181109" y="115596"/>
                      <a:pt x="189812" y="116765"/>
                    </a:cubicBezTo>
                    <a:cubicBezTo>
                      <a:pt x="195721" y="116993"/>
                      <a:pt x="201631" y="116532"/>
                      <a:pt x="207476" y="115402"/>
                    </a:cubicBezTo>
                    <a:cubicBezTo>
                      <a:pt x="224166" y="114609"/>
                      <a:pt x="240078" y="122838"/>
                      <a:pt x="249040" y="136963"/>
                    </a:cubicBezTo>
                    <a:cubicBezTo>
                      <a:pt x="228257" y="129689"/>
                      <a:pt x="205203" y="122545"/>
                      <a:pt x="185525" y="132352"/>
                    </a:cubicBezTo>
                    <a:cubicBezTo>
                      <a:pt x="180914" y="135248"/>
                      <a:pt x="176044" y="137749"/>
                      <a:pt x="171043" y="139820"/>
                    </a:cubicBezTo>
                    <a:cubicBezTo>
                      <a:pt x="159353" y="143457"/>
                      <a:pt x="144156" y="138197"/>
                      <a:pt x="136688" y="148653"/>
                    </a:cubicBezTo>
                    <a:cubicBezTo>
                      <a:pt x="127271" y="131527"/>
                      <a:pt x="105710" y="125292"/>
                      <a:pt x="88630" y="134722"/>
                    </a:cubicBezTo>
                    <a:cubicBezTo>
                      <a:pt x="86487" y="135885"/>
                      <a:pt x="84473" y="137268"/>
                      <a:pt x="82655" y="138846"/>
                    </a:cubicBezTo>
                    <a:cubicBezTo>
                      <a:pt x="79083" y="143334"/>
                      <a:pt x="74667" y="147068"/>
                      <a:pt x="69667" y="149821"/>
                    </a:cubicBezTo>
                    <a:cubicBezTo>
                      <a:pt x="64990" y="150854"/>
                      <a:pt x="60119" y="151010"/>
                      <a:pt x="55379" y="150276"/>
                    </a:cubicBezTo>
                    <a:cubicBezTo>
                      <a:pt x="28298" y="149821"/>
                      <a:pt x="11477" y="181319"/>
                      <a:pt x="437" y="208725"/>
                    </a:cubicBezTo>
                    <a:cubicBezTo>
                      <a:pt x="-17" y="190736"/>
                      <a:pt x="-927" y="171967"/>
                      <a:pt x="4788" y="1550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3"/>
              <p:cNvSpPr/>
              <p:nvPr/>
            </p:nvSpPr>
            <p:spPr>
              <a:xfrm flipH="1">
                <a:off x="1749184" y="4930529"/>
                <a:ext cx="370057" cy="208597"/>
              </a:xfrm>
              <a:custGeom>
                <a:avLst/>
                <a:gdLst/>
                <a:ahLst/>
                <a:cxnLst/>
                <a:rect l="l" t="t" r="r" b="b"/>
                <a:pathLst>
                  <a:path w="248778" h="140233" extrusionOk="0">
                    <a:moveTo>
                      <a:pt x="108919" y="8398"/>
                    </a:moveTo>
                    <a:cubicBezTo>
                      <a:pt x="131324" y="2689"/>
                      <a:pt x="154768" y="13002"/>
                      <a:pt x="165744" y="33401"/>
                    </a:cubicBezTo>
                    <a:cubicBezTo>
                      <a:pt x="170745" y="28076"/>
                      <a:pt x="179187" y="31647"/>
                      <a:pt x="184448" y="36713"/>
                    </a:cubicBezTo>
                    <a:cubicBezTo>
                      <a:pt x="189708" y="41779"/>
                      <a:pt x="194709" y="48533"/>
                      <a:pt x="201593" y="49702"/>
                    </a:cubicBezTo>
                    <a:cubicBezTo>
                      <a:pt x="205555" y="49741"/>
                      <a:pt x="209516" y="49195"/>
                      <a:pt x="213282" y="48078"/>
                    </a:cubicBezTo>
                    <a:cubicBezTo>
                      <a:pt x="229843" y="46500"/>
                      <a:pt x="245040" y="57397"/>
                      <a:pt x="248871" y="73601"/>
                    </a:cubicBezTo>
                    <a:cubicBezTo>
                      <a:pt x="231986" y="63898"/>
                      <a:pt x="211854" y="61547"/>
                      <a:pt x="193215" y="67106"/>
                    </a:cubicBezTo>
                    <a:cubicBezTo>
                      <a:pt x="179707" y="56040"/>
                      <a:pt x="164316" y="47481"/>
                      <a:pt x="147755" y="41844"/>
                    </a:cubicBezTo>
                    <a:cubicBezTo>
                      <a:pt x="143338" y="39973"/>
                      <a:pt x="138468" y="39454"/>
                      <a:pt x="133727" y="40350"/>
                    </a:cubicBezTo>
                    <a:cubicBezTo>
                      <a:pt x="127233" y="42103"/>
                      <a:pt x="122752" y="48338"/>
                      <a:pt x="116453" y="49961"/>
                    </a:cubicBezTo>
                    <a:cubicBezTo>
                      <a:pt x="112166" y="50539"/>
                      <a:pt x="107750" y="50539"/>
                      <a:pt x="103464" y="49961"/>
                    </a:cubicBezTo>
                    <a:cubicBezTo>
                      <a:pt x="87357" y="49961"/>
                      <a:pt x="73070" y="67431"/>
                      <a:pt x="74694" y="85550"/>
                    </a:cubicBezTo>
                    <a:cubicBezTo>
                      <a:pt x="80279" y="81160"/>
                      <a:pt x="88072" y="80667"/>
                      <a:pt x="94177" y="84316"/>
                    </a:cubicBezTo>
                    <a:cubicBezTo>
                      <a:pt x="99697" y="87693"/>
                      <a:pt x="103723" y="94123"/>
                      <a:pt x="109763" y="96201"/>
                    </a:cubicBezTo>
                    <a:cubicBezTo>
                      <a:pt x="114050" y="97039"/>
                      <a:pt x="118400" y="97234"/>
                      <a:pt x="122752" y="96785"/>
                    </a:cubicBezTo>
                    <a:cubicBezTo>
                      <a:pt x="136065" y="97760"/>
                      <a:pt x="147430" y="106774"/>
                      <a:pt x="151392" y="119516"/>
                    </a:cubicBezTo>
                    <a:cubicBezTo>
                      <a:pt x="137494" y="110170"/>
                      <a:pt x="120284" y="107170"/>
                      <a:pt x="104048" y="111268"/>
                    </a:cubicBezTo>
                    <a:cubicBezTo>
                      <a:pt x="88397" y="104773"/>
                      <a:pt x="71577" y="99773"/>
                      <a:pt x="55536" y="104773"/>
                    </a:cubicBezTo>
                    <a:cubicBezTo>
                      <a:pt x="39624" y="110664"/>
                      <a:pt x="27545" y="123867"/>
                      <a:pt x="23064" y="140232"/>
                    </a:cubicBezTo>
                    <a:cubicBezTo>
                      <a:pt x="21765" y="129699"/>
                      <a:pt x="22479" y="119016"/>
                      <a:pt x="25077" y="108735"/>
                    </a:cubicBezTo>
                    <a:cubicBezTo>
                      <a:pt x="28324" y="98799"/>
                      <a:pt x="36507" y="90161"/>
                      <a:pt x="45859" y="90876"/>
                    </a:cubicBezTo>
                    <a:cubicBezTo>
                      <a:pt x="27091" y="88408"/>
                      <a:pt x="7997" y="103280"/>
                      <a:pt x="3191" y="123932"/>
                    </a:cubicBezTo>
                    <a:cubicBezTo>
                      <a:pt x="-4017" y="110943"/>
                      <a:pt x="2347" y="93798"/>
                      <a:pt x="12088" y="83732"/>
                    </a:cubicBezTo>
                    <a:cubicBezTo>
                      <a:pt x="21830" y="73666"/>
                      <a:pt x="34559" y="67691"/>
                      <a:pt x="44560" y="57755"/>
                    </a:cubicBezTo>
                    <a:cubicBezTo>
                      <a:pt x="58393" y="43662"/>
                      <a:pt x="65862" y="22361"/>
                      <a:pt x="80993" y="10021"/>
                    </a:cubicBezTo>
                    <a:cubicBezTo>
                      <a:pt x="89825" y="2741"/>
                      <a:pt x="101125" y="-798"/>
                      <a:pt x="112555" y="150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13"/>
              <p:cNvSpPr/>
              <p:nvPr/>
            </p:nvSpPr>
            <p:spPr>
              <a:xfrm flipH="1">
                <a:off x="-249198" y="3274498"/>
                <a:ext cx="86941" cy="65303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43901" extrusionOk="0">
                    <a:moveTo>
                      <a:pt x="21264" y="43900"/>
                    </a:moveTo>
                    <a:cubicBezTo>
                      <a:pt x="16004" y="28469"/>
                      <a:pt x="8860" y="13729"/>
                      <a:pt x="93" y="-1"/>
                    </a:cubicBezTo>
                    <a:cubicBezTo>
                      <a:pt x="20939" y="1410"/>
                      <a:pt x="41007" y="8116"/>
                      <a:pt x="58542" y="194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13"/>
              <p:cNvSpPr/>
              <p:nvPr/>
            </p:nvSpPr>
            <p:spPr>
              <a:xfrm flipH="1">
                <a:off x="-162943" y="3172789"/>
                <a:ext cx="2564518" cy="1962886"/>
              </a:xfrm>
              <a:custGeom>
                <a:avLst/>
                <a:gdLst/>
                <a:ahLst/>
                <a:cxnLst/>
                <a:rect l="l" t="t" r="r" b="b"/>
                <a:pathLst>
                  <a:path w="1724046" h="1319587" extrusionOk="0">
                    <a:moveTo>
                      <a:pt x="93" y="1230290"/>
                    </a:moveTo>
                    <a:cubicBezTo>
                      <a:pt x="6327" y="1230647"/>
                      <a:pt x="11458" y="1235395"/>
                      <a:pt x="12237" y="1241590"/>
                    </a:cubicBezTo>
                    <a:cubicBezTo>
                      <a:pt x="25226" y="1237116"/>
                      <a:pt x="39448" y="1243551"/>
                      <a:pt x="44709" y="1256267"/>
                    </a:cubicBezTo>
                    <a:cubicBezTo>
                      <a:pt x="55425" y="1251845"/>
                      <a:pt x="67763" y="1255046"/>
                      <a:pt x="74973" y="1264125"/>
                    </a:cubicBezTo>
                    <a:cubicBezTo>
                      <a:pt x="65750" y="1269860"/>
                      <a:pt x="61010" y="1280744"/>
                      <a:pt x="63218" y="1291401"/>
                    </a:cubicBezTo>
                    <a:cubicBezTo>
                      <a:pt x="49775" y="1294064"/>
                      <a:pt x="40033" y="1305851"/>
                      <a:pt x="39968" y="1319587"/>
                    </a:cubicBezTo>
                    <a:cubicBezTo>
                      <a:pt x="47047" y="1309650"/>
                      <a:pt x="60815" y="1307326"/>
                      <a:pt x="70751" y="1314391"/>
                    </a:cubicBezTo>
                    <a:cubicBezTo>
                      <a:pt x="71140" y="1314638"/>
                      <a:pt x="71465" y="1314898"/>
                      <a:pt x="71790" y="1315171"/>
                    </a:cubicBezTo>
                    <a:cubicBezTo>
                      <a:pt x="74063" y="1307378"/>
                      <a:pt x="83285" y="1306728"/>
                      <a:pt x="90493" y="1307442"/>
                    </a:cubicBezTo>
                    <a:lnTo>
                      <a:pt x="123809" y="1310884"/>
                    </a:lnTo>
                    <a:cubicBezTo>
                      <a:pt x="112055" y="1298610"/>
                      <a:pt x="96923" y="1285362"/>
                      <a:pt x="81986" y="1291012"/>
                    </a:cubicBezTo>
                    <a:cubicBezTo>
                      <a:pt x="101664" y="1262190"/>
                      <a:pt x="134915" y="1245668"/>
                      <a:pt x="169790" y="1247370"/>
                    </a:cubicBezTo>
                    <a:cubicBezTo>
                      <a:pt x="173621" y="1236161"/>
                      <a:pt x="182518" y="1227419"/>
                      <a:pt x="193818" y="1223796"/>
                    </a:cubicBezTo>
                    <a:cubicBezTo>
                      <a:pt x="196870" y="1226056"/>
                      <a:pt x="200768" y="1226861"/>
                      <a:pt x="204469" y="1226004"/>
                    </a:cubicBezTo>
                    <a:cubicBezTo>
                      <a:pt x="206807" y="1224711"/>
                      <a:pt x="208755" y="1222776"/>
                      <a:pt x="209989" y="1220419"/>
                    </a:cubicBezTo>
                    <a:cubicBezTo>
                      <a:pt x="216873" y="1208638"/>
                      <a:pt x="224406" y="1197260"/>
                      <a:pt x="232589" y="1186323"/>
                    </a:cubicBezTo>
                    <a:cubicBezTo>
                      <a:pt x="241357" y="1176062"/>
                      <a:pt x="253306" y="1168139"/>
                      <a:pt x="265905" y="1169243"/>
                    </a:cubicBezTo>
                    <a:cubicBezTo>
                      <a:pt x="279868" y="1171036"/>
                      <a:pt x="290064" y="1183420"/>
                      <a:pt x="289090" y="1197494"/>
                    </a:cubicBezTo>
                    <a:cubicBezTo>
                      <a:pt x="296753" y="1202098"/>
                      <a:pt x="306624" y="1200864"/>
                      <a:pt x="312924" y="1194506"/>
                    </a:cubicBezTo>
                    <a:cubicBezTo>
                      <a:pt x="319483" y="1188129"/>
                      <a:pt x="325263" y="1181076"/>
                      <a:pt x="330329" y="1173465"/>
                    </a:cubicBezTo>
                    <a:cubicBezTo>
                      <a:pt x="342343" y="1158073"/>
                      <a:pt x="363840" y="1146773"/>
                      <a:pt x="378387" y="1159502"/>
                    </a:cubicBezTo>
                    <a:cubicBezTo>
                      <a:pt x="385336" y="1133525"/>
                      <a:pt x="405209" y="1114366"/>
                      <a:pt x="425601" y="1099429"/>
                    </a:cubicBezTo>
                    <a:cubicBezTo>
                      <a:pt x="435212" y="1092416"/>
                      <a:pt x="447487" y="1085791"/>
                      <a:pt x="457682" y="1091766"/>
                    </a:cubicBezTo>
                    <a:cubicBezTo>
                      <a:pt x="460995" y="1069088"/>
                      <a:pt x="474632" y="1049222"/>
                      <a:pt x="494570" y="1037928"/>
                    </a:cubicBezTo>
                    <a:cubicBezTo>
                      <a:pt x="485998" y="1018114"/>
                      <a:pt x="490803" y="995066"/>
                      <a:pt x="506585" y="980324"/>
                    </a:cubicBezTo>
                    <a:cubicBezTo>
                      <a:pt x="519183" y="969803"/>
                      <a:pt x="533406" y="970712"/>
                      <a:pt x="547629" y="975193"/>
                    </a:cubicBezTo>
                    <a:cubicBezTo>
                      <a:pt x="557695" y="978440"/>
                      <a:pt x="556071" y="979739"/>
                      <a:pt x="565618" y="977531"/>
                    </a:cubicBezTo>
                    <a:cubicBezTo>
                      <a:pt x="571398" y="976232"/>
                      <a:pt x="577178" y="971037"/>
                      <a:pt x="583607" y="969348"/>
                    </a:cubicBezTo>
                    <a:cubicBezTo>
                      <a:pt x="619066" y="962432"/>
                      <a:pt x="655564" y="974635"/>
                      <a:pt x="679788" y="1001495"/>
                    </a:cubicBezTo>
                    <a:cubicBezTo>
                      <a:pt x="684724" y="993085"/>
                      <a:pt x="694660" y="988955"/>
                      <a:pt x="704077" y="991364"/>
                    </a:cubicBezTo>
                    <a:cubicBezTo>
                      <a:pt x="713559" y="994689"/>
                      <a:pt x="720118" y="1003456"/>
                      <a:pt x="720572" y="1013510"/>
                    </a:cubicBezTo>
                    <a:cubicBezTo>
                      <a:pt x="739341" y="984350"/>
                      <a:pt x="769540" y="964432"/>
                      <a:pt x="803700" y="958633"/>
                    </a:cubicBezTo>
                    <a:cubicBezTo>
                      <a:pt x="801492" y="943319"/>
                      <a:pt x="803116" y="927707"/>
                      <a:pt x="808441" y="913172"/>
                    </a:cubicBezTo>
                    <a:cubicBezTo>
                      <a:pt x="811038" y="905964"/>
                      <a:pt x="818766" y="898106"/>
                      <a:pt x="823962" y="903301"/>
                    </a:cubicBezTo>
                    <a:cubicBezTo>
                      <a:pt x="830456" y="875051"/>
                      <a:pt x="865526" y="860049"/>
                      <a:pt x="887412" y="876479"/>
                    </a:cubicBezTo>
                    <a:cubicBezTo>
                      <a:pt x="889945" y="852385"/>
                      <a:pt x="892932" y="826993"/>
                      <a:pt x="906310" y="807380"/>
                    </a:cubicBezTo>
                    <a:cubicBezTo>
                      <a:pt x="919688" y="787767"/>
                      <a:pt x="947224" y="777246"/>
                      <a:pt x="964758" y="791858"/>
                    </a:cubicBezTo>
                    <a:cubicBezTo>
                      <a:pt x="965798" y="772473"/>
                      <a:pt x="978007" y="755471"/>
                      <a:pt x="996062" y="748347"/>
                    </a:cubicBezTo>
                    <a:cubicBezTo>
                      <a:pt x="1003140" y="745749"/>
                      <a:pt x="1014051" y="748801"/>
                      <a:pt x="1019831" y="745164"/>
                    </a:cubicBezTo>
                    <a:cubicBezTo>
                      <a:pt x="1025610" y="741528"/>
                      <a:pt x="1030222" y="726591"/>
                      <a:pt x="1034767" y="721200"/>
                    </a:cubicBezTo>
                    <a:cubicBezTo>
                      <a:pt x="1046912" y="706640"/>
                      <a:pt x="1063083" y="695937"/>
                      <a:pt x="1081202" y="690417"/>
                    </a:cubicBezTo>
                    <a:cubicBezTo>
                      <a:pt x="1089710" y="687884"/>
                      <a:pt x="1123805" y="680676"/>
                      <a:pt x="1129974" y="690417"/>
                    </a:cubicBezTo>
                    <a:cubicBezTo>
                      <a:pt x="1116076" y="668304"/>
                      <a:pt x="1089385" y="657783"/>
                      <a:pt x="1064122" y="664440"/>
                    </a:cubicBezTo>
                    <a:cubicBezTo>
                      <a:pt x="1062693" y="664992"/>
                      <a:pt x="1061135" y="664992"/>
                      <a:pt x="1059705" y="664440"/>
                    </a:cubicBezTo>
                    <a:cubicBezTo>
                      <a:pt x="1057953" y="663531"/>
                      <a:pt x="1057563" y="661128"/>
                      <a:pt x="1057368" y="659050"/>
                    </a:cubicBezTo>
                    <a:cubicBezTo>
                      <a:pt x="1056199" y="648529"/>
                      <a:pt x="1055095" y="638073"/>
                      <a:pt x="1053991" y="627552"/>
                    </a:cubicBezTo>
                    <a:cubicBezTo>
                      <a:pt x="1052238" y="617756"/>
                      <a:pt x="1052627" y="607693"/>
                      <a:pt x="1055160" y="598068"/>
                    </a:cubicBezTo>
                    <a:cubicBezTo>
                      <a:pt x="1058407" y="588651"/>
                      <a:pt x="1067369" y="580598"/>
                      <a:pt x="1076331" y="582482"/>
                    </a:cubicBezTo>
                    <a:cubicBezTo>
                      <a:pt x="1073279" y="572780"/>
                      <a:pt x="1073279" y="562374"/>
                      <a:pt x="1076331" y="552673"/>
                    </a:cubicBezTo>
                    <a:cubicBezTo>
                      <a:pt x="1079708" y="540155"/>
                      <a:pt x="1087956" y="529513"/>
                      <a:pt x="1099256" y="523124"/>
                    </a:cubicBezTo>
                    <a:cubicBezTo>
                      <a:pt x="1095619" y="507732"/>
                      <a:pt x="1094581" y="483119"/>
                      <a:pt x="1107439" y="472078"/>
                    </a:cubicBezTo>
                    <a:cubicBezTo>
                      <a:pt x="1112959" y="467402"/>
                      <a:pt x="1145755" y="458440"/>
                      <a:pt x="1145171" y="474416"/>
                    </a:cubicBezTo>
                    <a:cubicBezTo>
                      <a:pt x="1146664" y="436165"/>
                      <a:pt x="1187774" y="415318"/>
                      <a:pt x="1222193" y="403563"/>
                    </a:cubicBezTo>
                    <a:cubicBezTo>
                      <a:pt x="1236091" y="398757"/>
                      <a:pt x="1251159" y="394017"/>
                      <a:pt x="1264731" y="398822"/>
                    </a:cubicBezTo>
                    <a:cubicBezTo>
                      <a:pt x="1272914" y="402169"/>
                      <a:pt x="1279084" y="409164"/>
                      <a:pt x="1281357" y="417721"/>
                    </a:cubicBezTo>
                    <a:cubicBezTo>
                      <a:pt x="1282851" y="422716"/>
                      <a:pt x="1282396" y="428080"/>
                      <a:pt x="1280188" y="432788"/>
                    </a:cubicBezTo>
                    <a:cubicBezTo>
                      <a:pt x="1292592" y="413305"/>
                      <a:pt x="1320908" y="407330"/>
                      <a:pt x="1338118" y="421293"/>
                    </a:cubicBezTo>
                    <a:cubicBezTo>
                      <a:pt x="1359029" y="401810"/>
                      <a:pt x="1389357" y="397978"/>
                      <a:pt x="1416049" y="404018"/>
                    </a:cubicBezTo>
                    <a:cubicBezTo>
                      <a:pt x="1442741" y="410058"/>
                      <a:pt x="1466575" y="424994"/>
                      <a:pt x="1490019" y="439737"/>
                    </a:cubicBezTo>
                    <a:cubicBezTo>
                      <a:pt x="1483590" y="405571"/>
                      <a:pt x="1455600" y="379602"/>
                      <a:pt x="1421049" y="375703"/>
                    </a:cubicBezTo>
                    <a:cubicBezTo>
                      <a:pt x="1406957" y="374534"/>
                      <a:pt x="1392020" y="377391"/>
                      <a:pt x="1379161" y="371676"/>
                    </a:cubicBezTo>
                    <a:cubicBezTo>
                      <a:pt x="1374096" y="369248"/>
                      <a:pt x="1369420" y="366097"/>
                      <a:pt x="1365263" y="362324"/>
                    </a:cubicBezTo>
                    <a:cubicBezTo>
                      <a:pt x="1361886" y="359597"/>
                      <a:pt x="1358769" y="356674"/>
                      <a:pt x="1355133" y="354141"/>
                    </a:cubicBezTo>
                    <a:cubicBezTo>
                      <a:pt x="1338247" y="341972"/>
                      <a:pt x="1316686" y="338260"/>
                      <a:pt x="1296684" y="344075"/>
                    </a:cubicBezTo>
                    <a:cubicBezTo>
                      <a:pt x="1317205" y="306460"/>
                      <a:pt x="1349223" y="276383"/>
                      <a:pt x="1388059" y="258220"/>
                    </a:cubicBezTo>
                    <a:cubicBezTo>
                      <a:pt x="1395137" y="216174"/>
                      <a:pt x="1417413" y="178190"/>
                      <a:pt x="1450664" y="151454"/>
                    </a:cubicBezTo>
                    <a:cubicBezTo>
                      <a:pt x="1485148" y="124178"/>
                      <a:pt x="1538012" y="114566"/>
                      <a:pt x="1566522" y="146063"/>
                    </a:cubicBezTo>
                    <a:cubicBezTo>
                      <a:pt x="1561197" y="111644"/>
                      <a:pt x="1604320" y="78652"/>
                      <a:pt x="1633219" y="95213"/>
                    </a:cubicBezTo>
                    <a:cubicBezTo>
                      <a:pt x="1659326" y="75631"/>
                      <a:pt x="1691603" y="66109"/>
                      <a:pt x="1724140" y="68391"/>
                    </a:cubicBezTo>
                    <a:cubicBezTo>
                      <a:pt x="1714073" y="52929"/>
                      <a:pt x="1701799" y="38997"/>
                      <a:pt x="1687771" y="27023"/>
                    </a:cubicBezTo>
                    <a:cubicBezTo>
                      <a:pt x="1671016" y="12670"/>
                      <a:pt x="1651208" y="396"/>
                      <a:pt x="1629323" y="6"/>
                    </a:cubicBezTo>
                    <a:cubicBezTo>
                      <a:pt x="1607437" y="-383"/>
                      <a:pt x="1582953" y="14683"/>
                      <a:pt x="1578082" y="37543"/>
                    </a:cubicBezTo>
                    <a:cubicBezTo>
                      <a:pt x="1539116" y="36050"/>
                      <a:pt x="1498527" y="61118"/>
                      <a:pt x="1479823" y="98525"/>
                    </a:cubicBezTo>
                    <a:cubicBezTo>
                      <a:pt x="1469368" y="93795"/>
                      <a:pt x="1457547" y="93191"/>
                      <a:pt x="1446637" y="96837"/>
                    </a:cubicBezTo>
                    <a:cubicBezTo>
                      <a:pt x="1429362" y="102487"/>
                      <a:pt x="1415075" y="115540"/>
                      <a:pt x="1401177" y="128269"/>
                    </a:cubicBezTo>
                    <a:cubicBezTo>
                      <a:pt x="1396696" y="119632"/>
                      <a:pt x="1384876" y="119761"/>
                      <a:pt x="1375719" y="122879"/>
                    </a:cubicBezTo>
                    <a:cubicBezTo>
                      <a:pt x="1337468" y="135867"/>
                      <a:pt x="1313504" y="186198"/>
                      <a:pt x="1326817" y="225099"/>
                    </a:cubicBezTo>
                    <a:cubicBezTo>
                      <a:pt x="1311360" y="239409"/>
                      <a:pt x="1301684" y="258846"/>
                      <a:pt x="1299541" y="279781"/>
                    </a:cubicBezTo>
                    <a:lnTo>
                      <a:pt x="1297073" y="280821"/>
                    </a:lnTo>
                    <a:cubicBezTo>
                      <a:pt x="1286357" y="286192"/>
                      <a:pt x="1277136" y="294245"/>
                      <a:pt x="1270447" y="304200"/>
                    </a:cubicBezTo>
                    <a:cubicBezTo>
                      <a:pt x="1269083" y="298420"/>
                      <a:pt x="1266680" y="292925"/>
                      <a:pt x="1263433" y="287964"/>
                    </a:cubicBezTo>
                    <a:cubicBezTo>
                      <a:pt x="1245768" y="261403"/>
                      <a:pt x="1204984" y="258220"/>
                      <a:pt x="1181799" y="281470"/>
                    </a:cubicBezTo>
                    <a:cubicBezTo>
                      <a:pt x="1178877" y="284880"/>
                      <a:pt x="1175630" y="287932"/>
                      <a:pt x="1171992" y="290562"/>
                    </a:cubicBezTo>
                    <a:cubicBezTo>
                      <a:pt x="1168161" y="292409"/>
                      <a:pt x="1164070" y="293804"/>
                      <a:pt x="1159913" y="294718"/>
                    </a:cubicBezTo>
                    <a:cubicBezTo>
                      <a:pt x="1143612" y="300950"/>
                      <a:pt x="1130819" y="313999"/>
                      <a:pt x="1124974" y="330437"/>
                    </a:cubicBezTo>
                    <a:cubicBezTo>
                      <a:pt x="1118934" y="347046"/>
                      <a:pt x="1116401" y="364754"/>
                      <a:pt x="1117700" y="382392"/>
                    </a:cubicBezTo>
                    <a:cubicBezTo>
                      <a:pt x="1118739" y="389477"/>
                      <a:pt x="1117700" y="396710"/>
                      <a:pt x="1114778" y="403238"/>
                    </a:cubicBezTo>
                    <a:cubicBezTo>
                      <a:pt x="1110426" y="410577"/>
                      <a:pt x="1101789" y="412980"/>
                      <a:pt x="1094061" y="415318"/>
                    </a:cubicBezTo>
                    <a:cubicBezTo>
                      <a:pt x="1084709" y="417584"/>
                      <a:pt x="1076071" y="422036"/>
                      <a:pt x="1068798" y="428307"/>
                    </a:cubicBezTo>
                    <a:cubicBezTo>
                      <a:pt x="1061265" y="435172"/>
                      <a:pt x="1057758" y="445411"/>
                      <a:pt x="1059511" y="455453"/>
                    </a:cubicBezTo>
                    <a:cubicBezTo>
                      <a:pt x="1041003" y="467472"/>
                      <a:pt x="1030027" y="488248"/>
                      <a:pt x="1030546" y="510330"/>
                    </a:cubicBezTo>
                    <a:cubicBezTo>
                      <a:pt x="1031001" y="522585"/>
                      <a:pt x="1035092" y="534424"/>
                      <a:pt x="1042366" y="544295"/>
                    </a:cubicBezTo>
                    <a:cubicBezTo>
                      <a:pt x="1040028" y="546840"/>
                      <a:pt x="1037820" y="549553"/>
                      <a:pt x="1035872" y="552413"/>
                    </a:cubicBezTo>
                    <a:cubicBezTo>
                      <a:pt x="1028403" y="563877"/>
                      <a:pt x="1023013" y="576559"/>
                      <a:pt x="1019896" y="589885"/>
                    </a:cubicBezTo>
                    <a:cubicBezTo>
                      <a:pt x="1018532" y="595081"/>
                      <a:pt x="1017363" y="600341"/>
                      <a:pt x="1016454" y="605666"/>
                    </a:cubicBezTo>
                    <a:cubicBezTo>
                      <a:pt x="1013466" y="618748"/>
                      <a:pt x="1012947" y="632268"/>
                      <a:pt x="1014895" y="645542"/>
                    </a:cubicBezTo>
                    <a:cubicBezTo>
                      <a:pt x="1016064" y="652224"/>
                      <a:pt x="1018532" y="658621"/>
                      <a:pt x="1022169" y="664375"/>
                    </a:cubicBezTo>
                    <a:lnTo>
                      <a:pt x="1019311" y="665674"/>
                    </a:lnTo>
                    <a:cubicBezTo>
                      <a:pt x="1003465" y="673402"/>
                      <a:pt x="990086" y="686521"/>
                      <a:pt x="974306" y="694249"/>
                    </a:cubicBezTo>
                    <a:cubicBezTo>
                      <a:pt x="967876" y="696723"/>
                      <a:pt x="961771" y="700042"/>
                      <a:pt x="956186" y="704120"/>
                    </a:cubicBezTo>
                    <a:cubicBezTo>
                      <a:pt x="947224" y="711978"/>
                      <a:pt x="944042" y="724577"/>
                      <a:pt x="942483" y="737241"/>
                    </a:cubicBezTo>
                    <a:cubicBezTo>
                      <a:pt x="938846" y="733916"/>
                      <a:pt x="934366" y="731669"/>
                      <a:pt x="929495" y="730747"/>
                    </a:cubicBezTo>
                    <a:cubicBezTo>
                      <a:pt x="916051" y="729649"/>
                      <a:pt x="902933" y="735118"/>
                      <a:pt x="894295" y="745424"/>
                    </a:cubicBezTo>
                    <a:cubicBezTo>
                      <a:pt x="885268" y="755977"/>
                      <a:pt x="877864" y="767791"/>
                      <a:pt x="872279" y="780493"/>
                    </a:cubicBezTo>
                    <a:lnTo>
                      <a:pt x="838055" y="848944"/>
                    </a:lnTo>
                    <a:cubicBezTo>
                      <a:pt x="820520" y="842423"/>
                      <a:pt x="800842" y="846826"/>
                      <a:pt x="787724" y="860179"/>
                    </a:cubicBezTo>
                    <a:cubicBezTo>
                      <a:pt x="774215" y="874596"/>
                      <a:pt x="768760" y="894826"/>
                      <a:pt x="773241" y="914082"/>
                    </a:cubicBezTo>
                    <a:cubicBezTo>
                      <a:pt x="766747" y="913627"/>
                      <a:pt x="762006" y="923109"/>
                      <a:pt x="763890" y="930317"/>
                    </a:cubicBezTo>
                    <a:cubicBezTo>
                      <a:pt x="765188" y="934617"/>
                      <a:pt x="767656" y="938474"/>
                      <a:pt x="771033" y="941488"/>
                    </a:cubicBezTo>
                    <a:cubicBezTo>
                      <a:pt x="750187" y="944767"/>
                      <a:pt x="731548" y="956165"/>
                      <a:pt x="719079" y="973180"/>
                    </a:cubicBezTo>
                    <a:cubicBezTo>
                      <a:pt x="715312" y="964835"/>
                      <a:pt x="709337" y="957704"/>
                      <a:pt x="701739" y="952593"/>
                    </a:cubicBezTo>
                    <a:cubicBezTo>
                      <a:pt x="683425" y="941728"/>
                      <a:pt x="660435" y="942851"/>
                      <a:pt x="643290" y="955450"/>
                    </a:cubicBezTo>
                    <a:cubicBezTo>
                      <a:pt x="642381" y="956054"/>
                      <a:pt x="641537" y="956775"/>
                      <a:pt x="640758" y="957594"/>
                    </a:cubicBezTo>
                    <a:cubicBezTo>
                      <a:pt x="632640" y="938162"/>
                      <a:pt x="619131" y="921466"/>
                      <a:pt x="601792" y="909471"/>
                    </a:cubicBezTo>
                    <a:cubicBezTo>
                      <a:pt x="587829" y="899989"/>
                      <a:pt x="570814" y="894339"/>
                      <a:pt x="554902" y="898950"/>
                    </a:cubicBezTo>
                    <a:cubicBezTo>
                      <a:pt x="537693" y="904353"/>
                      <a:pt x="526392" y="920881"/>
                      <a:pt x="527691" y="938890"/>
                    </a:cubicBezTo>
                    <a:cubicBezTo>
                      <a:pt x="520742" y="931707"/>
                      <a:pt x="510416" y="928869"/>
                      <a:pt x="500805" y="931486"/>
                    </a:cubicBezTo>
                    <a:cubicBezTo>
                      <a:pt x="497493" y="932233"/>
                      <a:pt x="494310" y="933480"/>
                      <a:pt x="491323" y="935188"/>
                    </a:cubicBezTo>
                    <a:cubicBezTo>
                      <a:pt x="486388" y="938046"/>
                      <a:pt x="482036" y="941715"/>
                      <a:pt x="478335" y="946034"/>
                    </a:cubicBezTo>
                    <a:cubicBezTo>
                      <a:pt x="473139" y="952404"/>
                      <a:pt x="468787" y="959412"/>
                      <a:pt x="465346" y="966880"/>
                    </a:cubicBezTo>
                    <a:cubicBezTo>
                      <a:pt x="458657" y="980525"/>
                      <a:pt x="453786" y="994975"/>
                      <a:pt x="450863" y="1009873"/>
                    </a:cubicBezTo>
                    <a:cubicBezTo>
                      <a:pt x="448785" y="1020199"/>
                      <a:pt x="448201" y="1032603"/>
                      <a:pt x="455150" y="1039877"/>
                    </a:cubicBezTo>
                    <a:cubicBezTo>
                      <a:pt x="443979" y="1042292"/>
                      <a:pt x="434887" y="1050332"/>
                      <a:pt x="431056" y="1061113"/>
                    </a:cubicBezTo>
                    <a:cubicBezTo>
                      <a:pt x="424236" y="1061230"/>
                      <a:pt x="417548" y="1062964"/>
                      <a:pt x="411573" y="1066179"/>
                    </a:cubicBezTo>
                    <a:cubicBezTo>
                      <a:pt x="391441" y="1078102"/>
                      <a:pt x="378387" y="1099137"/>
                      <a:pt x="376698" y="1122484"/>
                    </a:cubicBezTo>
                    <a:cubicBezTo>
                      <a:pt x="376049" y="1122484"/>
                      <a:pt x="375399" y="1121900"/>
                      <a:pt x="374750" y="1121705"/>
                    </a:cubicBezTo>
                    <a:cubicBezTo>
                      <a:pt x="360398" y="1117419"/>
                      <a:pt x="345460" y="1124757"/>
                      <a:pt x="332797" y="1133395"/>
                    </a:cubicBezTo>
                    <a:cubicBezTo>
                      <a:pt x="318185" y="1143266"/>
                      <a:pt x="302923" y="1159762"/>
                      <a:pt x="306819" y="1178855"/>
                    </a:cubicBezTo>
                    <a:cubicBezTo>
                      <a:pt x="305196" y="1179264"/>
                      <a:pt x="303572" y="1179829"/>
                      <a:pt x="302014" y="1180543"/>
                    </a:cubicBezTo>
                    <a:cubicBezTo>
                      <a:pt x="301949" y="1169925"/>
                      <a:pt x="296559" y="1160041"/>
                      <a:pt x="287726" y="1154176"/>
                    </a:cubicBezTo>
                    <a:cubicBezTo>
                      <a:pt x="275646" y="1147033"/>
                      <a:pt x="260840" y="1149371"/>
                      <a:pt x="248176" y="1154826"/>
                    </a:cubicBezTo>
                    <a:cubicBezTo>
                      <a:pt x="232654" y="1161535"/>
                      <a:pt x="219016" y="1171977"/>
                      <a:pt x="208495" y="1185219"/>
                    </a:cubicBezTo>
                    <a:cubicBezTo>
                      <a:pt x="200378" y="1195286"/>
                      <a:pt x="193818" y="1206975"/>
                      <a:pt x="185051" y="1216392"/>
                    </a:cubicBezTo>
                    <a:cubicBezTo>
                      <a:pt x="184272" y="1217282"/>
                      <a:pt x="183427" y="1218133"/>
                      <a:pt x="182518" y="1218925"/>
                    </a:cubicBezTo>
                    <a:cubicBezTo>
                      <a:pt x="181999" y="1219496"/>
                      <a:pt x="181414" y="1220042"/>
                      <a:pt x="180830" y="1220548"/>
                    </a:cubicBezTo>
                    <a:cubicBezTo>
                      <a:pt x="171218" y="1220055"/>
                      <a:pt x="161866" y="1224120"/>
                      <a:pt x="155697" y="1231524"/>
                    </a:cubicBezTo>
                    <a:cubicBezTo>
                      <a:pt x="154073" y="1233706"/>
                      <a:pt x="152189" y="1235687"/>
                      <a:pt x="150112" y="1237434"/>
                    </a:cubicBezTo>
                    <a:lnTo>
                      <a:pt x="151930" y="1236979"/>
                    </a:lnTo>
                    <a:lnTo>
                      <a:pt x="150112" y="1237434"/>
                    </a:lnTo>
                    <a:lnTo>
                      <a:pt x="150112" y="1237434"/>
                    </a:lnTo>
                    <a:cubicBezTo>
                      <a:pt x="147644" y="1238018"/>
                      <a:pt x="145176" y="1238538"/>
                      <a:pt x="142643" y="1238927"/>
                    </a:cubicBezTo>
                    <a:lnTo>
                      <a:pt x="142643" y="1238927"/>
                    </a:lnTo>
                    <a:cubicBezTo>
                      <a:pt x="132836" y="1240486"/>
                      <a:pt x="123160" y="1240746"/>
                      <a:pt x="113094" y="1242954"/>
                    </a:cubicBezTo>
                    <a:cubicBezTo>
                      <a:pt x="103353" y="1244883"/>
                      <a:pt x="94456" y="1249831"/>
                      <a:pt x="87636" y="1257111"/>
                    </a:cubicBezTo>
                    <a:cubicBezTo>
                      <a:pt x="85818" y="1254709"/>
                      <a:pt x="83610" y="1252624"/>
                      <a:pt x="81142" y="1250942"/>
                    </a:cubicBezTo>
                    <a:cubicBezTo>
                      <a:pt x="70816" y="1244448"/>
                      <a:pt x="58347" y="1244448"/>
                      <a:pt x="46592" y="1244772"/>
                    </a:cubicBezTo>
                    <a:cubicBezTo>
                      <a:pt x="47436" y="1237310"/>
                      <a:pt x="43735" y="1230076"/>
                      <a:pt x="37240" y="1226328"/>
                    </a:cubicBezTo>
                    <a:cubicBezTo>
                      <a:pt x="31200" y="1223296"/>
                      <a:pt x="24317" y="1222536"/>
                      <a:pt x="17757" y="1224185"/>
                    </a:cubicBezTo>
                    <a:cubicBezTo>
                      <a:pt x="11588" y="1225406"/>
                      <a:pt x="5678" y="1227465"/>
                      <a:pt x="93" y="1230290"/>
                    </a:cubicBezTo>
                    <a:close/>
                    <a:moveTo>
                      <a:pt x="180635" y="1221198"/>
                    </a:moveTo>
                    <a:lnTo>
                      <a:pt x="180180" y="1221588"/>
                    </a:lnTo>
                    <a:close/>
                    <a:moveTo>
                      <a:pt x="176414" y="1224705"/>
                    </a:moveTo>
                    <a:lnTo>
                      <a:pt x="177193" y="1224120"/>
                    </a:lnTo>
                    <a:close/>
                    <a:moveTo>
                      <a:pt x="168685" y="1229900"/>
                    </a:moveTo>
                    <a:lnTo>
                      <a:pt x="169920" y="1229186"/>
                    </a:lnTo>
                    <a:close/>
                    <a:moveTo>
                      <a:pt x="172582" y="1227497"/>
                    </a:moveTo>
                    <a:lnTo>
                      <a:pt x="173621" y="1226783"/>
                    </a:lnTo>
                    <a:close/>
                    <a:moveTo>
                      <a:pt x="156606" y="1235550"/>
                    </a:moveTo>
                    <a:lnTo>
                      <a:pt x="157839" y="1235096"/>
                    </a:lnTo>
                    <a:close/>
                    <a:moveTo>
                      <a:pt x="164724" y="1232108"/>
                    </a:moveTo>
                    <a:lnTo>
                      <a:pt x="166087" y="1231394"/>
                    </a:lnTo>
                    <a:close/>
                    <a:moveTo>
                      <a:pt x="160697" y="1233992"/>
                    </a:moveTo>
                    <a:lnTo>
                      <a:pt x="162061" y="1233342"/>
                    </a:ln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3"/>
              <p:cNvSpPr/>
              <p:nvPr/>
            </p:nvSpPr>
            <p:spPr>
              <a:xfrm flipH="1">
                <a:off x="-226594" y="4468974"/>
                <a:ext cx="900436" cy="668811"/>
              </a:xfrm>
              <a:custGeom>
                <a:avLst/>
                <a:gdLst/>
                <a:ahLst/>
                <a:cxnLst/>
                <a:rect l="l" t="t" r="r" b="b"/>
                <a:pathLst>
                  <a:path w="605335" h="449621" extrusionOk="0">
                    <a:moveTo>
                      <a:pt x="605428" y="67300"/>
                    </a:moveTo>
                    <a:cubicBezTo>
                      <a:pt x="573801" y="64014"/>
                      <a:pt x="541914" y="69242"/>
                      <a:pt x="513014" y="82432"/>
                    </a:cubicBezTo>
                    <a:cubicBezTo>
                      <a:pt x="505285" y="70483"/>
                      <a:pt x="488076" y="71392"/>
                      <a:pt x="476321" y="63793"/>
                    </a:cubicBezTo>
                    <a:cubicBezTo>
                      <a:pt x="470087" y="58884"/>
                      <a:pt x="464437" y="53286"/>
                      <a:pt x="459501" y="47103"/>
                    </a:cubicBezTo>
                    <a:cubicBezTo>
                      <a:pt x="432224" y="19502"/>
                      <a:pt x="388713" y="23658"/>
                      <a:pt x="351565" y="30932"/>
                    </a:cubicBezTo>
                    <a:cubicBezTo>
                      <a:pt x="334550" y="8981"/>
                      <a:pt x="307274" y="-2546"/>
                      <a:pt x="279673" y="474"/>
                    </a:cubicBezTo>
                    <a:cubicBezTo>
                      <a:pt x="252007" y="4630"/>
                      <a:pt x="228238" y="22347"/>
                      <a:pt x="216353" y="47687"/>
                    </a:cubicBezTo>
                    <a:cubicBezTo>
                      <a:pt x="193623" y="34699"/>
                      <a:pt x="167322" y="60676"/>
                      <a:pt x="158554" y="86653"/>
                    </a:cubicBezTo>
                    <a:cubicBezTo>
                      <a:pt x="150436" y="111247"/>
                      <a:pt x="148618" y="137504"/>
                      <a:pt x="153424" y="162962"/>
                    </a:cubicBezTo>
                    <a:cubicBezTo>
                      <a:pt x="120367" y="160948"/>
                      <a:pt x="89000" y="192576"/>
                      <a:pt x="89065" y="227905"/>
                    </a:cubicBezTo>
                    <a:cubicBezTo>
                      <a:pt x="63088" y="228619"/>
                      <a:pt x="39513" y="248037"/>
                      <a:pt x="25745" y="271806"/>
                    </a:cubicBezTo>
                    <a:cubicBezTo>
                      <a:pt x="11977" y="295576"/>
                      <a:pt x="6262" y="323371"/>
                      <a:pt x="93" y="350647"/>
                    </a:cubicBezTo>
                    <a:cubicBezTo>
                      <a:pt x="9120" y="322852"/>
                      <a:pt x="31135" y="301193"/>
                      <a:pt x="59061" y="292588"/>
                    </a:cubicBezTo>
                    <a:cubicBezTo>
                      <a:pt x="71010" y="289146"/>
                      <a:pt x="84519" y="288042"/>
                      <a:pt x="93286" y="278690"/>
                    </a:cubicBezTo>
                    <a:cubicBezTo>
                      <a:pt x="99781" y="271482"/>
                      <a:pt x="102313" y="260961"/>
                      <a:pt x="106275" y="251674"/>
                    </a:cubicBezTo>
                    <a:cubicBezTo>
                      <a:pt x="120497" y="217254"/>
                      <a:pt x="160827" y="197901"/>
                      <a:pt x="194662" y="209461"/>
                    </a:cubicBezTo>
                    <a:cubicBezTo>
                      <a:pt x="211873" y="175171"/>
                      <a:pt x="244279" y="151071"/>
                      <a:pt x="282076" y="144518"/>
                    </a:cubicBezTo>
                    <a:cubicBezTo>
                      <a:pt x="289544" y="143894"/>
                      <a:pt x="296948" y="142368"/>
                      <a:pt x="304027" y="139972"/>
                    </a:cubicBezTo>
                    <a:cubicBezTo>
                      <a:pt x="311170" y="136984"/>
                      <a:pt x="317015" y="131594"/>
                      <a:pt x="323965" y="127957"/>
                    </a:cubicBezTo>
                    <a:cubicBezTo>
                      <a:pt x="353708" y="112371"/>
                      <a:pt x="388193" y="133802"/>
                      <a:pt x="414885" y="154389"/>
                    </a:cubicBezTo>
                    <a:cubicBezTo>
                      <a:pt x="390271" y="153785"/>
                      <a:pt x="366502" y="163540"/>
                      <a:pt x="349422" y="181276"/>
                    </a:cubicBezTo>
                    <a:cubicBezTo>
                      <a:pt x="332147" y="200252"/>
                      <a:pt x="327406" y="227554"/>
                      <a:pt x="337407" y="251219"/>
                    </a:cubicBezTo>
                    <a:cubicBezTo>
                      <a:pt x="305455" y="265442"/>
                      <a:pt x="294934" y="315578"/>
                      <a:pt x="317925" y="342984"/>
                    </a:cubicBezTo>
                    <a:cubicBezTo>
                      <a:pt x="288505" y="336633"/>
                      <a:pt x="257852" y="345270"/>
                      <a:pt x="236031" y="366039"/>
                    </a:cubicBezTo>
                    <a:cubicBezTo>
                      <a:pt x="214080" y="388009"/>
                      <a:pt x="203365" y="418773"/>
                      <a:pt x="206872" y="449621"/>
                    </a:cubicBezTo>
                    <a:cubicBezTo>
                      <a:pt x="218302" y="430722"/>
                      <a:pt x="230121" y="411369"/>
                      <a:pt x="246747" y="397666"/>
                    </a:cubicBezTo>
                    <a:cubicBezTo>
                      <a:pt x="263372" y="383963"/>
                      <a:pt x="286232" y="375586"/>
                      <a:pt x="306819" y="382470"/>
                    </a:cubicBezTo>
                    <a:cubicBezTo>
                      <a:pt x="311755" y="384093"/>
                      <a:pt x="317145" y="386496"/>
                      <a:pt x="321691" y="384028"/>
                    </a:cubicBezTo>
                    <a:cubicBezTo>
                      <a:pt x="325263" y="381255"/>
                      <a:pt x="327796" y="377333"/>
                      <a:pt x="328835" y="372923"/>
                    </a:cubicBezTo>
                    <a:cubicBezTo>
                      <a:pt x="338771" y="347621"/>
                      <a:pt x="362605" y="330444"/>
                      <a:pt x="389752" y="328956"/>
                    </a:cubicBezTo>
                    <a:cubicBezTo>
                      <a:pt x="393388" y="302330"/>
                      <a:pt x="397740" y="273885"/>
                      <a:pt x="415015" y="253947"/>
                    </a:cubicBezTo>
                    <a:cubicBezTo>
                      <a:pt x="428847" y="238036"/>
                      <a:pt x="448915" y="229918"/>
                      <a:pt x="468333" y="222644"/>
                    </a:cubicBezTo>
                    <a:cubicBezTo>
                      <a:pt x="495674" y="212383"/>
                      <a:pt x="527106" y="203161"/>
                      <a:pt x="553084" y="217124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13"/>
              <p:cNvSpPr/>
              <p:nvPr/>
            </p:nvSpPr>
            <p:spPr>
              <a:xfrm flipH="1">
                <a:off x="134828" y="3935427"/>
                <a:ext cx="95063" cy="189992"/>
              </a:xfrm>
              <a:custGeom>
                <a:avLst/>
                <a:gdLst/>
                <a:ahLst/>
                <a:cxnLst/>
                <a:rect l="l" t="t" r="r" b="b"/>
                <a:pathLst>
                  <a:path w="63908" h="127726" extrusionOk="0">
                    <a:moveTo>
                      <a:pt x="63043" y="3810"/>
                    </a:moveTo>
                    <a:cubicBezTo>
                      <a:pt x="49341" y="16678"/>
                      <a:pt x="42197" y="35021"/>
                      <a:pt x="43560" y="53752"/>
                    </a:cubicBezTo>
                    <a:cubicBezTo>
                      <a:pt x="44211" y="56364"/>
                      <a:pt x="43886" y="59139"/>
                      <a:pt x="42522" y="61480"/>
                    </a:cubicBezTo>
                    <a:cubicBezTo>
                      <a:pt x="40703" y="63818"/>
                      <a:pt x="37975" y="63363"/>
                      <a:pt x="35508" y="63493"/>
                    </a:cubicBezTo>
                    <a:cubicBezTo>
                      <a:pt x="31481" y="63678"/>
                      <a:pt x="27520" y="64958"/>
                      <a:pt x="24143" y="67195"/>
                    </a:cubicBezTo>
                    <a:cubicBezTo>
                      <a:pt x="16739" y="72321"/>
                      <a:pt x="11349" y="79847"/>
                      <a:pt x="8881" y="88496"/>
                    </a:cubicBezTo>
                    <a:cubicBezTo>
                      <a:pt x="6024" y="100301"/>
                      <a:pt x="4985" y="112490"/>
                      <a:pt x="5959" y="124605"/>
                    </a:cubicBezTo>
                    <a:cubicBezTo>
                      <a:pt x="5959" y="128436"/>
                      <a:pt x="503" y="128891"/>
                      <a:pt x="374" y="125124"/>
                    </a:cubicBezTo>
                    <a:cubicBezTo>
                      <a:pt x="-341" y="113895"/>
                      <a:pt x="309" y="102620"/>
                      <a:pt x="2322" y="91549"/>
                    </a:cubicBezTo>
                    <a:cubicBezTo>
                      <a:pt x="4335" y="81574"/>
                      <a:pt x="9465" y="72488"/>
                      <a:pt x="16934" y="65571"/>
                    </a:cubicBezTo>
                    <a:cubicBezTo>
                      <a:pt x="20311" y="62590"/>
                      <a:pt x="24338" y="60375"/>
                      <a:pt x="28624" y="59077"/>
                    </a:cubicBezTo>
                    <a:cubicBezTo>
                      <a:pt x="30702" y="58422"/>
                      <a:pt x="32910" y="58029"/>
                      <a:pt x="35118" y="57908"/>
                    </a:cubicBezTo>
                    <a:cubicBezTo>
                      <a:pt x="36157" y="57978"/>
                      <a:pt x="37261" y="57978"/>
                      <a:pt x="38301" y="57908"/>
                    </a:cubicBezTo>
                    <a:lnTo>
                      <a:pt x="38301" y="57908"/>
                    </a:lnTo>
                    <a:cubicBezTo>
                      <a:pt x="38301" y="58058"/>
                      <a:pt x="38301" y="58213"/>
                      <a:pt x="38301" y="58363"/>
                    </a:cubicBezTo>
                    <a:cubicBezTo>
                      <a:pt x="38301" y="58363"/>
                      <a:pt x="38301" y="58752"/>
                      <a:pt x="38301" y="58363"/>
                    </a:cubicBezTo>
                    <a:cubicBezTo>
                      <a:pt x="38301" y="57973"/>
                      <a:pt x="38301" y="58363"/>
                      <a:pt x="38301" y="58363"/>
                    </a:cubicBezTo>
                    <a:cubicBezTo>
                      <a:pt x="38366" y="58017"/>
                      <a:pt x="38366" y="57669"/>
                      <a:pt x="38301" y="57324"/>
                    </a:cubicBezTo>
                    <a:cubicBezTo>
                      <a:pt x="37391" y="47612"/>
                      <a:pt x="38496" y="37811"/>
                      <a:pt x="41548" y="28554"/>
                    </a:cubicBezTo>
                    <a:cubicBezTo>
                      <a:pt x="44990" y="17969"/>
                      <a:pt x="51094" y="8430"/>
                      <a:pt x="59212" y="823"/>
                    </a:cubicBezTo>
                    <a:cubicBezTo>
                      <a:pt x="60316" y="-271"/>
                      <a:pt x="62070" y="-276"/>
                      <a:pt x="63173" y="811"/>
                    </a:cubicBezTo>
                    <a:cubicBezTo>
                      <a:pt x="63173" y="815"/>
                      <a:pt x="63173" y="819"/>
                      <a:pt x="63173" y="823"/>
                    </a:cubicBezTo>
                    <a:cubicBezTo>
                      <a:pt x="64278" y="1995"/>
                      <a:pt x="64278" y="3808"/>
                      <a:pt x="63173" y="4979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13"/>
              <p:cNvSpPr/>
              <p:nvPr/>
            </p:nvSpPr>
            <p:spPr>
              <a:xfrm flipH="1">
                <a:off x="807808" y="4885845"/>
                <a:ext cx="225517" cy="116300"/>
              </a:xfrm>
              <a:custGeom>
                <a:avLst/>
                <a:gdLst/>
                <a:ahLst/>
                <a:cxnLst/>
                <a:rect l="l" t="t" r="r" b="b"/>
                <a:pathLst>
                  <a:path w="151608" h="78185" extrusionOk="0">
                    <a:moveTo>
                      <a:pt x="3866" y="-1"/>
                    </a:moveTo>
                    <a:cubicBezTo>
                      <a:pt x="14062" y="5941"/>
                      <a:pt x="23608" y="13020"/>
                      <a:pt x="32246" y="21105"/>
                    </a:cubicBezTo>
                    <a:cubicBezTo>
                      <a:pt x="36662" y="25210"/>
                      <a:pt x="40818" y="29548"/>
                      <a:pt x="44715" y="34094"/>
                    </a:cubicBezTo>
                    <a:cubicBezTo>
                      <a:pt x="48287" y="38315"/>
                      <a:pt x="51209" y="42861"/>
                      <a:pt x="55171" y="47083"/>
                    </a:cubicBezTo>
                    <a:cubicBezTo>
                      <a:pt x="58158" y="50973"/>
                      <a:pt x="62834" y="53194"/>
                      <a:pt x="67705" y="53057"/>
                    </a:cubicBezTo>
                    <a:cubicBezTo>
                      <a:pt x="70757" y="52603"/>
                      <a:pt x="73810" y="51888"/>
                      <a:pt x="76732" y="50914"/>
                    </a:cubicBezTo>
                    <a:cubicBezTo>
                      <a:pt x="79979" y="50070"/>
                      <a:pt x="83226" y="49356"/>
                      <a:pt x="86408" y="48836"/>
                    </a:cubicBezTo>
                    <a:cubicBezTo>
                      <a:pt x="98553" y="46531"/>
                      <a:pt x="111022" y="47381"/>
                      <a:pt x="122711" y="51304"/>
                    </a:cubicBezTo>
                    <a:cubicBezTo>
                      <a:pt x="134466" y="55376"/>
                      <a:pt x="144532" y="63318"/>
                      <a:pt x="151222" y="73839"/>
                    </a:cubicBezTo>
                    <a:cubicBezTo>
                      <a:pt x="153170" y="76892"/>
                      <a:pt x="148689" y="80009"/>
                      <a:pt x="146741" y="76892"/>
                    </a:cubicBezTo>
                    <a:cubicBezTo>
                      <a:pt x="141091" y="68066"/>
                      <a:pt x="132778" y="61247"/>
                      <a:pt x="123036" y="57409"/>
                    </a:cubicBezTo>
                    <a:cubicBezTo>
                      <a:pt x="111996" y="53369"/>
                      <a:pt x="100111" y="52291"/>
                      <a:pt x="88551" y="54291"/>
                    </a:cubicBezTo>
                    <a:cubicBezTo>
                      <a:pt x="85564" y="54726"/>
                      <a:pt x="82577" y="55311"/>
                      <a:pt x="79589" y="56045"/>
                    </a:cubicBezTo>
                    <a:cubicBezTo>
                      <a:pt x="76407" y="56889"/>
                      <a:pt x="73095" y="57928"/>
                      <a:pt x="70108" y="58513"/>
                    </a:cubicBezTo>
                    <a:cubicBezTo>
                      <a:pt x="67185" y="59110"/>
                      <a:pt x="64198" y="58954"/>
                      <a:pt x="61340" y="58058"/>
                    </a:cubicBezTo>
                    <a:cubicBezTo>
                      <a:pt x="58742" y="57097"/>
                      <a:pt x="56405" y="55668"/>
                      <a:pt x="54327" y="53837"/>
                    </a:cubicBezTo>
                    <a:cubicBezTo>
                      <a:pt x="50495" y="50213"/>
                      <a:pt x="46988" y="46238"/>
                      <a:pt x="43935" y="41952"/>
                    </a:cubicBezTo>
                    <a:cubicBezTo>
                      <a:pt x="40234" y="37413"/>
                      <a:pt x="36272" y="33081"/>
                      <a:pt x="32051" y="28963"/>
                    </a:cubicBezTo>
                    <a:cubicBezTo>
                      <a:pt x="22894" y="19839"/>
                      <a:pt x="12633" y="11935"/>
                      <a:pt x="1463" y="5454"/>
                    </a:cubicBezTo>
                    <a:cubicBezTo>
                      <a:pt x="-1525" y="3701"/>
                      <a:pt x="878" y="-1365"/>
                      <a:pt x="3866" y="388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3"/>
              <p:cNvSpPr/>
              <p:nvPr/>
            </p:nvSpPr>
            <p:spPr>
              <a:xfrm flipH="1">
                <a:off x="999532" y="4590918"/>
                <a:ext cx="233767" cy="65355"/>
              </a:xfrm>
              <a:custGeom>
                <a:avLst/>
                <a:gdLst/>
                <a:ahLst/>
                <a:cxnLst/>
                <a:rect l="l" t="t" r="r" b="b"/>
                <a:pathLst>
                  <a:path w="157154" h="43936" extrusionOk="0">
                    <a:moveTo>
                      <a:pt x="1887" y="2902"/>
                    </a:moveTo>
                    <a:cubicBezTo>
                      <a:pt x="23968" y="-3722"/>
                      <a:pt x="47932" y="1148"/>
                      <a:pt x="65726" y="15891"/>
                    </a:cubicBezTo>
                    <a:cubicBezTo>
                      <a:pt x="67999" y="17677"/>
                      <a:pt x="70208" y="19605"/>
                      <a:pt x="72221" y="21671"/>
                    </a:cubicBezTo>
                    <a:cubicBezTo>
                      <a:pt x="72935" y="22606"/>
                      <a:pt x="73844" y="23378"/>
                      <a:pt x="74884" y="23944"/>
                    </a:cubicBezTo>
                    <a:cubicBezTo>
                      <a:pt x="76312" y="24398"/>
                      <a:pt x="77936" y="23294"/>
                      <a:pt x="79170" y="22710"/>
                    </a:cubicBezTo>
                    <a:cubicBezTo>
                      <a:pt x="84041" y="20287"/>
                      <a:pt x="89171" y="18540"/>
                      <a:pt x="94496" y="17514"/>
                    </a:cubicBezTo>
                    <a:cubicBezTo>
                      <a:pt x="104952" y="15436"/>
                      <a:pt x="115798" y="16020"/>
                      <a:pt x="125994" y="19203"/>
                    </a:cubicBezTo>
                    <a:cubicBezTo>
                      <a:pt x="137813" y="22885"/>
                      <a:pt x="148399" y="29762"/>
                      <a:pt x="156517" y="39075"/>
                    </a:cubicBezTo>
                    <a:cubicBezTo>
                      <a:pt x="157491" y="40238"/>
                      <a:pt x="157491" y="41939"/>
                      <a:pt x="156517" y="43102"/>
                    </a:cubicBezTo>
                    <a:cubicBezTo>
                      <a:pt x="155607" y="44121"/>
                      <a:pt x="154049" y="44219"/>
                      <a:pt x="153010" y="43323"/>
                    </a:cubicBezTo>
                    <a:cubicBezTo>
                      <a:pt x="152945" y="43251"/>
                      <a:pt x="152880" y="43180"/>
                      <a:pt x="152815" y="43102"/>
                    </a:cubicBezTo>
                    <a:cubicBezTo>
                      <a:pt x="139112" y="27165"/>
                      <a:pt x="118136" y="19391"/>
                      <a:pt x="97354" y="22515"/>
                    </a:cubicBezTo>
                    <a:cubicBezTo>
                      <a:pt x="92353" y="23281"/>
                      <a:pt x="87547" y="24723"/>
                      <a:pt x="82936" y="26801"/>
                    </a:cubicBezTo>
                    <a:cubicBezTo>
                      <a:pt x="79949" y="28100"/>
                      <a:pt x="76961" y="30243"/>
                      <a:pt x="73585" y="29334"/>
                    </a:cubicBezTo>
                    <a:cubicBezTo>
                      <a:pt x="70857" y="28074"/>
                      <a:pt x="68389" y="26158"/>
                      <a:pt x="66571" y="23749"/>
                    </a:cubicBezTo>
                    <a:cubicBezTo>
                      <a:pt x="58778" y="16261"/>
                      <a:pt x="49231" y="10819"/>
                      <a:pt x="38840" y="7903"/>
                    </a:cubicBezTo>
                    <a:cubicBezTo>
                      <a:pt x="27280" y="4461"/>
                      <a:pt x="15006" y="4461"/>
                      <a:pt x="3446" y="7903"/>
                    </a:cubicBezTo>
                    <a:cubicBezTo>
                      <a:pt x="2082" y="8312"/>
                      <a:pt x="653" y="7526"/>
                      <a:pt x="199" y="6149"/>
                    </a:cubicBezTo>
                    <a:cubicBezTo>
                      <a:pt x="199" y="6130"/>
                      <a:pt x="199" y="6104"/>
                      <a:pt x="199" y="6084"/>
                    </a:cubicBezTo>
                    <a:cubicBezTo>
                      <a:pt x="-191" y="4636"/>
                      <a:pt x="524" y="3110"/>
                      <a:pt x="1887" y="251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13"/>
              <p:cNvSpPr/>
              <p:nvPr/>
            </p:nvSpPr>
            <p:spPr>
              <a:xfrm flipH="1">
                <a:off x="48442" y="3345085"/>
                <a:ext cx="110094" cy="286240"/>
              </a:xfrm>
              <a:custGeom>
                <a:avLst/>
                <a:gdLst/>
                <a:ahLst/>
                <a:cxnLst/>
                <a:rect l="l" t="t" r="r" b="b"/>
                <a:pathLst>
                  <a:path w="74013" h="192430" extrusionOk="0">
                    <a:moveTo>
                      <a:pt x="60653" y="2931"/>
                    </a:moveTo>
                    <a:cubicBezTo>
                      <a:pt x="60848" y="19257"/>
                      <a:pt x="63641" y="35448"/>
                      <a:pt x="68836" y="50924"/>
                    </a:cubicBezTo>
                    <a:cubicBezTo>
                      <a:pt x="70394" y="55340"/>
                      <a:pt x="72083" y="59626"/>
                      <a:pt x="73966" y="63912"/>
                    </a:cubicBezTo>
                    <a:cubicBezTo>
                      <a:pt x="74486" y="65600"/>
                      <a:pt x="73511" y="67365"/>
                      <a:pt x="71823" y="67856"/>
                    </a:cubicBezTo>
                    <a:cubicBezTo>
                      <a:pt x="71694" y="67891"/>
                      <a:pt x="71564" y="67918"/>
                      <a:pt x="71434" y="67939"/>
                    </a:cubicBezTo>
                    <a:cubicBezTo>
                      <a:pt x="67082" y="68469"/>
                      <a:pt x="63056" y="70436"/>
                      <a:pt x="60004" y="73524"/>
                    </a:cubicBezTo>
                    <a:cubicBezTo>
                      <a:pt x="56496" y="76945"/>
                      <a:pt x="53834" y="81151"/>
                      <a:pt x="52211" y="85798"/>
                    </a:cubicBezTo>
                    <a:cubicBezTo>
                      <a:pt x="51496" y="88042"/>
                      <a:pt x="50911" y="90345"/>
                      <a:pt x="50587" y="92682"/>
                    </a:cubicBezTo>
                    <a:cubicBezTo>
                      <a:pt x="50327" y="95165"/>
                      <a:pt x="50327" y="97668"/>
                      <a:pt x="50587" y="100151"/>
                    </a:cubicBezTo>
                    <a:cubicBezTo>
                      <a:pt x="50976" y="103379"/>
                      <a:pt x="50781" y="106647"/>
                      <a:pt x="50132" y="109827"/>
                    </a:cubicBezTo>
                    <a:cubicBezTo>
                      <a:pt x="49483" y="112616"/>
                      <a:pt x="48054" y="115173"/>
                      <a:pt x="46041" y="117231"/>
                    </a:cubicBezTo>
                    <a:cubicBezTo>
                      <a:pt x="42209" y="120744"/>
                      <a:pt x="37858" y="123577"/>
                      <a:pt x="33052" y="125608"/>
                    </a:cubicBezTo>
                    <a:cubicBezTo>
                      <a:pt x="29156" y="127729"/>
                      <a:pt x="25518" y="130372"/>
                      <a:pt x="22336" y="133466"/>
                    </a:cubicBezTo>
                    <a:cubicBezTo>
                      <a:pt x="18960" y="136795"/>
                      <a:pt x="15972" y="140549"/>
                      <a:pt x="13569" y="144637"/>
                    </a:cubicBezTo>
                    <a:cubicBezTo>
                      <a:pt x="12335" y="146728"/>
                      <a:pt x="11231" y="148897"/>
                      <a:pt x="10257" y="151131"/>
                    </a:cubicBezTo>
                    <a:cubicBezTo>
                      <a:pt x="9283" y="153238"/>
                      <a:pt x="8503" y="155408"/>
                      <a:pt x="7854" y="157625"/>
                    </a:cubicBezTo>
                    <a:cubicBezTo>
                      <a:pt x="7140" y="160223"/>
                      <a:pt x="6555" y="162821"/>
                      <a:pt x="6100" y="165483"/>
                    </a:cubicBezTo>
                    <a:cubicBezTo>
                      <a:pt x="5711" y="168085"/>
                      <a:pt x="5516" y="170711"/>
                      <a:pt x="5516" y="173341"/>
                    </a:cubicBezTo>
                    <a:cubicBezTo>
                      <a:pt x="5516" y="178595"/>
                      <a:pt x="6360" y="183813"/>
                      <a:pt x="8049" y="188798"/>
                    </a:cubicBezTo>
                    <a:cubicBezTo>
                      <a:pt x="8503" y="190317"/>
                      <a:pt x="7595" y="191895"/>
                      <a:pt x="6100" y="192322"/>
                    </a:cubicBezTo>
                    <a:cubicBezTo>
                      <a:pt x="4737" y="192697"/>
                      <a:pt x="3308" y="192060"/>
                      <a:pt x="2724" y="190811"/>
                    </a:cubicBezTo>
                    <a:cubicBezTo>
                      <a:pt x="-3381" y="170612"/>
                      <a:pt x="1295" y="148690"/>
                      <a:pt x="15128" y="132752"/>
                    </a:cubicBezTo>
                    <a:cubicBezTo>
                      <a:pt x="18440" y="128877"/>
                      <a:pt x="22271" y="125488"/>
                      <a:pt x="26558" y="122686"/>
                    </a:cubicBezTo>
                    <a:cubicBezTo>
                      <a:pt x="30909" y="119893"/>
                      <a:pt x="35715" y="118140"/>
                      <a:pt x="39546" y="115152"/>
                    </a:cubicBezTo>
                    <a:cubicBezTo>
                      <a:pt x="41365" y="113972"/>
                      <a:pt x="42793" y="112366"/>
                      <a:pt x="43833" y="110476"/>
                    </a:cubicBezTo>
                    <a:cubicBezTo>
                      <a:pt x="44937" y="107759"/>
                      <a:pt x="45261" y="104803"/>
                      <a:pt x="44872" y="101904"/>
                    </a:cubicBezTo>
                    <a:cubicBezTo>
                      <a:pt x="44352" y="96314"/>
                      <a:pt x="44937" y="90681"/>
                      <a:pt x="46431" y="85279"/>
                    </a:cubicBezTo>
                    <a:cubicBezTo>
                      <a:pt x="49418" y="73386"/>
                      <a:pt x="59029" y="64285"/>
                      <a:pt x="71044" y="61899"/>
                    </a:cubicBezTo>
                    <a:lnTo>
                      <a:pt x="68511" y="65925"/>
                    </a:lnTo>
                    <a:cubicBezTo>
                      <a:pt x="61627" y="50639"/>
                      <a:pt x="57276" y="34348"/>
                      <a:pt x="55523" y="17673"/>
                    </a:cubicBezTo>
                    <a:cubicBezTo>
                      <a:pt x="55003" y="12997"/>
                      <a:pt x="54743" y="8256"/>
                      <a:pt x="54679" y="3515"/>
                    </a:cubicBezTo>
                    <a:cubicBezTo>
                      <a:pt x="54614" y="-1226"/>
                      <a:pt x="60264" y="-901"/>
                      <a:pt x="60329" y="2866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1" name="Google Shape;611;p13"/>
            <p:cNvGrpSpPr/>
            <p:nvPr/>
          </p:nvGrpSpPr>
          <p:grpSpPr>
            <a:xfrm flipH="1">
              <a:off x="6566611" y="3171921"/>
              <a:ext cx="2830220" cy="2127796"/>
              <a:chOff x="-249198" y="3171921"/>
              <a:chExt cx="2830220" cy="2127796"/>
            </a:xfrm>
          </p:grpSpPr>
          <p:sp>
            <p:nvSpPr>
              <p:cNvPr id="612" name="Google Shape;612;p13"/>
              <p:cNvSpPr/>
              <p:nvPr/>
            </p:nvSpPr>
            <p:spPr>
              <a:xfrm flipH="1">
                <a:off x="763345" y="4519466"/>
                <a:ext cx="105816" cy="115393"/>
              </a:xfrm>
              <a:custGeom>
                <a:avLst/>
                <a:gdLst/>
                <a:ahLst/>
                <a:cxnLst/>
                <a:rect l="l" t="t" r="r" b="b"/>
                <a:pathLst>
                  <a:path w="71137" h="77575" extrusionOk="0">
                    <a:moveTo>
                      <a:pt x="8493" y="3929"/>
                    </a:moveTo>
                    <a:cubicBezTo>
                      <a:pt x="5180" y="17346"/>
                      <a:pt x="5635" y="31432"/>
                      <a:pt x="9921" y="44583"/>
                    </a:cubicBezTo>
                    <a:cubicBezTo>
                      <a:pt x="13753" y="56273"/>
                      <a:pt x="20702" y="67443"/>
                      <a:pt x="32262" y="70885"/>
                    </a:cubicBezTo>
                    <a:cubicBezTo>
                      <a:pt x="37587" y="72515"/>
                      <a:pt x="43237" y="72398"/>
                      <a:pt x="48498" y="70561"/>
                    </a:cubicBezTo>
                    <a:cubicBezTo>
                      <a:pt x="53628" y="68723"/>
                      <a:pt x="58174" y="65430"/>
                      <a:pt x="61486" y="61079"/>
                    </a:cubicBezTo>
                    <a:cubicBezTo>
                      <a:pt x="65448" y="56741"/>
                      <a:pt x="67266" y="50844"/>
                      <a:pt x="66357" y="45038"/>
                    </a:cubicBezTo>
                    <a:cubicBezTo>
                      <a:pt x="64929" y="39888"/>
                      <a:pt x="60772" y="35920"/>
                      <a:pt x="55576" y="34647"/>
                    </a:cubicBezTo>
                    <a:cubicBezTo>
                      <a:pt x="53043" y="34024"/>
                      <a:pt x="50381" y="34231"/>
                      <a:pt x="47978" y="35231"/>
                    </a:cubicBezTo>
                    <a:cubicBezTo>
                      <a:pt x="45770" y="36167"/>
                      <a:pt x="44016" y="37946"/>
                      <a:pt x="43107" y="40167"/>
                    </a:cubicBezTo>
                    <a:cubicBezTo>
                      <a:pt x="42263" y="42219"/>
                      <a:pt x="42003" y="44466"/>
                      <a:pt x="42328" y="46661"/>
                    </a:cubicBezTo>
                    <a:cubicBezTo>
                      <a:pt x="42328" y="46142"/>
                      <a:pt x="42328" y="47051"/>
                      <a:pt x="42328" y="47051"/>
                    </a:cubicBezTo>
                    <a:cubicBezTo>
                      <a:pt x="42263" y="47421"/>
                      <a:pt x="42263" y="47785"/>
                      <a:pt x="42328" y="48155"/>
                    </a:cubicBezTo>
                    <a:lnTo>
                      <a:pt x="42328" y="48934"/>
                    </a:lnTo>
                    <a:cubicBezTo>
                      <a:pt x="42328" y="48480"/>
                      <a:pt x="42328" y="49454"/>
                      <a:pt x="42328" y="49519"/>
                    </a:cubicBezTo>
                    <a:cubicBezTo>
                      <a:pt x="42783" y="50389"/>
                      <a:pt x="43432" y="51143"/>
                      <a:pt x="44211" y="51727"/>
                    </a:cubicBezTo>
                    <a:cubicBezTo>
                      <a:pt x="45510" y="52558"/>
                      <a:pt x="45965" y="54234"/>
                      <a:pt x="45316" y="55624"/>
                    </a:cubicBezTo>
                    <a:cubicBezTo>
                      <a:pt x="44796" y="56916"/>
                      <a:pt x="43302" y="57520"/>
                      <a:pt x="42003" y="56981"/>
                    </a:cubicBezTo>
                    <a:cubicBezTo>
                      <a:pt x="41938" y="56948"/>
                      <a:pt x="41808" y="56903"/>
                      <a:pt x="41743" y="56858"/>
                    </a:cubicBezTo>
                    <a:cubicBezTo>
                      <a:pt x="34860" y="51214"/>
                      <a:pt x="33886" y="41063"/>
                      <a:pt x="39536" y="34192"/>
                    </a:cubicBezTo>
                    <a:cubicBezTo>
                      <a:pt x="41743" y="31465"/>
                      <a:pt x="44796" y="29549"/>
                      <a:pt x="48238" y="28737"/>
                    </a:cubicBezTo>
                    <a:cubicBezTo>
                      <a:pt x="54602" y="27523"/>
                      <a:pt x="61161" y="29653"/>
                      <a:pt x="65578" y="34387"/>
                    </a:cubicBezTo>
                    <a:cubicBezTo>
                      <a:pt x="68111" y="36998"/>
                      <a:pt x="69864" y="40219"/>
                      <a:pt x="70773" y="43739"/>
                    </a:cubicBezTo>
                    <a:cubicBezTo>
                      <a:pt x="71617" y="47688"/>
                      <a:pt x="71293" y="51805"/>
                      <a:pt x="69799" y="55559"/>
                    </a:cubicBezTo>
                    <a:cubicBezTo>
                      <a:pt x="65058" y="68521"/>
                      <a:pt x="52848" y="77263"/>
                      <a:pt x="39081" y="77574"/>
                    </a:cubicBezTo>
                    <a:cubicBezTo>
                      <a:pt x="32262" y="77471"/>
                      <a:pt x="25703" y="75197"/>
                      <a:pt x="20248" y="71080"/>
                    </a:cubicBezTo>
                    <a:cubicBezTo>
                      <a:pt x="14598" y="66651"/>
                      <a:pt x="10116" y="60897"/>
                      <a:pt x="7259" y="54325"/>
                    </a:cubicBezTo>
                    <a:cubicBezTo>
                      <a:pt x="635" y="39816"/>
                      <a:pt x="-1444" y="23665"/>
                      <a:pt x="1219" y="7955"/>
                    </a:cubicBezTo>
                    <a:cubicBezTo>
                      <a:pt x="1544" y="6007"/>
                      <a:pt x="1933" y="4124"/>
                      <a:pt x="2388" y="2305"/>
                    </a:cubicBezTo>
                    <a:cubicBezTo>
                      <a:pt x="2648" y="818"/>
                      <a:pt x="4012" y="-202"/>
                      <a:pt x="5505" y="32"/>
                    </a:cubicBezTo>
                    <a:cubicBezTo>
                      <a:pt x="5505" y="32"/>
                      <a:pt x="5505" y="32"/>
                      <a:pt x="5505" y="32"/>
                    </a:cubicBezTo>
                    <a:cubicBezTo>
                      <a:pt x="6999" y="474"/>
                      <a:pt x="7908" y="1961"/>
                      <a:pt x="7583" y="3474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13"/>
              <p:cNvSpPr/>
              <p:nvPr/>
            </p:nvSpPr>
            <p:spPr>
              <a:xfrm flipH="1">
                <a:off x="589218" y="4921044"/>
                <a:ext cx="93123" cy="150645"/>
              </a:xfrm>
              <a:custGeom>
                <a:avLst/>
                <a:gdLst/>
                <a:ahLst/>
                <a:cxnLst/>
                <a:rect l="l" t="t" r="r" b="b"/>
                <a:pathLst>
                  <a:path w="62604" h="101274" extrusionOk="0">
                    <a:moveTo>
                      <a:pt x="26719" y="4775"/>
                    </a:moveTo>
                    <a:cubicBezTo>
                      <a:pt x="18017" y="14049"/>
                      <a:pt x="12237" y="25719"/>
                      <a:pt x="10159" y="38286"/>
                    </a:cubicBezTo>
                    <a:cubicBezTo>
                      <a:pt x="8665" y="44780"/>
                      <a:pt x="7497" y="51794"/>
                      <a:pt x="6457" y="58613"/>
                    </a:cubicBezTo>
                    <a:cubicBezTo>
                      <a:pt x="4834" y="65965"/>
                      <a:pt x="5223" y="73634"/>
                      <a:pt x="7691" y="80759"/>
                    </a:cubicBezTo>
                    <a:cubicBezTo>
                      <a:pt x="12432" y="91617"/>
                      <a:pt x="24252" y="97540"/>
                      <a:pt x="35812" y="94851"/>
                    </a:cubicBezTo>
                    <a:cubicBezTo>
                      <a:pt x="41721" y="93280"/>
                      <a:pt x="47047" y="89948"/>
                      <a:pt x="51008" y="85305"/>
                    </a:cubicBezTo>
                    <a:cubicBezTo>
                      <a:pt x="55879" y="80720"/>
                      <a:pt x="58087" y="73953"/>
                      <a:pt x="56788" y="67380"/>
                    </a:cubicBezTo>
                    <a:cubicBezTo>
                      <a:pt x="55749" y="64218"/>
                      <a:pt x="54125" y="61295"/>
                      <a:pt x="51917" y="58808"/>
                    </a:cubicBezTo>
                    <a:cubicBezTo>
                      <a:pt x="50164" y="56106"/>
                      <a:pt x="47761" y="53879"/>
                      <a:pt x="44903" y="52313"/>
                    </a:cubicBezTo>
                    <a:cubicBezTo>
                      <a:pt x="42241" y="51339"/>
                      <a:pt x="39643" y="53677"/>
                      <a:pt x="37760" y="55626"/>
                    </a:cubicBezTo>
                    <a:cubicBezTo>
                      <a:pt x="36461" y="56762"/>
                      <a:pt x="35357" y="58048"/>
                      <a:pt x="34382" y="59457"/>
                    </a:cubicBezTo>
                    <a:cubicBezTo>
                      <a:pt x="33668" y="60379"/>
                      <a:pt x="33279" y="61490"/>
                      <a:pt x="33279" y="62639"/>
                    </a:cubicBezTo>
                    <a:cubicBezTo>
                      <a:pt x="33279" y="63159"/>
                      <a:pt x="33279" y="62964"/>
                      <a:pt x="33279" y="63289"/>
                    </a:cubicBezTo>
                    <a:cubicBezTo>
                      <a:pt x="33279" y="63614"/>
                      <a:pt x="33279" y="64068"/>
                      <a:pt x="33279" y="63808"/>
                    </a:cubicBezTo>
                    <a:cubicBezTo>
                      <a:pt x="33409" y="64179"/>
                      <a:pt x="33668" y="64484"/>
                      <a:pt x="33993" y="64653"/>
                    </a:cubicBezTo>
                    <a:cubicBezTo>
                      <a:pt x="37110" y="66471"/>
                      <a:pt x="34577" y="71537"/>
                      <a:pt x="31525" y="69783"/>
                    </a:cubicBezTo>
                    <a:cubicBezTo>
                      <a:pt x="28278" y="67621"/>
                      <a:pt x="26850" y="63568"/>
                      <a:pt x="28018" y="59847"/>
                    </a:cubicBezTo>
                    <a:cubicBezTo>
                      <a:pt x="29447" y="56028"/>
                      <a:pt x="31914" y="52677"/>
                      <a:pt x="35097" y="50170"/>
                    </a:cubicBezTo>
                    <a:cubicBezTo>
                      <a:pt x="37825" y="46995"/>
                      <a:pt x="42176" y="45676"/>
                      <a:pt x="46202" y="46793"/>
                    </a:cubicBezTo>
                    <a:cubicBezTo>
                      <a:pt x="49839" y="48456"/>
                      <a:pt x="52957" y="51054"/>
                      <a:pt x="55230" y="54327"/>
                    </a:cubicBezTo>
                    <a:cubicBezTo>
                      <a:pt x="58087" y="57444"/>
                      <a:pt x="60295" y="61081"/>
                      <a:pt x="61724" y="65042"/>
                    </a:cubicBezTo>
                    <a:cubicBezTo>
                      <a:pt x="63023" y="69101"/>
                      <a:pt x="63023" y="73453"/>
                      <a:pt x="61724" y="77511"/>
                    </a:cubicBezTo>
                    <a:cubicBezTo>
                      <a:pt x="59126" y="84993"/>
                      <a:pt x="54190" y="91403"/>
                      <a:pt x="47566" y="95760"/>
                    </a:cubicBezTo>
                    <a:cubicBezTo>
                      <a:pt x="41462" y="99891"/>
                      <a:pt x="34188" y="101794"/>
                      <a:pt x="26850" y="101151"/>
                    </a:cubicBezTo>
                    <a:cubicBezTo>
                      <a:pt x="19965" y="100287"/>
                      <a:pt x="13601" y="97072"/>
                      <a:pt x="8795" y="92059"/>
                    </a:cubicBezTo>
                    <a:cubicBezTo>
                      <a:pt x="3405" y="86298"/>
                      <a:pt x="287" y="78732"/>
                      <a:pt x="93" y="70822"/>
                    </a:cubicBezTo>
                    <a:cubicBezTo>
                      <a:pt x="158" y="62230"/>
                      <a:pt x="1196" y="53671"/>
                      <a:pt x="3145" y="45300"/>
                    </a:cubicBezTo>
                    <a:cubicBezTo>
                      <a:pt x="4899" y="30597"/>
                      <a:pt x="10354" y="16582"/>
                      <a:pt x="19056" y="4580"/>
                    </a:cubicBezTo>
                    <a:cubicBezTo>
                      <a:pt x="20225" y="3262"/>
                      <a:pt x="21394" y="2002"/>
                      <a:pt x="22693" y="813"/>
                    </a:cubicBezTo>
                    <a:cubicBezTo>
                      <a:pt x="23732" y="-245"/>
                      <a:pt x="25420" y="-278"/>
                      <a:pt x="26459" y="749"/>
                    </a:cubicBezTo>
                    <a:cubicBezTo>
                      <a:pt x="26459" y="768"/>
                      <a:pt x="26524" y="788"/>
                      <a:pt x="26524" y="813"/>
                    </a:cubicBezTo>
                    <a:cubicBezTo>
                      <a:pt x="27564" y="1976"/>
                      <a:pt x="27564" y="3742"/>
                      <a:pt x="26524" y="490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13"/>
              <p:cNvSpPr/>
              <p:nvPr/>
            </p:nvSpPr>
            <p:spPr>
              <a:xfrm flipH="1">
                <a:off x="422331" y="4393057"/>
                <a:ext cx="72742" cy="126848"/>
              </a:xfrm>
              <a:custGeom>
                <a:avLst/>
                <a:gdLst/>
                <a:ahLst/>
                <a:cxnLst/>
                <a:rect l="l" t="t" r="r" b="b"/>
                <a:pathLst>
                  <a:path w="48902" h="85276" extrusionOk="0">
                    <a:moveTo>
                      <a:pt x="48996" y="3270"/>
                    </a:moveTo>
                    <a:cubicBezTo>
                      <a:pt x="45749" y="9342"/>
                      <a:pt x="43541" y="15934"/>
                      <a:pt x="42502" y="22753"/>
                    </a:cubicBezTo>
                    <a:cubicBezTo>
                      <a:pt x="41982" y="26059"/>
                      <a:pt x="41722" y="29403"/>
                      <a:pt x="41722" y="32754"/>
                    </a:cubicBezTo>
                    <a:cubicBezTo>
                      <a:pt x="42242" y="35891"/>
                      <a:pt x="41917" y="39106"/>
                      <a:pt x="40878" y="42106"/>
                    </a:cubicBezTo>
                    <a:cubicBezTo>
                      <a:pt x="39060" y="45418"/>
                      <a:pt x="35748" y="45158"/>
                      <a:pt x="32695" y="46003"/>
                    </a:cubicBezTo>
                    <a:cubicBezTo>
                      <a:pt x="30033" y="46711"/>
                      <a:pt x="27500" y="47847"/>
                      <a:pt x="25162" y="49380"/>
                    </a:cubicBezTo>
                    <a:cubicBezTo>
                      <a:pt x="20226" y="52724"/>
                      <a:pt x="16200" y="57173"/>
                      <a:pt x="13277" y="62368"/>
                    </a:cubicBezTo>
                    <a:cubicBezTo>
                      <a:pt x="9771" y="68850"/>
                      <a:pt x="7173" y="75773"/>
                      <a:pt x="5484" y="82955"/>
                    </a:cubicBezTo>
                    <a:cubicBezTo>
                      <a:pt x="5224" y="84475"/>
                      <a:pt x="3796" y="85495"/>
                      <a:pt x="2237" y="85235"/>
                    </a:cubicBezTo>
                    <a:cubicBezTo>
                      <a:pt x="2237" y="85228"/>
                      <a:pt x="2237" y="85228"/>
                      <a:pt x="2237" y="85228"/>
                    </a:cubicBezTo>
                    <a:cubicBezTo>
                      <a:pt x="743" y="84813"/>
                      <a:pt x="-166" y="83306"/>
                      <a:pt x="158" y="81786"/>
                    </a:cubicBezTo>
                    <a:cubicBezTo>
                      <a:pt x="2626" y="68525"/>
                      <a:pt x="9186" y="56374"/>
                      <a:pt x="18927" y="47042"/>
                    </a:cubicBezTo>
                    <a:cubicBezTo>
                      <a:pt x="21395" y="45009"/>
                      <a:pt x="24058" y="43327"/>
                      <a:pt x="26980" y="42041"/>
                    </a:cubicBezTo>
                    <a:cubicBezTo>
                      <a:pt x="28149" y="41450"/>
                      <a:pt x="29383" y="40996"/>
                      <a:pt x="30682" y="40677"/>
                    </a:cubicBezTo>
                    <a:cubicBezTo>
                      <a:pt x="32306" y="40223"/>
                      <a:pt x="33994" y="40158"/>
                      <a:pt x="35553" y="39703"/>
                    </a:cubicBezTo>
                    <a:cubicBezTo>
                      <a:pt x="35553" y="39703"/>
                      <a:pt x="36267" y="39184"/>
                      <a:pt x="36007" y="39703"/>
                    </a:cubicBezTo>
                    <a:cubicBezTo>
                      <a:pt x="35748" y="40223"/>
                      <a:pt x="36007" y="39314"/>
                      <a:pt x="36007" y="38664"/>
                    </a:cubicBezTo>
                    <a:cubicBezTo>
                      <a:pt x="36072" y="38125"/>
                      <a:pt x="36072" y="37580"/>
                      <a:pt x="36007" y="37040"/>
                    </a:cubicBezTo>
                    <a:cubicBezTo>
                      <a:pt x="36007" y="36131"/>
                      <a:pt x="36007" y="35222"/>
                      <a:pt x="36007" y="34248"/>
                    </a:cubicBezTo>
                    <a:cubicBezTo>
                      <a:pt x="35942" y="30735"/>
                      <a:pt x="36137" y="27215"/>
                      <a:pt x="36592" y="23727"/>
                    </a:cubicBezTo>
                    <a:cubicBezTo>
                      <a:pt x="37631" y="15856"/>
                      <a:pt x="40034" y="8232"/>
                      <a:pt x="43736" y="1192"/>
                    </a:cubicBezTo>
                    <a:cubicBezTo>
                      <a:pt x="44645" y="-75"/>
                      <a:pt x="46334" y="-380"/>
                      <a:pt x="47632" y="503"/>
                    </a:cubicBezTo>
                    <a:cubicBezTo>
                      <a:pt x="48672" y="1257"/>
                      <a:pt x="49126" y="2647"/>
                      <a:pt x="48607" y="38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3"/>
              <p:cNvSpPr/>
              <p:nvPr/>
            </p:nvSpPr>
            <p:spPr>
              <a:xfrm flipH="1">
                <a:off x="960152" y="4321657"/>
                <a:ext cx="29383" cy="123327"/>
              </a:xfrm>
              <a:custGeom>
                <a:avLst/>
                <a:gdLst/>
                <a:ahLst/>
                <a:cxnLst/>
                <a:rect l="l" t="t" r="r" b="b"/>
                <a:pathLst>
                  <a:path w="19753" h="82909" extrusionOk="0">
                    <a:moveTo>
                      <a:pt x="18062" y="2508"/>
                    </a:moveTo>
                    <a:cubicBezTo>
                      <a:pt x="18062" y="9002"/>
                      <a:pt x="18646" y="15497"/>
                      <a:pt x="18971" y="21991"/>
                    </a:cubicBezTo>
                    <a:cubicBezTo>
                      <a:pt x="18971" y="25238"/>
                      <a:pt x="18971" y="28485"/>
                      <a:pt x="19425" y="31733"/>
                    </a:cubicBezTo>
                    <a:cubicBezTo>
                      <a:pt x="19880" y="34980"/>
                      <a:pt x="19880" y="38227"/>
                      <a:pt x="19815" y="40954"/>
                    </a:cubicBezTo>
                    <a:cubicBezTo>
                      <a:pt x="19815" y="42461"/>
                      <a:pt x="19360" y="43935"/>
                      <a:pt x="18387" y="45111"/>
                    </a:cubicBezTo>
                    <a:cubicBezTo>
                      <a:pt x="17543" y="46078"/>
                      <a:pt x="16568" y="46949"/>
                      <a:pt x="15529" y="47709"/>
                    </a:cubicBezTo>
                    <a:cubicBezTo>
                      <a:pt x="13970" y="49131"/>
                      <a:pt x="12542" y="50722"/>
                      <a:pt x="11307" y="52449"/>
                    </a:cubicBezTo>
                    <a:cubicBezTo>
                      <a:pt x="8840" y="55969"/>
                      <a:pt x="7022" y="59937"/>
                      <a:pt x="6047" y="64139"/>
                    </a:cubicBezTo>
                    <a:cubicBezTo>
                      <a:pt x="4878" y="69068"/>
                      <a:pt x="4878" y="74212"/>
                      <a:pt x="6047" y="79141"/>
                    </a:cubicBezTo>
                    <a:cubicBezTo>
                      <a:pt x="6502" y="80609"/>
                      <a:pt x="5787" y="82180"/>
                      <a:pt x="4359" y="82778"/>
                    </a:cubicBezTo>
                    <a:cubicBezTo>
                      <a:pt x="2995" y="83226"/>
                      <a:pt x="1501" y="82486"/>
                      <a:pt x="1047" y="81128"/>
                    </a:cubicBezTo>
                    <a:cubicBezTo>
                      <a:pt x="1047" y="81089"/>
                      <a:pt x="1047" y="81057"/>
                      <a:pt x="1047" y="81024"/>
                    </a:cubicBezTo>
                    <a:cubicBezTo>
                      <a:pt x="-1096" y="71283"/>
                      <a:pt x="397" y="61100"/>
                      <a:pt x="5268" y="52384"/>
                    </a:cubicBezTo>
                    <a:cubicBezTo>
                      <a:pt x="6437" y="50300"/>
                      <a:pt x="7801" y="48326"/>
                      <a:pt x="9360" y="46475"/>
                    </a:cubicBezTo>
                    <a:cubicBezTo>
                      <a:pt x="10983" y="44773"/>
                      <a:pt x="12672" y="43169"/>
                      <a:pt x="14490" y="41669"/>
                    </a:cubicBezTo>
                    <a:cubicBezTo>
                      <a:pt x="14490" y="41669"/>
                      <a:pt x="14945" y="40954"/>
                      <a:pt x="14490" y="41279"/>
                    </a:cubicBezTo>
                    <a:cubicBezTo>
                      <a:pt x="14490" y="40740"/>
                      <a:pt x="14490" y="40195"/>
                      <a:pt x="14490" y="39656"/>
                    </a:cubicBezTo>
                    <a:cubicBezTo>
                      <a:pt x="14490" y="37967"/>
                      <a:pt x="14490" y="36214"/>
                      <a:pt x="14490" y="34460"/>
                    </a:cubicBezTo>
                    <a:lnTo>
                      <a:pt x="14100" y="24978"/>
                    </a:lnTo>
                    <a:cubicBezTo>
                      <a:pt x="13710" y="17705"/>
                      <a:pt x="13386" y="10496"/>
                      <a:pt x="13061" y="3222"/>
                    </a:cubicBezTo>
                    <a:cubicBezTo>
                      <a:pt x="12737" y="1787"/>
                      <a:pt x="13645" y="371"/>
                      <a:pt x="15075" y="60"/>
                    </a:cubicBezTo>
                    <a:cubicBezTo>
                      <a:pt x="16568" y="-252"/>
                      <a:pt x="17932" y="664"/>
                      <a:pt x="18257" y="2105"/>
                    </a:cubicBezTo>
                    <a:cubicBezTo>
                      <a:pt x="18322" y="2346"/>
                      <a:pt x="18322" y="2586"/>
                      <a:pt x="18322" y="2833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13"/>
              <p:cNvSpPr/>
              <p:nvPr/>
            </p:nvSpPr>
            <p:spPr>
              <a:xfrm flipH="1">
                <a:off x="-243525" y="3171921"/>
                <a:ext cx="2824547" cy="2127796"/>
              </a:xfrm>
              <a:custGeom>
                <a:avLst/>
                <a:gdLst/>
                <a:ahLst/>
                <a:cxnLst/>
                <a:rect l="l" t="t" r="r" b="b"/>
                <a:pathLst>
                  <a:path w="1898855" h="1430451" extrusionOk="0">
                    <a:moveTo>
                      <a:pt x="93" y="1390765"/>
                    </a:moveTo>
                    <a:cubicBezTo>
                      <a:pt x="202132" y="1419145"/>
                      <a:pt x="412093" y="1448369"/>
                      <a:pt x="623548" y="1416742"/>
                    </a:cubicBezTo>
                    <a:cubicBezTo>
                      <a:pt x="677905" y="1408754"/>
                      <a:pt x="732003" y="1396739"/>
                      <a:pt x="786945" y="1387777"/>
                    </a:cubicBezTo>
                    <a:cubicBezTo>
                      <a:pt x="1061525" y="1343031"/>
                      <a:pt x="1351951" y="1374789"/>
                      <a:pt x="1649391" y="1381283"/>
                    </a:cubicBezTo>
                    <a:cubicBezTo>
                      <a:pt x="1706930" y="1382647"/>
                      <a:pt x="1766288" y="1382842"/>
                      <a:pt x="1820451" y="1361215"/>
                    </a:cubicBezTo>
                    <a:cubicBezTo>
                      <a:pt x="1835193" y="1355799"/>
                      <a:pt x="1848701" y="1347519"/>
                      <a:pt x="1860196" y="1336862"/>
                    </a:cubicBezTo>
                    <a:cubicBezTo>
                      <a:pt x="1877536" y="1319652"/>
                      <a:pt x="1886627" y="1295103"/>
                      <a:pt x="1891304" y="1270555"/>
                    </a:cubicBezTo>
                    <a:cubicBezTo>
                      <a:pt x="1910462" y="1170347"/>
                      <a:pt x="1865327" y="1068192"/>
                      <a:pt x="1869028" y="966166"/>
                    </a:cubicBezTo>
                    <a:cubicBezTo>
                      <a:pt x="1871107" y="904990"/>
                      <a:pt x="1890460" y="845631"/>
                      <a:pt x="1896629" y="784650"/>
                    </a:cubicBezTo>
                    <a:cubicBezTo>
                      <a:pt x="1902604" y="725097"/>
                      <a:pt x="1895915" y="665284"/>
                      <a:pt x="1889225" y="606121"/>
                    </a:cubicBezTo>
                    <a:cubicBezTo>
                      <a:pt x="1880069" y="525678"/>
                      <a:pt x="1870977" y="445300"/>
                      <a:pt x="1861885" y="364987"/>
                    </a:cubicBezTo>
                    <a:cubicBezTo>
                      <a:pt x="1859417" y="351055"/>
                      <a:pt x="1859547" y="336787"/>
                      <a:pt x="1862274" y="322904"/>
                    </a:cubicBezTo>
                    <a:cubicBezTo>
                      <a:pt x="1866430" y="306863"/>
                      <a:pt x="1877016" y="293290"/>
                      <a:pt x="1883835" y="278158"/>
                    </a:cubicBezTo>
                    <a:cubicBezTo>
                      <a:pt x="1902409" y="237244"/>
                      <a:pt x="1883251" y="189121"/>
                      <a:pt x="1875652" y="148791"/>
                    </a:cubicBezTo>
                    <a:cubicBezTo>
                      <a:pt x="1866301" y="99239"/>
                      <a:pt x="1845844" y="58910"/>
                      <a:pt x="1808566" y="27023"/>
                    </a:cubicBezTo>
                    <a:cubicBezTo>
                      <a:pt x="1791811" y="12670"/>
                      <a:pt x="1772003" y="396"/>
                      <a:pt x="1750118" y="6"/>
                    </a:cubicBezTo>
                    <a:cubicBezTo>
                      <a:pt x="1728232" y="-383"/>
                      <a:pt x="1703748" y="14683"/>
                      <a:pt x="1698877" y="37543"/>
                    </a:cubicBezTo>
                    <a:cubicBezTo>
                      <a:pt x="1659911" y="36050"/>
                      <a:pt x="1619322" y="61118"/>
                      <a:pt x="1600618" y="98525"/>
                    </a:cubicBezTo>
                    <a:cubicBezTo>
                      <a:pt x="1590162" y="93795"/>
                      <a:pt x="1578342" y="93191"/>
                      <a:pt x="1567432" y="96837"/>
                    </a:cubicBezTo>
                    <a:cubicBezTo>
                      <a:pt x="1550157" y="102487"/>
                      <a:pt x="1535870" y="115540"/>
                      <a:pt x="1521972" y="128269"/>
                    </a:cubicBezTo>
                    <a:cubicBezTo>
                      <a:pt x="1517491" y="119632"/>
                      <a:pt x="1505671" y="119761"/>
                      <a:pt x="1496514" y="122879"/>
                    </a:cubicBezTo>
                    <a:cubicBezTo>
                      <a:pt x="1458262" y="135867"/>
                      <a:pt x="1434299" y="186198"/>
                      <a:pt x="1447612" y="225099"/>
                    </a:cubicBezTo>
                    <a:cubicBezTo>
                      <a:pt x="1432155" y="239409"/>
                      <a:pt x="1422479" y="258846"/>
                      <a:pt x="1420336" y="279781"/>
                    </a:cubicBezTo>
                    <a:lnTo>
                      <a:pt x="1417868" y="280821"/>
                    </a:lnTo>
                    <a:cubicBezTo>
                      <a:pt x="1407152" y="286192"/>
                      <a:pt x="1397930" y="294245"/>
                      <a:pt x="1391241" y="304200"/>
                    </a:cubicBezTo>
                    <a:cubicBezTo>
                      <a:pt x="1389877" y="298420"/>
                      <a:pt x="1387474" y="292925"/>
                      <a:pt x="1384227" y="287964"/>
                    </a:cubicBezTo>
                    <a:cubicBezTo>
                      <a:pt x="1366563" y="261403"/>
                      <a:pt x="1325778" y="258220"/>
                      <a:pt x="1302594" y="281470"/>
                    </a:cubicBezTo>
                    <a:cubicBezTo>
                      <a:pt x="1299672" y="284880"/>
                      <a:pt x="1296425" y="287932"/>
                      <a:pt x="1292787" y="290562"/>
                    </a:cubicBezTo>
                    <a:cubicBezTo>
                      <a:pt x="1288956" y="292409"/>
                      <a:pt x="1284865" y="293804"/>
                      <a:pt x="1280708" y="294718"/>
                    </a:cubicBezTo>
                    <a:cubicBezTo>
                      <a:pt x="1264407" y="300950"/>
                      <a:pt x="1251614" y="313999"/>
                      <a:pt x="1245769" y="330437"/>
                    </a:cubicBezTo>
                    <a:cubicBezTo>
                      <a:pt x="1239729" y="347046"/>
                      <a:pt x="1237196" y="364754"/>
                      <a:pt x="1238495" y="382392"/>
                    </a:cubicBezTo>
                    <a:cubicBezTo>
                      <a:pt x="1239534" y="389477"/>
                      <a:pt x="1238495" y="396710"/>
                      <a:pt x="1235572" y="403238"/>
                    </a:cubicBezTo>
                    <a:cubicBezTo>
                      <a:pt x="1231221" y="410577"/>
                      <a:pt x="1222583" y="412980"/>
                      <a:pt x="1214856" y="415318"/>
                    </a:cubicBezTo>
                    <a:cubicBezTo>
                      <a:pt x="1205504" y="417584"/>
                      <a:pt x="1196866" y="422036"/>
                      <a:pt x="1189593" y="428307"/>
                    </a:cubicBezTo>
                    <a:cubicBezTo>
                      <a:pt x="1182059" y="435172"/>
                      <a:pt x="1178553" y="445411"/>
                      <a:pt x="1180306" y="455453"/>
                    </a:cubicBezTo>
                    <a:cubicBezTo>
                      <a:pt x="1161797" y="467472"/>
                      <a:pt x="1150822" y="488248"/>
                      <a:pt x="1151341" y="510330"/>
                    </a:cubicBezTo>
                    <a:cubicBezTo>
                      <a:pt x="1151796" y="522585"/>
                      <a:pt x="1155887" y="534424"/>
                      <a:pt x="1163161" y="544295"/>
                    </a:cubicBezTo>
                    <a:cubicBezTo>
                      <a:pt x="1160823" y="546840"/>
                      <a:pt x="1158615" y="549553"/>
                      <a:pt x="1156667" y="552413"/>
                    </a:cubicBezTo>
                    <a:cubicBezTo>
                      <a:pt x="1146535" y="568610"/>
                      <a:pt x="1139911" y="586750"/>
                      <a:pt x="1137184" y="605666"/>
                    </a:cubicBezTo>
                    <a:cubicBezTo>
                      <a:pt x="1134196" y="618748"/>
                      <a:pt x="1133677" y="632268"/>
                      <a:pt x="1135625" y="645541"/>
                    </a:cubicBezTo>
                    <a:cubicBezTo>
                      <a:pt x="1136794" y="652224"/>
                      <a:pt x="1139262" y="658621"/>
                      <a:pt x="1142899" y="664375"/>
                    </a:cubicBezTo>
                    <a:lnTo>
                      <a:pt x="1140041" y="665674"/>
                    </a:lnTo>
                    <a:cubicBezTo>
                      <a:pt x="1124195" y="673402"/>
                      <a:pt x="1110816" y="686521"/>
                      <a:pt x="1095036" y="694249"/>
                    </a:cubicBezTo>
                    <a:cubicBezTo>
                      <a:pt x="1088606" y="696723"/>
                      <a:pt x="1082501" y="700042"/>
                      <a:pt x="1076916" y="704120"/>
                    </a:cubicBezTo>
                    <a:cubicBezTo>
                      <a:pt x="1067954" y="711978"/>
                      <a:pt x="1064772" y="724577"/>
                      <a:pt x="1063213" y="737241"/>
                    </a:cubicBezTo>
                    <a:cubicBezTo>
                      <a:pt x="1059576" y="733916"/>
                      <a:pt x="1055096" y="731669"/>
                      <a:pt x="1050225" y="730747"/>
                    </a:cubicBezTo>
                    <a:cubicBezTo>
                      <a:pt x="1036781" y="729649"/>
                      <a:pt x="1023663" y="735118"/>
                      <a:pt x="1015025" y="745424"/>
                    </a:cubicBezTo>
                    <a:cubicBezTo>
                      <a:pt x="1005998" y="755977"/>
                      <a:pt x="998594" y="767791"/>
                      <a:pt x="993009" y="780493"/>
                    </a:cubicBezTo>
                    <a:lnTo>
                      <a:pt x="958784" y="848944"/>
                    </a:lnTo>
                    <a:cubicBezTo>
                      <a:pt x="941250" y="842423"/>
                      <a:pt x="921507" y="846826"/>
                      <a:pt x="908453" y="860179"/>
                    </a:cubicBezTo>
                    <a:cubicBezTo>
                      <a:pt x="894945" y="874596"/>
                      <a:pt x="889490" y="894826"/>
                      <a:pt x="893971" y="914082"/>
                    </a:cubicBezTo>
                    <a:cubicBezTo>
                      <a:pt x="887477" y="913627"/>
                      <a:pt x="882736" y="923109"/>
                      <a:pt x="884620" y="930317"/>
                    </a:cubicBezTo>
                    <a:cubicBezTo>
                      <a:pt x="885918" y="934617"/>
                      <a:pt x="888386" y="938474"/>
                      <a:pt x="891763" y="941488"/>
                    </a:cubicBezTo>
                    <a:cubicBezTo>
                      <a:pt x="870917" y="944767"/>
                      <a:pt x="852278" y="956165"/>
                      <a:pt x="839809" y="973180"/>
                    </a:cubicBezTo>
                    <a:cubicBezTo>
                      <a:pt x="836042" y="964835"/>
                      <a:pt x="830067" y="957704"/>
                      <a:pt x="822469" y="952593"/>
                    </a:cubicBezTo>
                    <a:cubicBezTo>
                      <a:pt x="804155" y="941728"/>
                      <a:pt x="781165" y="942851"/>
                      <a:pt x="764020" y="955450"/>
                    </a:cubicBezTo>
                    <a:cubicBezTo>
                      <a:pt x="763110" y="956054"/>
                      <a:pt x="762267" y="956775"/>
                      <a:pt x="761487" y="957593"/>
                    </a:cubicBezTo>
                    <a:cubicBezTo>
                      <a:pt x="753369" y="938163"/>
                      <a:pt x="739861" y="921466"/>
                      <a:pt x="722521" y="909471"/>
                    </a:cubicBezTo>
                    <a:cubicBezTo>
                      <a:pt x="708559" y="899989"/>
                      <a:pt x="691544" y="894339"/>
                      <a:pt x="675632" y="898950"/>
                    </a:cubicBezTo>
                    <a:cubicBezTo>
                      <a:pt x="658422" y="904353"/>
                      <a:pt x="647122" y="920881"/>
                      <a:pt x="648421" y="938890"/>
                    </a:cubicBezTo>
                    <a:cubicBezTo>
                      <a:pt x="638615" y="929337"/>
                      <a:pt x="623548" y="927804"/>
                      <a:pt x="612053" y="935188"/>
                    </a:cubicBezTo>
                    <a:cubicBezTo>
                      <a:pt x="600493" y="942988"/>
                      <a:pt x="591466" y="954009"/>
                      <a:pt x="586076" y="966880"/>
                    </a:cubicBezTo>
                    <a:cubicBezTo>
                      <a:pt x="579387" y="980525"/>
                      <a:pt x="574516" y="994975"/>
                      <a:pt x="571593" y="1009873"/>
                    </a:cubicBezTo>
                    <a:cubicBezTo>
                      <a:pt x="569515" y="1020199"/>
                      <a:pt x="568931" y="1032603"/>
                      <a:pt x="575879" y="1039876"/>
                    </a:cubicBezTo>
                    <a:cubicBezTo>
                      <a:pt x="564709" y="1042292"/>
                      <a:pt x="555617" y="1050332"/>
                      <a:pt x="551786" y="1061113"/>
                    </a:cubicBezTo>
                    <a:cubicBezTo>
                      <a:pt x="544966" y="1061230"/>
                      <a:pt x="538277" y="1062964"/>
                      <a:pt x="532303" y="1066178"/>
                    </a:cubicBezTo>
                    <a:cubicBezTo>
                      <a:pt x="512171" y="1078102"/>
                      <a:pt x="499117" y="1099137"/>
                      <a:pt x="497428" y="1122484"/>
                    </a:cubicBezTo>
                    <a:cubicBezTo>
                      <a:pt x="496779" y="1122484"/>
                      <a:pt x="496129" y="1121900"/>
                      <a:pt x="495480" y="1121705"/>
                    </a:cubicBezTo>
                    <a:cubicBezTo>
                      <a:pt x="481128" y="1117419"/>
                      <a:pt x="466190" y="1124757"/>
                      <a:pt x="453527" y="1133395"/>
                    </a:cubicBezTo>
                    <a:cubicBezTo>
                      <a:pt x="438914" y="1143266"/>
                      <a:pt x="423653" y="1159762"/>
                      <a:pt x="427549" y="1178855"/>
                    </a:cubicBezTo>
                    <a:cubicBezTo>
                      <a:pt x="425926" y="1179264"/>
                      <a:pt x="424302" y="1179829"/>
                      <a:pt x="422744" y="1180543"/>
                    </a:cubicBezTo>
                    <a:cubicBezTo>
                      <a:pt x="422679" y="1169925"/>
                      <a:pt x="417288" y="1160041"/>
                      <a:pt x="408456" y="1154177"/>
                    </a:cubicBezTo>
                    <a:cubicBezTo>
                      <a:pt x="396376" y="1147033"/>
                      <a:pt x="381569" y="1149371"/>
                      <a:pt x="368906" y="1154826"/>
                    </a:cubicBezTo>
                    <a:cubicBezTo>
                      <a:pt x="353384" y="1161535"/>
                      <a:pt x="339746" y="1171977"/>
                      <a:pt x="329225" y="1185219"/>
                    </a:cubicBezTo>
                    <a:cubicBezTo>
                      <a:pt x="321107" y="1195286"/>
                      <a:pt x="314548" y="1206975"/>
                      <a:pt x="305781" y="1216392"/>
                    </a:cubicBezTo>
                    <a:cubicBezTo>
                      <a:pt x="296884" y="1226211"/>
                      <a:pt x="285389" y="1233342"/>
                      <a:pt x="272660" y="1236979"/>
                    </a:cubicBezTo>
                    <a:cubicBezTo>
                      <a:pt x="259671" y="1240486"/>
                      <a:pt x="246683" y="1240096"/>
                      <a:pt x="233694" y="1242954"/>
                    </a:cubicBezTo>
                    <a:cubicBezTo>
                      <a:pt x="223953" y="1244883"/>
                      <a:pt x="215056" y="1249831"/>
                      <a:pt x="208236" y="1257111"/>
                    </a:cubicBezTo>
                    <a:cubicBezTo>
                      <a:pt x="206418" y="1254709"/>
                      <a:pt x="204210" y="1252624"/>
                      <a:pt x="201742" y="1250942"/>
                    </a:cubicBezTo>
                    <a:cubicBezTo>
                      <a:pt x="191416" y="1244447"/>
                      <a:pt x="178947" y="1244447"/>
                      <a:pt x="167192" y="1244772"/>
                    </a:cubicBezTo>
                    <a:cubicBezTo>
                      <a:pt x="168037" y="1237310"/>
                      <a:pt x="164335" y="1230076"/>
                      <a:pt x="157840" y="1226328"/>
                    </a:cubicBezTo>
                    <a:cubicBezTo>
                      <a:pt x="151801" y="1223296"/>
                      <a:pt x="144917" y="1222536"/>
                      <a:pt x="138357" y="1224185"/>
                    </a:cubicBezTo>
                    <a:cubicBezTo>
                      <a:pt x="93611" y="1232498"/>
                      <a:pt x="66400" y="1287960"/>
                      <a:pt x="23473" y="1302767"/>
                    </a:cubicBezTo>
                    <a:close/>
                    <a:moveTo>
                      <a:pt x="1072630" y="758997"/>
                    </a:moveTo>
                    <a:lnTo>
                      <a:pt x="1073864" y="760491"/>
                    </a:lnTo>
                    <a:lnTo>
                      <a:pt x="1072500" y="760491"/>
                    </a:lnTo>
                    <a:cubicBezTo>
                      <a:pt x="1072565" y="760101"/>
                      <a:pt x="1072565" y="759452"/>
                      <a:pt x="1072630" y="758997"/>
                    </a:cubicBezTo>
                    <a:close/>
                  </a:path>
                </a:pathLst>
              </a:custGeom>
              <a:solidFill>
                <a:srgbClr val="FFFFFF">
                  <a:alpha val="639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13"/>
              <p:cNvSpPr/>
              <p:nvPr/>
            </p:nvSpPr>
            <p:spPr>
              <a:xfrm flipH="1">
                <a:off x="-89296" y="3797537"/>
                <a:ext cx="654652" cy="541306"/>
              </a:xfrm>
              <a:custGeom>
                <a:avLst/>
                <a:gdLst/>
                <a:ahLst/>
                <a:cxnLst/>
                <a:rect l="l" t="t" r="r" b="b"/>
                <a:pathLst>
                  <a:path w="440102" h="363903" extrusionOk="0">
                    <a:moveTo>
                      <a:pt x="440196" y="31783"/>
                    </a:moveTo>
                    <a:cubicBezTo>
                      <a:pt x="410516" y="19978"/>
                      <a:pt x="376876" y="24168"/>
                      <a:pt x="351028" y="42888"/>
                    </a:cubicBezTo>
                    <a:cubicBezTo>
                      <a:pt x="318232" y="-755"/>
                      <a:pt x="257900" y="-12852"/>
                      <a:pt x="210816" y="14768"/>
                    </a:cubicBezTo>
                    <a:cubicBezTo>
                      <a:pt x="181917" y="1065"/>
                      <a:pt x="144964" y="14054"/>
                      <a:pt x="124377" y="40031"/>
                    </a:cubicBezTo>
                    <a:cubicBezTo>
                      <a:pt x="104374" y="67848"/>
                      <a:pt x="98270" y="103321"/>
                      <a:pt x="107881" y="136212"/>
                    </a:cubicBezTo>
                    <a:cubicBezTo>
                      <a:pt x="88788" y="138739"/>
                      <a:pt x="72357" y="151044"/>
                      <a:pt x="64564" y="168683"/>
                    </a:cubicBezTo>
                    <a:cubicBezTo>
                      <a:pt x="56641" y="186704"/>
                      <a:pt x="58070" y="207473"/>
                      <a:pt x="68461" y="224210"/>
                    </a:cubicBezTo>
                    <a:cubicBezTo>
                      <a:pt x="45731" y="220313"/>
                      <a:pt x="24754" y="240381"/>
                      <a:pt x="13909" y="262266"/>
                    </a:cubicBezTo>
                    <a:cubicBezTo>
                      <a:pt x="-1613" y="293933"/>
                      <a:pt x="-4146" y="330385"/>
                      <a:pt x="6765" y="363902"/>
                    </a:cubicBezTo>
                    <a:cubicBezTo>
                      <a:pt x="11376" y="337925"/>
                      <a:pt x="16311" y="311298"/>
                      <a:pt x="30144" y="289218"/>
                    </a:cubicBezTo>
                    <a:cubicBezTo>
                      <a:pt x="43977" y="267137"/>
                      <a:pt x="69110" y="250836"/>
                      <a:pt x="93269" y="256746"/>
                    </a:cubicBezTo>
                    <a:cubicBezTo>
                      <a:pt x="89827" y="236666"/>
                      <a:pt x="92750" y="216025"/>
                      <a:pt x="101517" y="197648"/>
                    </a:cubicBezTo>
                    <a:cubicBezTo>
                      <a:pt x="110803" y="179789"/>
                      <a:pt x="128663" y="166021"/>
                      <a:pt x="147756" y="165826"/>
                    </a:cubicBezTo>
                    <a:cubicBezTo>
                      <a:pt x="150614" y="133354"/>
                      <a:pt x="166784" y="100298"/>
                      <a:pt x="194321" y="84842"/>
                    </a:cubicBezTo>
                    <a:cubicBezTo>
                      <a:pt x="221857" y="69385"/>
                      <a:pt x="260823" y="76789"/>
                      <a:pt x="275500" y="105234"/>
                    </a:cubicBezTo>
                    <a:cubicBezTo>
                      <a:pt x="301087" y="85184"/>
                      <a:pt x="337715" y="88004"/>
                      <a:pt x="359926" y="111728"/>
                    </a:cubicBezTo>
                    <a:cubicBezTo>
                      <a:pt x="376486" y="93145"/>
                      <a:pt x="399021" y="80962"/>
                      <a:pt x="423635" y="77308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3"/>
              <p:cNvSpPr/>
              <p:nvPr/>
            </p:nvSpPr>
            <p:spPr>
              <a:xfrm flipH="1">
                <a:off x="349405" y="4279606"/>
                <a:ext cx="519079" cy="288652"/>
              </a:xfrm>
              <a:custGeom>
                <a:avLst/>
                <a:gdLst/>
                <a:ahLst/>
                <a:cxnLst/>
                <a:rect l="l" t="t" r="r" b="b"/>
                <a:pathLst>
                  <a:path w="348961" h="194052" extrusionOk="0">
                    <a:moveTo>
                      <a:pt x="8428" y="138655"/>
                    </a:moveTo>
                    <a:cubicBezTo>
                      <a:pt x="17390" y="122302"/>
                      <a:pt x="33690" y="111223"/>
                      <a:pt x="52199" y="108846"/>
                    </a:cubicBezTo>
                    <a:cubicBezTo>
                      <a:pt x="48497" y="89870"/>
                      <a:pt x="52134" y="70198"/>
                      <a:pt x="62330" y="53774"/>
                    </a:cubicBezTo>
                    <a:cubicBezTo>
                      <a:pt x="73046" y="38253"/>
                      <a:pt x="93178" y="29550"/>
                      <a:pt x="109739" y="36694"/>
                    </a:cubicBezTo>
                    <a:cubicBezTo>
                      <a:pt x="108439" y="26518"/>
                      <a:pt x="112726" y="16432"/>
                      <a:pt x="120974" y="10327"/>
                    </a:cubicBezTo>
                    <a:cubicBezTo>
                      <a:pt x="128897" y="4833"/>
                      <a:pt x="138249" y="1599"/>
                      <a:pt x="147860" y="975"/>
                    </a:cubicBezTo>
                    <a:cubicBezTo>
                      <a:pt x="164875" y="-1077"/>
                      <a:pt x="182151" y="112"/>
                      <a:pt x="198776" y="4482"/>
                    </a:cubicBezTo>
                    <a:cubicBezTo>
                      <a:pt x="204686" y="6041"/>
                      <a:pt x="211764" y="10977"/>
                      <a:pt x="209426" y="17081"/>
                    </a:cubicBezTo>
                    <a:cubicBezTo>
                      <a:pt x="241898" y="17127"/>
                      <a:pt x="272032" y="34109"/>
                      <a:pt x="288917" y="61892"/>
                    </a:cubicBezTo>
                    <a:cubicBezTo>
                      <a:pt x="290151" y="61275"/>
                      <a:pt x="291515" y="60730"/>
                      <a:pt x="292813" y="60269"/>
                    </a:cubicBezTo>
                    <a:cubicBezTo>
                      <a:pt x="310608" y="51034"/>
                      <a:pt x="331909" y="51696"/>
                      <a:pt x="349054" y="62022"/>
                    </a:cubicBezTo>
                    <a:cubicBezTo>
                      <a:pt x="325220" y="57320"/>
                      <a:pt x="301191" y="69302"/>
                      <a:pt x="290605" y="91181"/>
                    </a:cubicBezTo>
                    <a:cubicBezTo>
                      <a:pt x="280994" y="80550"/>
                      <a:pt x="264563" y="79732"/>
                      <a:pt x="253912" y="89363"/>
                    </a:cubicBezTo>
                    <a:cubicBezTo>
                      <a:pt x="253133" y="90097"/>
                      <a:pt x="252354" y="90876"/>
                      <a:pt x="251639" y="91701"/>
                    </a:cubicBezTo>
                    <a:cubicBezTo>
                      <a:pt x="244171" y="76777"/>
                      <a:pt x="231962" y="64743"/>
                      <a:pt x="216960" y="57476"/>
                    </a:cubicBezTo>
                    <a:cubicBezTo>
                      <a:pt x="201504" y="50826"/>
                      <a:pt x="183514" y="55443"/>
                      <a:pt x="173188" y="68711"/>
                    </a:cubicBezTo>
                    <a:cubicBezTo>
                      <a:pt x="138898" y="46111"/>
                      <a:pt x="87333" y="64230"/>
                      <a:pt x="71487" y="104170"/>
                    </a:cubicBezTo>
                    <a:cubicBezTo>
                      <a:pt x="66551" y="116574"/>
                      <a:pt x="63824" y="131576"/>
                      <a:pt x="53109" y="138460"/>
                    </a:cubicBezTo>
                    <a:cubicBezTo>
                      <a:pt x="48043" y="141025"/>
                      <a:pt x="42717" y="142967"/>
                      <a:pt x="37197" y="144240"/>
                    </a:cubicBezTo>
                    <a:cubicBezTo>
                      <a:pt x="16935" y="152390"/>
                      <a:pt x="3751" y="172205"/>
                      <a:pt x="4141" y="194052"/>
                    </a:cubicBezTo>
                    <a:cubicBezTo>
                      <a:pt x="-2483" y="175835"/>
                      <a:pt x="-925" y="155638"/>
                      <a:pt x="8428" y="1386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13"/>
              <p:cNvSpPr/>
              <p:nvPr/>
            </p:nvSpPr>
            <p:spPr>
              <a:xfrm flipH="1">
                <a:off x="1003245" y="4784438"/>
                <a:ext cx="563707" cy="310480"/>
              </a:xfrm>
              <a:custGeom>
                <a:avLst/>
                <a:gdLst/>
                <a:ahLst/>
                <a:cxnLst/>
                <a:rect l="l" t="t" r="r" b="b"/>
                <a:pathLst>
                  <a:path w="378963" h="208726" extrusionOk="0">
                    <a:moveTo>
                      <a:pt x="4788" y="155082"/>
                    </a:moveTo>
                    <a:cubicBezTo>
                      <a:pt x="10504" y="138132"/>
                      <a:pt x="24726" y="123325"/>
                      <a:pt x="41092" y="124169"/>
                    </a:cubicBezTo>
                    <a:cubicBezTo>
                      <a:pt x="48690" y="101179"/>
                      <a:pt x="71745" y="85787"/>
                      <a:pt x="93825" y="89165"/>
                    </a:cubicBezTo>
                    <a:cubicBezTo>
                      <a:pt x="94995" y="79131"/>
                      <a:pt x="99085" y="69669"/>
                      <a:pt x="105580" y="61953"/>
                    </a:cubicBezTo>
                    <a:cubicBezTo>
                      <a:pt x="100190" y="47276"/>
                      <a:pt x="101943" y="30930"/>
                      <a:pt x="110321" y="17727"/>
                    </a:cubicBezTo>
                    <a:cubicBezTo>
                      <a:pt x="119478" y="4134"/>
                      <a:pt x="136038" y="-2464"/>
                      <a:pt x="152014" y="1102"/>
                    </a:cubicBezTo>
                    <a:cubicBezTo>
                      <a:pt x="171043" y="-2211"/>
                      <a:pt x="190591" y="2004"/>
                      <a:pt x="206567" y="12856"/>
                    </a:cubicBezTo>
                    <a:cubicBezTo>
                      <a:pt x="217217" y="20130"/>
                      <a:pt x="226894" y="30456"/>
                      <a:pt x="239038" y="32339"/>
                    </a:cubicBezTo>
                    <a:cubicBezTo>
                      <a:pt x="245078" y="32826"/>
                      <a:pt x="251183" y="32696"/>
                      <a:pt x="257223" y="31950"/>
                    </a:cubicBezTo>
                    <a:cubicBezTo>
                      <a:pt x="282875" y="31352"/>
                      <a:pt x="307034" y="43925"/>
                      <a:pt x="321257" y="65266"/>
                    </a:cubicBezTo>
                    <a:cubicBezTo>
                      <a:pt x="340739" y="52277"/>
                      <a:pt x="369250" y="61564"/>
                      <a:pt x="379056" y="83839"/>
                    </a:cubicBezTo>
                    <a:cubicBezTo>
                      <a:pt x="357560" y="73585"/>
                      <a:pt x="332881" y="72227"/>
                      <a:pt x="310346" y="80073"/>
                    </a:cubicBezTo>
                    <a:cubicBezTo>
                      <a:pt x="297357" y="60590"/>
                      <a:pt x="273523" y="55069"/>
                      <a:pt x="251897" y="50783"/>
                    </a:cubicBezTo>
                    <a:cubicBezTo>
                      <a:pt x="228907" y="46237"/>
                      <a:pt x="200852" y="43639"/>
                      <a:pt x="186954" y="63772"/>
                    </a:cubicBezTo>
                    <a:cubicBezTo>
                      <a:pt x="164873" y="58187"/>
                      <a:pt x="140909" y="79878"/>
                      <a:pt x="141493" y="104751"/>
                    </a:cubicBezTo>
                    <a:cubicBezTo>
                      <a:pt x="147988" y="98257"/>
                      <a:pt x="158314" y="100465"/>
                      <a:pt x="166042" y="104751"/>
                    </a:cubicBezTo>
                    <a:cubicBezTo>
                      <a:pt x="173770" y="109037"/>
                      <a:pt x="181109" y="115596"/>
                      <a:pt x="189812" y="116765"/>
                    </a:cubicBezTo>
                    <a:cubicBezTo>
                      <a:pt x="195721" y="116993"/>
                      <a:pt x="201631" y="116532"/>
                      <a:pt x="207476" y="115402"/>
                    </a:cubicBezTo>
                    <a:cubicBezTo>
                      <a:pt x="224166" y="114609"/>
                      <a:pt x="240078" y="122838"/>
                      <a:pt x="249040" y="136963"/>
                    </a:cubicBezTo>
                    <a:cubicBezTo>
                      <a:pt x="228257" y="129689"/>
                      <a:pt x="205203" y="122545"/>
                      <a:pt x="185525" y="132352"/>
                    </a:cubicBezTo>
                    <a:cubicBezTo>
                      <a:pt x="180914" y="135248"/>
                      <a:pt x="176044" y="137749"/>
                      <a:pt x="171043" y="139820"/>
                    </a:cubicBezTo>
                    <a:cubicBezTo>
                      <a:pt x="159353" y="143457"/>
                      <a:pt x="144156" y="138197"/>
                      <a:pt x="136688" y="148653"/>
                    </a:cubicBezTo>
                    <a:cubicBezTo>
                      <a:pt x="127271" y="131527"/>
                      <a:pt x="105710" y="125292"/>
                      <a:pt x="88630" y="134722"/>
                    </a:cubicBezTo>
                    <a:cubicBezTo>
                      <a:pt x="86487" y="135885"/>
                      <a:pt x="84473" y="137268"/>
                      <a:pt x="82655" y="138846"/>
                    </a:cubicBezTo>
                    <a:cubicBezTo>
                      <a:pt x="79083" y="143334"/>
                      <a:pt x="74667" y="147068"/>
                      <a:pt x="69667" y="149821"/>
                    </a:cubicBezTo>
                    <a:cubicBezTo>
                      <a:pt x="64990" y="150854"/>
                      <a:pt x="60119" y="151010"/>
                      <a:pt x="55379" y="150276"/>
                    </a:cubicBezTo>
                    <a:cubicBezTo>
                      <a:pt x="28298" y="149821"/>
                      <a:pt x="11477" y="181319"/>
                      <a:pt x="437" y="208725"/>
                    </a:cubicBezTo>
                    <a:cubicBezTo>
                      <a:pt x="-17" y="190736"/>
                      <a:pt x="-927" y="171967"/>
                      <a:pt x="4788" y="1550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13"/>
              <p:cNvSpPr/>
              <p:nvPr/>
            </p:nvSpPr>
            <p:spPr>
              <a:xfrm flipH="1">
                <a:off x="1749184" y="4930529"/>
                <a:ext cx="370057" cy="208597"/>
              </a:xfrm>
              <a:custGeom>
                <a:avLst/>
                <a:gdLst/>
                <a:ahLst/>
                <a:cxnLst/>
                <a:rect l="l" t="t" r="r" b="b"/>
                <a:pathLst>
                  <a:path w="248778" h="140233" extrusionOk="0">
                    <a:moveTo>
                      <a:pt x="108919" y="8398"/>
                    </a:moveTo>
                    <a:cubicBezTo>
                      <a:pt x="131324" y="2689"/>
                      <a:pt x="154768" y="13002"/>
                      <a:pt x="165744" y="33401"/>
                    </a:cubicBezTo>
                    <a:cubicBezTo>
                      <a:pt x="170745" y="28076"/>
                      <a:pt x="179187" y="31647"/>
                      <a:pt x="184448" y="36713"/>
                    </a:cubicBezTo>
                    <a:cubicBezTo>
                      <a:pt x="189708" y="41779"/>
                      <a:pt x="194709" y="48533"/>
                      <a:pt x="201593" y="49702"/>
                    </a:cubicBezTo>
                    <a:cubicBezTo>
                      <a:pt x="205555" y="49741"/>
                      <a:pt x="209516" y="49195"/>
                      <a:pt x="213282" y="48078"/>
                    </a:cubicBezTo>
                    <a:cubicBezTo>
                      <a:pt x="229843" y="46500"/>
                      <a:pt x="245040" y="57397"/>
                      <a:pt x="248871" y="73601"/>
                    </a:cubicBezTo>
                    <a:cubicBezTo>
                      <a:pt x="231986" y="63898"/>
                      <a:pt x="211854" y="61547"/>
                      <a:pt x="193215" y="67106"/>
                    </a:cubicBezTo>
                    <a:cubicBezTo>
                      <a:pt x="179707" y="56040"/>
                      <a:pt x="164316" y="47481"/>
                      <a:pt x="147755" y="41844"/>
                    </a:cubicBezTo>
                    <a:cubicBezTo>
                      <a:pt x="143338" y="39973"/>
                      <a:pt x="138468" y="39454"/>
                      <a:pt x="133727" y="40350"/>
                    </a:cubicBezTo>
                    <a:cubicBezTo>
                      <a:pt x="127233" y="42103"/>
                      <a:pt x="122752" y="48338"/>
                      <a:pt x="116453" y="49961"/>
                    </a:cubicBezTo>
                    <a:cubicBezTo>
                      <a:pt x="112166" y="50539"/>
                      <a:pt x="107750" y="50539"/>
                      <a:pt x="103464" y="49961"/>
                    </a:cubicBezTo>
                    <a:cubicBezTo>
                      <a:pt x="87357" y="49961"/>
                      <a:pt x="73070" y="67431"/>
                      <a:pt x="74694" y="85550"/>
                    </a:cubicBezTo>
                    <a:cubicBezTo>
                      <a:pt x="80279" y="81160"/>
                      <a:pt x="88072" y="80667"/>
                      <a:pt x="94177" y="84316"/>
                    </a:cubicBezTo>
                    <a:cubicBezTo>
                      <a:pt x="99697" y="87693"/>
                      <a:pt x="103723" y="94123"/>
                      <a:pt x="109763" y="96201"/>
                    </a:cubicBezTo>
                    <a:cubicBezTo>
                      <a:pt x="114050" y="97039"/>
                      <a:pt x="118400" y="97234"/>
                      <a:pt x="122752" y="96785"/>
                    </a:cubicBezTo>
                    <a:cubicBezTo>
                      <a:pt x="136065" y="97760"/>
                      <a:pt x="147430" y="106774"/>
                      <a:pt x="151392" y="119516"/>
                    </a:cubicBezTo>
                    <a:cubicBezTo>
                      <a:pt x="137494" y="110170"/>
                      <a:pt x="120284" y="107170"/>
                      <a:pt x="104048" y="111268"/>
                    </a:cubicBezTo>
                    <a:cubicBezTo>
                      <a:pt x="88397" y="104773"/>
                      <a:pt x="71577" y="99773"/>
                      <a:pt x="55536" y="104773"/>
                    </a:cubicBezTo>
                    <a:cubicBezTo>
                      <a:pt x="39624" y="110664"/>
                      <a:pt x="27545" y="123867"/>
                      <a:pt x="23064" y="140232"/>
                    </a:cubicBezTo>
                    <a:cubicBezTo>
                      <a:pt x="21765" y="129699"/>
                      <a:pt x="22479" y="119016"/>
                      <a:pt x="25077" y="108735"/>
                    </a:cubicBezTo>
                    <a:cubicBezTo>
                      <a:pt x="28324" y="98799"/>
                      <a:pt x="36507" y="90161"/>
                      <a:pt x="45859" y="90876"/>
                    </a:cubicBezTo>
                    <a:cubicBezTo>
                      <a:pt x="27091" y="88408"/>
                      <a:pt x="7997" y="103280"/>
                      <a:pt x="3191" y="123932"/>
                    </a:cubicBezTo>
                    <a:cubicBezTo>
                      <a:pt x="-4017" y="110943"/>
                      <a:pt x="2347" y="93798"/>
                      <a:pt x="12088" y="83732"/>
                    </a:cubicBezTo>
                    <a:cubicBezTo>
                      <a:pt x="21830" y="73666"/>
                      <a:pt x="34559" y="67691"/>
                      <a:pt x="44560" y="57755"/>
                    </a:cubicBezTo>
                    <a:cubicBezTo>
                      <a:pt x="58393" y="43662"/>
                      <a:pt x="65862" y="22361"/>
                      <a:pt x="80993" y="10021"/>
                    </a:cubicBezTo>
                    <a:cubicBezTo>
                      <a:pt x="89825" y="2741"/>
                      <a:pt x="101125" y="-798"/>
                      <a:pt x="112555" y="150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3"/>
              <p:cNvSpPr/>
              <p:nvPr/>
            </p:nvSpPr>
            <p:spPr>
              <a:xfrm flipH="1">
                <a:off x="-249198" y="3274498"/>
                <a:ext cx="86941" cy="65303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43901" extrusionOk="0">
                    <a:moveTo>
                      <a:pt x="21264" y="43900"/>
                    </a:moveTo>
                    <a:cubicBezTo>
                      <a:pt x="16004" y="28469"/>
                      <a:pt x="8860" y="13729"/>
                      <a:pt x="93" y="-1"/>
                    </a:cubicBezTo>
                    <a:cubicBezTo>
                      <a:pt x="20939" y="1410"/>
                      <a:pt x="41007" y="8116"/>
                      <a:pt x="58542" y="194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13"/>
              <p:cNvSpPr/>
              <p:nvPr/>
            </p:nvSpPr>
            <p:spPr>
              <a:xfrm flipH="1">
                <a:off x="-162943" y="3172789"/>
                <a:ext cx="2564518" cy="1962886"/>
              </a:xfrm>
              <a:custGeom>
                <a:avLst/>
                <a:gdLst/>
                <a:ahLst/>
                <a:cxnLst/>
                <a:rect l="l" t="t" r="r" b="b"/>
                <a:pathLst>
                  <a:path w="1724046" h="1319587" extrusionOk="0">
                    <a:moveTo>
                      <a:pt x="93" y="1230290"/>
                    </a:moveTo>
                    <a:cubicBezTo>
                      <a:pt x="6327" y="1230647"/>
                      <a:pt x="11458" y="1235395"/>
                      <a:pt x="12237" y="1241590"/>
                    </a:cubicBezTo>
                    <a:cubicBezTo>
                      <a:pt x="25226" y="1237116"/>
                      <a:pt x="39448" y="1243551"/>
                      <a:pt x="44709" y="1256267"/>
                    </a:cubicBezTo>
                    <a:cubicBezTo>
                      <a:pt x="55425" y="1251845"/>
                      <a:pt x="67763" y="1255046"/>
                      <a:pt x="74973" y="1264125"/>
                    </a:cubicBezTo>
                    <a:cubicBezTo>
                      <a:pt x="65750" y="1269860"/>
                      <a:pt x="61010" y="1280744"/>
                      <a:pt x="63218" y="1291401"/>
                    </a:cubicBezTo>
                    <a:cubicBezTo>
                      <a:pt x="49775" y="1294064"/>
                      <a:pt x="40033" y="1305851"/>
                      <a:pt x="39968" y="1319587"/>
                    </a:cubicBezTo>
                    <a:cubicBezTo>
                      <a:pt x="47047" y="1309650"/>
                      <a:pt x="60815" y="1307326"/>
                      <a:pt x="70751" y="1314391"/>
                    </a:cubicBezTo>
                    <a:cubicBezTo>
                      <a:pt x="71140" y="1314638"/>
                      <a:pt x="71465" y="1314898"/>
                      <a:pt x="71790" y="1315171"/>
                    </a:cubicBezTo>
                    <a:cubicBezTo>
                      <a:pt x="74063" y="1307378"/>
                      <a:pt x="83285" y="1306728"/>
                      <a:pt x="90493" y="1307442"/>
                    </a:cubicBezTo>
                    <a:lnTo>
                      <a:pt x="123809" y="1310884"/>
                    </a:lnTo>
                    <a:cubicBezTo>
                      <a:pt x="112055" y="1298610"/>
                      <a:pt x="96923" y="1285362"/>
                      <a:pt x="81986" y="1291012"/>
                    </a:cubicBezTo>
                    <a:cubicBezTo>
                      <a:pt x="101664" y="1262190"/>
                      <a:pt x="134915" y="1245668"/>
                      <a:pt x="169790" y="1247370"/>
                    </a:cubicBezTo>
                    <a:cubicBezTo>
                      <a:pt x="173621" y="1236161"/>
                      <a:pt x="182518" y="1227419"/>
                      <a:pt x="193818" y="1223796"/>
                    </a:cubicBezTo>
                    <a:cubicBezTo>
                      <a:pt x="196870" y="1226056"/>
                      <a:pt x="200768" y="1226861"/>
                      <a:pt x="204469" y="1226004"/>
                    </a:cubicBezTo>
                    <a:cubicBezTo>
                      <a:pt x="206807" y="1224711"/>
                      <a:pt x="208755" y="1222776"/>
                      <a:pt x="209989" y="1220419"/>
                    </a:cubicBezTo>
                    <a:cubicBezTo>
                      <a:pt x="216873" y="1208638"/>
                      <a:pt x="224406" y="1197260"/>
                      <a:pt x="232589" y="1186323"/>
                    </a:cubicBezTo>
                    <a:cubicBezTo>
                      <a:pt x="241357" y="1176062"/>
                      <a:pt x="253306" y="1168139"/>
                      <a:pt x="265905" y="1169243"/>
                    </a:cubicBezTo>
                    <a:cubicBezTo>
                      <a:pt x="279868" y="1171036"/>
                      <a:pt x="290064" y="1183420"/>
                      <a:pt x="289090" y="1197494"/>
                    </a:cubicBezTo>
                    <a:cubicBezTo>
                      <a:pt x="296753" y="1202098"/>
                      <a:pt x="306624" y="1200864"/>
                      <a:pt x="312924" y="1194506"/>
                    </a:cubicBezTo>
                    <a:cubicBezTo>
                      <a:pt x="319483" y="1188129"/>
                      <a:pt x="325263" y="1181076"/>
                      <a:pt x="330329" y="1173465"/>
                    </a:cubicBezTo>
                    <a:cubicBezTo>
                      <a:pt x="342343" y="1158073"/>
                      <a:pt x="363840" y="1146773"/>
                      <a:pt x="378387" y="1159502"/>
                    </a:cubicBezTo>
                    <a:cubicBezTo>
                      <a:pt x="385336" y="1133525"/>
                      <a:pt x="405209" y="1114366"/>
                      <a:pt x="425601" y="1099429"/>
                    </a:cubicBezTo>
                    <a:cubicBezTo>
                      <a:pt x="435212" y="1092416"/>
                      <a:pt x="447487" y="1085791"/>
                      <a:pt x="457682" y="1091766"/>
                    </a:cubicBezTo>
                    <a:cubicBezTo>
                      <a:pt x="460995" y="1069088"/>
                      <a:pt x="474632" y="1049222"/>
                      <a:pt x="494570" y="1037928"/>
                    </a:cubicBezTo>
                    <a:cubicBezTo>
                      <a:pt x="485998" y="1018114"/>
                      <a:pt x="490803" y="995066"/>
                      <a:pt x="506585" y="980324"/>
                    </a:cubicBezTo>
                    <a:cubicBezTo>
                      <a:pt x="519183" y="969803"/>
                      <a:pt x="533406" y="970712"/>
                      <a:pt x="547629" y="975193"/>
                    </a:cubicBezTo>
                    <a:cubicBezTo>
                      <a:pt x="557695" y="978440"/>
                      <a:pt x="556071" y="979739"/>
                      <a:pt x="565618" y="977531"/>
                    </a:cubicBezTo>
                    <a:cubicBezTo>
                      <a:pt x="571398" y="976232"/>
                      <a:pt x="577178" y="971037"/>
                      <a:pt x="583607" y="969348"/>
                    </a:cubicBezTo>
                    <a:cubicBezTo>
                      <a:pt x="619066" y="962432"/>
                      <a:pt x="655564" y="974635"/>
                      <a:pt x="679788" y="1001495"/>
                    </a:cubicBezTo>
                    <a:cubicBezTo>
                      <a:pt x="684724" y="993085"/>
                      <a:pt x="694660" y="988955"/>
                      <a:pt x="704077" y="991364"/>
                    </a:cubicBezTo>
                    <a:cubicBezTo>
                      <a:pt x="713559" y="994689"/>
                      <a:pt x="720118" y="1003456"/>
                      <a:pt x="720572" y="1013510"/>
                    </a:cubicBezTo>
                    <a:cubicBezTo>
                      <a:pt x="739341" y="984350"/>
                      <a:pt x="769540" y="964432"/>
                      <a:pt x="803700" y="958633"/>
                    </a:cubicBezTo>
                    <a:cubicBezTo>
                      <a:pt x="801492" y="943319"/>
                      <a:pt x="803116" y="927707"/>
                      <a:pt x="808441" y="913172"/>
                    </a:cubicBezTo>
                    <a:cubicBezTo>
                      <a:pt x="811038" y="905964"/>
                      <a:pt x="818766" y="898106"/>
                      <a:pt x="823962" y="903301"/>
                    </a:cubicBezTo>
                    <a:cubicBezTo>
                      <a:pt x="830456" y="875051"/>
                      <a:pt x="865526" y="860049"/>
                      <a:pt x="887412" y="876479"/>
                    </a:cubicBezTo>
                    <a:cubicBezTo>
                      <a:pt x="889945" y="852385"/>
                      <a:pt x="892932" y="826993"/>
                      <a:pt x="906310" y="807380"/>
                    </a:cubicBezTo>
                    <a:cubicBezTo>
                      <a:pt x="919688" y="787767"/>
                      <a:pt x="947224" y="777246"/>
                      <a:pt x="964758" y="791858"/>
                    </a:cubicBezTo>
                    <a:cubicBezTo>
                      <a:pt x="965798" y="772473"/>
                      <a:pt x="978007" y="755471"/>
                      <a:pt x="996062" y="748347"/>
                    </a:cubicBezTo>
                    <a:cubicBezTo>
                      <a:pt x="1003140" y="745749"/>
                      <a:pt x="1014051" y="748801"/>
                      <a:pt x="1019831" y="745164"/>
                    </a:cubicBezTo>
                    <a:cubicBezTo>
                      <a:pt x="1025610" y="741528"/>
                      <a:pt x="1030222" y="726591"/>
                      <a:pt x="1034767" y="721200"/>
                    </a:cubicBezTo>
                    <a:cubicBezTo>
                      <a:pt x="1046912" y="706640"/>
                      <a:pt x="1063083" y="695937"/>
                      <a:pt x="1081202" y="690417"/>
                    </a:cubicBezTo>
                    <a:cubicBezTo>
                      <a:pt x="1089710" y="687884"/>
                      <a:pt x="1123805" y="680676"/>
                      <a:pt x="1129974" y="690417"/>
                    </a:cubicBezTo>
                    <a:cubicBezTo>
                      <a:pt x="1116076" y="668304"/>
                      <a:pt x="1089385" y="657783"/>
                      <a:pt x="1064122" y="664440"/>
                    </a:cubicBezTo>
                    <a:cubicBezTo>
                      <a:pt x="1062693" y="664992"/>
                      <a:pt x="1061135" y="664992"/>
                      <a:pt x="1059705" y="664440"/>
                    </a:cubicBezTo>
                    <a:cubicBezTo>
                      <a:pt x="1057953" y="663531"/>
                      <a:pt x="1057563" y="661128"/>
                      <a:pt x="1057368" y="659050"/>
                    </a:cubicBezTo>
                    <a:cubicBezTo>
                      <a:pt x="1056199" y="648529"/>
                      <a:pt x="1055095" y="638073"/>
                      <a:pt x="1053991" y="627552"/>
                    </a:cubicBezTo>
                    <a:cubicBezTo>
                      <a:pt x="1052238" y="617756"/>
                      <a:pt x="1052627" y="607693"/>
                      <a:pt x="1055160" y="598068"/>
                    </a:cubicBezTo>
                    <a:cubicBezTo>
                      <a:pt x="1058407" y="588651"/>
                      <a:pt x="1067369" y="580598"/>
                      <a:pt x="1076331" y="582482"/>
                    </a:cubicBezTo>
                    <a:cubicBezTo>
                      <a:pt x="1073279" y="572780"/>
                      <a:pt x="1073279" y="562374"/>
                      <a:pt x="1076331" y="552673"/>
                    </a:cubicBezTo>
                    <a:cubicBezTo>
                      <a:pt x="1079708" y="540155"/>
                      <a:pt x="1087956" y="529513"/>
                      <a:pt x="1099256" y="523124"/>
                    </a:cubicBezTo>
                    <a:cubicBezTo>
                      <a:pt x="1095619" y="507732"/>
                      <a:pt x="1094581" y="483119"/>
                      <a:pt x="1107439" y="472078"/>
                    </a:cubicBezTo>
                    <a:cubicBezTo>
                      <a:pt x="1112959" y="467402"/>
                      <a:pt x="1145755" y="458440"/>
                      <a:pt x="1145171" y="474416"/>
                    </a:cubicBezTo>
                    <a:cubicBezTo>
                      <a:pt x="1146664" y="436165"/>
                      <a:pt x="1187774" y="415318"/>
                      <a:pt x="1222193" y="403563"/>
                    </a:cubicBezTo>
                    <a:cubicBezTo>
                      <a:pt x="1236091" y="398757"/>
                      <a:pt x="1251159" y="394017"/>
                      <a:pt x="1264731" y="398822"/>
                    </a:cubicBezTo>
                    <a:cubicBezTo>
                      <a:pt x="1272914" y="402169"/>
                      <a:pt x="1279084" y="409164"/>
                      <a:pt x="1281357" y="417721"/>
                    </a:cubicBezTo>
                    <a:cubicBezTo>
                      <a:pt x="1282851" y="422716"/>
                      <a:pt x="1282396" y="428080"/>
                      <a:pt x="1280188" y="432788"/>
                    </a:cubicBezTo>
                    <a:cubicBezTo>
                      <a:pt x="1292592" y="413305"/>
                      <a:pt x="1320908" y="407330"/>
                      <a:pt x="1338118" y="421293"/>
                    </a:cubicBezTo>
                    <a:cubicBezTo>
                      <a:pt x="1359029" y="401810"/>
                      <a:pt x="1389357" y="397978"/>
                      <a:pt x="1416049" y="404018"/>
                    </a:cubicBezTo>
                    <a:cubicBezTo>
                      <a:pt x="1442741" y="410058"/>
                      <a:pt x="1466575" y="424994"/>
                      <a:pt x="1490019" y="439737"/>
                    </a:cubicBezTo>
                    <a:cubicBezTo>
                      <a:pt x="1483590" y="405571"/>
                      <a:pt x="1455600" y="379602"/>
                      <a:pt x="1421049" y="375703"/>
                    </a:cubicBezTo>
                    <a:cubicBezTo>
                      <a:pt x="1406957" y="374534"/>
                      <a:pt x="1392020" y="377391"/>
                      <a:pt x="1379161" y="371676"/>
                    </a:cubicBezTo>
                    <a:cubicBezTo>
                      <a:pt x="1374096" y="369248"/>
                      <a:pt x="1369420" y="366097"/>
                      <a:pt x="1365263" y="362324"/>
                    </a:cubicBezTo>
                    <a:cubicBezTo>
                      <a:pt x="1361886" y="359597"/>
                      <a:pt x="1358769" y="356674"/>
                      <a:pt x="1355133" y="354141"/>
                    </a:cubicBezTo>
                    <a:cubicBezTo>
                      <a:pt x="1338247" y="341972"/>
                      <a:pt x="1316686" y="338260"/>
                      <a:pt x="1296684" y="344075"/>
                    </a:cubicBezTo>
                    <a:cubicBezTo>
                      <a:pt x="1317205" y="306460"/>
                      <a:pt x="1349223" y="276383"/>
                      <a:pt x="1388059" y="258220"/>
                    </a:cubicBezTo>
                    <a:cubicBezTo>
                      <a:pt x="1395137" y="216174"/>
                      <a:pt x="1417413" y="178190"/>
                      <a:pt x="1450664" y="151454"/>
                    </a:cubicBezTo>
                    <a:cubicBezTo>
                      <a:pt x="1485148" y="124178"/>
                      <a:pt x="1538012" y="114566"/>
                      <a:pt x="1566522" y="146063"/>
                    </a:cubicBezTo>
                    <a:cubicBezTo>
                      <a:pt x="1561197" y="111644"/>
                      <a:pt x="1604320" y="78652"/>
                      <a:pt x="1633219" y="95213"/>
                    </a:cubicBezTo>
                    <a:cubicBezTo>
                      <a:pt x="1659326" y="75631"/>
                      <a:pt x="1691603" y="66109"/>
                      <a:pt x="1724140" y="68391"/>
                    </a:cubicBezTo>
                    <a:cubicBezTo>
                      <a:pt x="1714073" y="52929"/>
                      <a:pt x="1701799" y="38997"/>
                      <a:pt x="1687771" y="27023"/>
                    </a:cubicBezTo>
                    <a:cubicBezTo>
                      <a:pt x="1671016" y="12670"/>
                      <a:pt x="1651208" y="396"/>
                      <a:pt x="1629323" y="6"/>
                    </a:cubicBezTo>
                    <a:cubicBezTo>
                      <a:pt x="1607437" y="-383"/>
                      <a:pt x="1582953" y="14683"/>
                      <a:pt x="1578082" y="37543"/>
                    </a:cubicBezTo>
                    <a:cubicBezTo>
                      <a:pt x="1539116" y="36050"/>
                      <a:pt x="1498527" y="61118"/>
                      <a:pt x="1479823" y="98525"/>
                    </a:cubicBezTo>
                    <a:cubicBezTo>
                      <a:pt x="1469368" y="93795"/>
                      <a:pt x="1457547" y="93191"/>
                      <a:pt x="1446637" y="96837"/>
                    </a:cubicBezTo>
                    <a:cubicBezTo>
                      <a:pt x="1429362" y="102487"/>
                      <a:pt x="1415075" y="115540"/>
                      <a:pt x="1401177" y="128269"/>
                    </a:cubicBezTo>
                    <a:cubicBezTo>
                      <a:pt x="1396696" y="119632"/>
                      <a:pt x="1384876" y="119761"/>
                      <a:pt x="1375719" y="122879"/>
                    </a:cubicBezTo>
                    <a:cubicBezTo>
                      <a:pt x="1337468" y="135867"/>
                      <a:pt x="1313504" y="186198"/>
                      <a:pt x="1326817" y="225099"/>
                    </a:cubicBezTo>
                    <a:cubicBezTo>
                      <a:pt x="1311360" y="239409"/>
                      <a:pt x="1301684" y="258846"/>
                      <a:pt x="1299541" y="279781"/>
                    </a:cubicBezTo>
                    <a:lnTo>
                      <a:pt x="1297073" y="280821"/>
                    </a:lnTo>
                    <a:cubicBezTo>
                      <a:pt x="1286357" y="286192"/>
                      <a:pt x="1277136" y="294245"/>
                      <a:pt x="1270447" y="304200"/>
                    </a:cubicBezTo>
                    <a:cubicBezTo>
                      <a:pt x="1269083" y="298420"/>
                      <a:pt x="1266680" y="292925"/>
                      <a:pt x="1263433" y="287964"/>
                    </a:cubicBezTo>
                    <a:cubicBezTo>
                      <a:pt x="1245768" y="261403"/>
                      <a:pt x="1204984" y="258220"/>
                      <a:pt x="1181799" y="281470"/>
                    </a:cubicBezTo>
                    <a:cubicBezTo>
                      <a:pt x="1178877" y="284880"/>
                      <a:pt x="1175630" y="287932"/>
                      <a:pt x="1171992" y="290562"/>
                    </a:cubicBezTo>
                    <a:cubicBezTo>
                      <a:pt x="1168161" y="292409"/>
                      <a:pt x="1164070" y="293804"/>
                      <a:pt x="1159913" y="294718"/>
                    </a:cubicBezTo>
                    <a:cubicBezTo>
                      <a:pt x="1143612" y="300950"/>
                      <a:pt x="1130819" y="313999"/>
                      <a:pt x="1124974" y="330437"/>
                    </a:cubicBezTo>
                    <a:cubicBezTo>
                      <a:pt x="1118934" y="347046"/>
                      <a:pt x="1116401" y="364754"/>
                      <a:pt x="1117700" y="382392"/>
                    </a:cubicBezTo>
                    <a:cubicBezTo>
                      <a:pt x="1118739" y="389477"/>
                      <a:pt x="1117700" y="396710"/>
                      <a:pt x="1114778" y="403238"/>
                    </a:cubicBezTo>
                    <a:cubicBezTo>
                      <a:pt x="1110426" y="410577"/>
                      <a:pt x="1101789" y="412980"/>
                      <a:pt x="1094061" y="415318"/>
                    </a:cubicBezTo>
                    <a:cubicBezTo>
                      <a:pt x="1084709" y="417584"/>
                      <a:pt x="1076071" y="422036"/>
                      <a:pt x="1068798" y="428307"/>
                    </a:cubicBezTo>
                    <a:cubicBezTo>
                      <a:pt x="1061265" y="435172"/>
                      <a:pt x="1057758" y="445411"/>
                      <a:pt x="1059511" y="455453"/>
                    </a:cubicBezTo>
                    <a:cubicBezTo>
                      <a:pt x="1041003" y="467472"/>
                      <a:pt x="1030027" y="488248"/>
                      <a:pt x="1030546" y="510330"/>
                    </a:cubicBezTo>
                    <a:cubicBezTo>
                      <a:pt x="1031001" y="522585"/>
                      <a:pt x="1035092" y="534424"/>
                      <a:pt x="1042366" y="544295"/>
                    </a:cubicBezTo>
                    <a:cubicBezTo>
                      <a:pt x="1040028" y="546840"/>
                      <a:pt x="1037820" y="549553"/>
                      <a:pt x="1035872" y="552413"/>
                    </a:cubicBezTo>
                    <a:cubicBezTo>
                      <a:pt x="1028403" y="563877"/>
                      <a:pt x="1023013" y="576559"/>
                      <a:pt x="1019896" y="589885"/>
                    </a:cubicBezTo>
                    <a:cubicBezTo>
                      <a:pt x="1018532" y="595081"/>
                      <a:pt x="1017363" y="600341"/>
                      <a:pt x="1016454" y="605666"/>
                    </a:cubicBezTo>
                    <a:cubicBezTo>
                      <a:pt x="1013466" y="618748"/>
                      <a:pt x="1012947" y="632268"/>
                      <a:pt x="1014895" y="645542"/>
                    </a:cubicBezTo>
                    <a:cubicBezTo>
                      <a:pt x="1016064" y="652224"/>
                      <a:pt x="1018532" y="658621"/>
                      <a:pt x="1022169" y="664375"/>
                    </a:cubicBezTo>
                    <a:lnTo>
                      <a:pt x="1019311" y="665674"/>
                    </a:lnTo>
                    <a:cubicBezTo>
                      <a:pt x="1003465" y="673402"/>
                      <a:pt x="990086" y="686521"/>
                      <a:pt x="974306" y="694249"/>
                    </a:cubicBezTo>
                    <a:cubicBezTo>
                      <a:pt x="967876" y="696723"/>
                      <a:pt x="961771" y="700042"/>
                      <a:pt x="956186" y="704120"/>
                    </a:cubicBezTo>
                    <a:cubicBezTo>
                      <a:pt x="947224" y="711978"/>
                      <a:pt x="944042" y="724577"/>
                      <a:pt x="942483" y="737241"/>
                    </a:cubicBezTo>
                    <a:cubicBezTo>
                      <a:pt x="938846" y="733916"/>
                      <a:pt x="934366" y="731669"/>
                      <a:pt x="929495" y="730747"/>
                    </a:cubicBezTo>
                    <a:cubicBezTo>
                      <a:pt x="916051" y="729649"/>
                      <a:pt x="902933" y="735118"/>
                      <a:pt x="894295" y="745424"/>
                    </a:cubicBezTo>
                    <a:cubicBezTo>
                      <a:pt x="885268" y="755977"/>
                      <a:pt x="877864" y="767791"/>
                      <a:pt x="872279" y="780493"/>
                    </a:cubicBezTo>
                    <a:lnTo>
                      <a:pt x="838055" y="848944"/>
                    </a:lnTo>
                    <a:cubicBezTo>
                      <a:pt x="820520" y="842423"/>
                      <a:pt x="800842" y="846826"/>
                      <a:pt x="787724" y="860179"/>
                    </a:cubicBezTo>
                    <a:cubicBezTo>
                      <a:pt x="774215" y="874596"/>
                      <a:pt x="768760" y="894826"/>
                      <a:pt x="773241" y="914082"/>
                    </a:cubicBezTo>
                    <a:cubicBezTo>
                      <a:pt x="766747" y="913627"/>
                      <a:pt x="762006" y="923109"/>
                      <a:pt x="763890" y="930317"/>
                    </a:cubicBezTo>
                    <a:cubicBezTo>
                      <a:pt x="765188" y="934617"/>
                      <a:pt x="767656" y="938474"/>
                      <a:pt x="771033" y="941488"/>
                    </a:cubicBezTo>
                    <a:cubicBezTo>
                      <a:pt x="750187" y="944767"/>
                      <a:pt x="731548" y="956165"/>
                      <a:pt x="719079" y="973180"/>
                    </a:cubicBezTo>
                    <a:cubicBezTo>
                      <a:pt x="715312" y="964835"/>
                      <a:pt x="709337" y="957704"/>
                      <a:pt x="701739" y="952593"/>
                    </a:cubicBezTo>
                    <a:cubicBezTo>
                      <a:pt x="683425" y="941728"/>
                      <a:pt x="660435" y="942851"/>
                      <a:pt x="643290" y="955450"/>
                    </a:cubicBezTo>
                    <a:cubicBezTo>
                      <a:pt x="642381" y="956054"/>
                      <a:pt x="641537" y="956775"/>
                      <a:pt x="640758" y="957594"/>
                    </a:cubicBezTo>
                    <a:cubicBezTo>
                      <a:pt x="632640" y="938162"/>
                      <a:pt x="619131" y="921466"/>
                      <a:pt x="601792" y="909471"/>
                    </a:cubicBezTo>
                    <a:cubicBezTo>
                      <a:pt x="587829" y="899989"/>
                      <a:pt x="570814" y="894339"/>
                      <a:pt x="554902" y="898950"/>
                    </a:cubicBezTo>
                    <a:cubicBezTo>
                      <a:pt x="537693" y="904353"/>
                      <a:pt x="526392" y="920881"/>
                      <a:pt x="527691" y="938890"/>
                    </a:cubicBezTo>
                    <a:cubicBezTo>
                      <a:pt x="520742" y="931707"/>
                      <a:pt x="510416" y="928869"/>
                      <a:pt x="500805" y="931486"/>
                    </a:cubicBezTo>
                    <a:cubicBezTo>
                      <a:pt x="497493" y="932233"/>
                      <a:pt x="494310" y="933480"/>
                      <a:pt x="491323" y="935188"/>
                    </a:cubicBezTo>
                    <a:cubicBezTo>
                      <a:pt x="486388" y="938046"/>
                      <a:pt x="482036" y="941715"/>
                      <a:pt x="478335" y="946034"/>
                    </a:cubicBezTo>
                    <a:cubicBezTo>
                      <a:pt x="473139" y="952404"/>
                      <a:pt x="468787" y="959412"/>
                      <a:pt x="465346" y="966880"/>
                    </a:cubicBezTo>
                    <a:cubicBezTo>
                      <a:pt x="458657" y="980525"/>
                      <a:pt x="453786" y="994975"/>
                      <a:pt x="450863" y="1009873"/>
                    </a:cubicBezTo>
                    <a:cubicBezTo>
                      <a:pt x="448785" y="1020199"/>
                      <a:pt x="448201" y="1032603"/>
                      <a:pt x="455150" y="1039877"/>
                    </a:cubicBezTo>
                    <a:cubicBezTo>
                      <a:pt x="443979" y="1042292"/>
                      <a:pt x="434887" y="1050332"/>
                      <a:pt x="431056" y="1061113"/>
                    </a:cubicBezTo>
                    <a:cubicBezTo>
                      <a:pt x="424236" y="1061230"/>
                      <a:pt x="417548" y="1062964"/>
                      <a:pt x="411573" y="1066179"/>
                    </a:cubicBezTo>
                    <a:cubicBezTo>
                      <a:pt x="391441" y="1078102"/>
                      <a:pt x="378387" y="1099137"/>
                      <a:pt x="376698" y="1122484"/>
                    </a:cubicBezTo>
                    <a:cubicBezTo>
                      <a:pt x="376049" y="1122484"/>
                      <a:pt x="375399" y="1121900"/>
                      <a:pt x="374750" y="1121705"/>
                    </a:cubicBezTo>
                    <a:cubicBezTo>
                      <a:pt x="360398" y="1117419"/>
                      <a:pt x="345460" y="1124757"/>
                      <a:pt x="332797" y="1133395"/>
                    </a:cubicBezTo>
                    <a:cubicBezTo>
                      <a:pt x="318185" y="1143266"/>
                      <a:pt x="302923" y="1159762"/>
                      <a:pt x="306819" y="1178855"/>
                    </a:cubicBezTo>
                    <a:cubicBezTo>
                      <a:pt x="305196" y="1179264"/>
                      <a:pt x="303572" y="1179829"/>
                      <a:pt x="302014" y="1180543"/>
                    </a:cubicBezTo>
                    <a:cubicBezTo>
                      <a:pt x="301949" y="1169925"/>
                      <a:pt x="296559" y="1160041"/>
                      <a:pt x="287726" y="1154176"/>
                    </a:cubicBezTo>
                    <a:cubicBezTo>
                      <a:pt x="275646" y="1147033"/>
                      <a:pt x="260840" y="1149371"/>
                      <a:pt x="248176" y="1154826"/>
                    </a:cubicBezTo>
                    <a:cubicBezTo>
                      <a:pt x="232654" y="1161535"/>
                      <a:pt x="219016" y="1171977"/>
                      <a:pt x="208495" y="1185219"/>
                    </a:cubicBezTo>
                    <a:cubicBezTo>
                      <a:pt x="200378" y="1195286"/>
                      <a:pt x="193818" y="1206975"/>
                      <a:pt x="185051" y="1216392"/>
                    </a:cubicBezTo>
                    <a:cubicBezTo>
                      <a:pt x="184272" y="1217282"/>
                      <a:pt x="183427" y="1218133"/>
                      <a:pt x="182518" y="1218925"/>
                    </a:cubicBezTo>
                    <a:cubicBezTo>
                      <a:pt x="181999" y="1219496"/>
                      <a:pt x="181414" y="1220042"/>
                      <a:pt x="180830" y="1220548"/>
                    </a:cubicBezTo>
                    <a:cubicBezTo>
                      <a:pt x="171218" y="1220055"/>
                      <a:pt x="161866" y="1224120"/>
                      <a:pt x="155697" y="1231524"/>
                    </a:cubicBezTo>
                    <a:cubicBezTo>
                      <a:pt x="154073" y="1233706"/>
                      <a:pt x="152189" y="1235687"/>
                      <a:pt x="150112" y="1237434"/>
                    </a:cubicBezTo>
                    <a:lnTo>
                      <a:pt x="151930" y="1236979"/>
                    </a:lnTo>
                    <a:lnTo>
                      <a:pt x="150112" y="1237434"/>
                    </a:lnTo>
                    <a:lnTo>
                      <a:pt x="150112" y="1237434"/>
                    </a:lnTo>
                    <a:cubicBezTo>
                      <a:pt x="147644" y="1238018"/>
                      <a:pt x="145176" y="1238538"/>
                      <a:pt x="142643" y="1238927"/>
                    </a:cubicBezTo>
                    <a:lnTo>
                      <a:pt x="142643" y="1238927"/>
                    </a:lnTo>
                    <a:cubicBezTo>
                      <a:pt x="132836" y="1240486"/>
                      <a:pt x="123160" y="1240746"/>
                      <a:pt x="113094" y="1242954"/>
                    </a:cubicBezTo>
                    <a:cubicBezTo>
                      <a:pt x="103353" y="1244883"/>
                      <a:pt x="94456" y="1249831"/>
                      <a:pt x="87636" y="1257111"/>
                    </a:cubicBezTo>
                    <a:cubicBezTo>
                      <a:pt x="85818" y="1254709"/>
                      <a:pt x="83610" y="1252624"/>
                      <a:pt x="81142" y="1250942"/>
                    </a:cubicBezTo>
                    <a:cubicBezTo>
                      <a:pt x="70816" y="1244448"/>
                      <a:pt x="58347" y="1244448"/>
                      <a:pt x="46592" y="1244772"/>
                    </a:cubicBezTo>
                    <a:cubicBezTo>
                      <a:pt x="47436" y="1237310"/>
                      <a:pt x="43735" y="1230076"/>
                      <a:pt x="37240" y="1226328"/>
                    </a:cubicBezTo>
                    <a:cubicBezTo>
                      <a:pt x="31200" y="1223296"/>
                      <a:pt x="24317" y="1222536"/>
                      <a:pt x="17757" y="1224185"/>
                    </a:cubicBezTo>
                    <a:cubicBezTo>
                      <a:pt x="11588" y="1225406"/>
                      <a:pt x="5678" y="1227465"/>
                      <a:pt x="93" y="1230290"/>
                    </a:cubicBezTo>
                    <a:close/>
                    <a:moveTo>
                      <a:pt x="180635" y="1221198"/>
                    </a:moveTo>
                    <a:lnTo>
                      <a:pt x="180180" y="1221588"/>
                    </a:lnTo>
                    <a:close/>
                    <a:moveTo>
                      <a:pt x="176414" y="1224705"/>
                    </a:moveTo>
                    <a:lnTo>
                      <a:pt x="177193" y="1224120"/>
                    </a:lnTo>
                    <a:close/>
                    <a:moveTo>
                      <a:pt x="168685" y="1229900"/>
                    </a:moveTo>
                    <a:lnTo>
                      <a:pt x="169920" y="1229186"/>
                    </a:lnTo>
                    <a:close/>
                    <a:moveTo>
                      <a:pt x="172582" y="1227497"/>
                    </a:moveTo>
                    <a:lnTo>
                      <a:pt x="173621" y="1226783"/>
                    </a:lnTo>
                    <a:close/>
                    <a:moveTo>
                      <a:pt x="156606" y="1235550"/>
                    </a:moveTo>
                    <a:lnTo>
                      <a:pt x="157839" y="1235096"/>
                    </a:lnTo>
                    <a:close/>
                    <a:moveTo>
                      <a:pt x="164724" y="1232108"/>
                    </a:moveTo>
                    <a:lnTo>
                      <a:pt x="166087" y="1231394"/>
                    </a:lnTo>
                    <a:close/>
                    <a:moveTo>
                      <a:pt x="160697" y="1233992"/>
                    </a:moveTo>
                    <a:lnTo>
                      <a:pt x="162061" y="1233342"/>
                    </a:ln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13"/>
              <p:cNvSpPr/>
              <p:nvPr/>
            </p:nvSpPr>
            <p:spPr>
              <a:xfrm flipH="1">
                <a:off x="-226594" y="4468974"/>
                <a:ext cx="900436" cy="668811"/>
              </a:xfrm>
              <a:custGeom>
                <a:avLst/>
                <a:gdLst/>
                <a:ahLst/>
                <a:cxnLst/>
                <a:rect l="l" t="t" r="r" b="b"/>
                <a:pathLst>
                  <a:path w="605335" h="449621" extrusionOk="0">
                    <a:moveTo>
                      <a:pt x="605428" y="67300"/>
                    </a:moveTo>
                    <a:cubicBezTo>
                      <a:pt x="573801" y="64014"/>
                      <a:pt x="541914" y="69242"/>
                      <a:pt x="513014" y="82432"/>
                    </a:cubicBezTo>
                    <a:cubicBezTo>
                      <a:pt x="505285" y="70483"/>
                      <a:pt x="488076" y="71392"/>
                      <a:pt x="476321" y="63793"/>
                    </a:cubicBezTo>
                    <a:cubicBezTo>
                      <a:pt x="470087" y="58884"/>
                      <a:pt x="464437" y="53286"/>
                      <a:pt x="459501" y="47103"/>
                    </a:cubicBezTo>
                    <a:cubicBezTo>
                      <a:pt x="432224" y="19502"/>
                      <a:pt x="388713" y="23658"/>
                      <a:pt x="351565" y="30932"/>
                    </a:cubicBezTo>
                    <a:cubicBezTo>
                      <a:pt x="334550" y="8981"/>
                      <a:pt x="307274" y="-2546"/>
                      <a:pt x="279673" y="474"/>
                    </a:cubicBezTo>
                    <a:cubicBezTo>
                      <a:pt x="252007" y="4630"/>
                      <a:pt x="228238" y="22347"/>
                      <a:pt x="216353" y="47687"/>
                    </a:cubicBezTo>
                    <a:cubicBezTo>
                      <a:pt x="193623" y="34699"/>
                      <a:pt x="167322" y="60676"/>
                      <a:pt x="158554" y="86653"/>
                    </a:cubicBezTo>
                    <a:cubicBezTo>
                      <a:pt x="150436" y="111247"/>
                      <a:pt x="148618" y="137504"/>
                      <a:pt x="153424" y="162962"/>
                    </a:cubicBezTo>
                    <a:cubicBezTo>
                      <a:pt x="120367" y="160948"/>
                      <a:pt x="89000" y="192576"/>
                      <a:pt x="89065" y="227905"/>
                    </a:cubicBezTo>
                    <a:cubicBezTo>
                      <a:pt x="63088" y="228619"/>
                      <a:pt x="39513" y="248037"/>
                      <a:pt x="25745" y="271806"/>
                    </a:cubicBezTo>
                    <a:cubicBezTo>
                      <a:pt x="11977" y="295576"/>
                      <a:pt x="6262" y="323371"/>
                      <a:pt x="93" y="350647"/>
                    </a:cubicBezTo>
                    <a:cubicBezTo>
                      <a:pt x="9120" y="322852"/>
                      <a:pt x="31135" y="301193"/>
                      <a:pt x="59061" y="292588"/>
                    </a:cubicBezTo>
                    <a:cubicBezTo>
                      <a:pt x="71010" y="289146"/>
                      <a:pt x="84519" y="288042"/>
                      <a:pt x="93286" y="278690"/>
                    </a:cubicBezTo>
                    <a:cubicBezTo>
                      <a:pt x="99781" y="271482"/>
                      <a:pt x="102313" y="260961"/>
                      <a:pt x="106275" y="251674"/>
                    </a:cubicBezTo>
                    <a:cubicBezTo>
                      <a:pt x="120497" y="217254"/>
                      <a:pt x="160827" y="197901"/>
                      <a:pt x="194662" y="209461"/>
                    </a:cubicBezTo>
                    <a:cubicBezTo>
                      <a:pt x="211873" y="175171"/>
                      <a:pt x="244279" y="151071"/>
                      <a:pt x="282076" y="144518"/>
                    </a:cubicBezTo>
                    <a:cubicBezTo>
                      <a:pt x="289544" y="143894"/>
                      <a:pt x="296948" y="142368"/>
                      <a:pt x="304027" y="139972"/>
                    </a:cubicBezTo>
                    <a:cubicBezTo>
                      <a:pt x="311170" y="136984"/>
                      <a:pt x="317015" y="131594"/>
                      <a:pt x="323965" y="127957"/>
                    </a:cubicBezTo>
                    <a:cubicBezTo>
                      <a:pt x="353708" y="112371"/>
                      <a:pt x="388193" y="133802"/>
                      <a:pt x="414885" y="154389"/>
                    </a:cubicBezTo>
                    <a:cubicBezTo>
                      <a:pt x="390271" y="153785"/>
                      <a:pt x="366502" y="163540"/>
                      <a:pt x="349422" y="181276"/>
                    </a:cubicBezTo>
                    <a:cubicBezTo>
                      <a:pt x="332147" y="200252"/>
                      <a:pt x="327406" y="227554"/>
                      <a:pt x="337407" y="251219"/>
                    </a:cubicBezTo>
                    <a:cubicBezTo>
                      <a:pt x="305455" y="265442"/>
                      <a:pt x="294934" y="315578"/>
                      <a:pt x="317925" y="342984"/>
                    </a:cubicBezTo>
                    <a:cubicBezTo>
                      <a:pt x="288505" y="336633"/>
                      <a:pt x="257852" y="345270"/>
                      <a:pt x="236031" y="366039"/>
                    </a:cubicBezTo>
                    <a:cubicBezTo>
                      <a:pt x="214080" y="388009"/>
                      <a:pt x="203365" y="418773"/>
                      <a:pt x="206872" y="449621"/>
                    </a:cubicBezTo>
                    <a:cubicBezTo>
                      <a:pt x="218302" y="430722"/>
                      <a:pt x="230121" y="411369"/>
                      <a:pt x="246747" y="397666"/>
                    </a:cubicBezTo>
                    <a:cubicBezTo>
                      <a:pt x="263372" y="383963"/>
                      <a:pt x="286232" y="375586"/>
                      <a:pt x="306819" y="382470"/>
                    </a:cubicBezTo>
                    <a:cubicBezTo>
                      <a:pt x="311755" y="384093"/>
                      <a:pt x="317145" y="386496"/>
                      <a:pt x="321691" y="384028"/>
                    </a:cubicBezTo>
                    <a:cubicBezTo>
                      <a:pt x="325263" y="381255"/>
                      <a:pt x="327796" y="377333"/>
                      <a:pt x="328835" y="372923"/>
                    </a:cubicBezTo>
                    <a:cubicBezTo>
                      <a:pt x="338771" y="347621"/>
                      <a:pt x="362605" y="330444"/>
                      <a:pt x="389752" y="328956"/>
                    </a:cubicBezTo>
                    <a:cubicBezTo>
                      <a:pt x="393388" y="302330"/>
                      <a:pt x="397740" y="273885"/>
                      <a:pt x="415015" y="253947"/>
                    </a:cubicBezTo>
                    <a:cubicBezTo>
                      <a:pt x="428847" y="238036"/>
                      <a:pt x="448915" y="229918"/>
                      <a:pt x="468333" y="222644"/>
                    </a:cubicBezTo>
                    <a:cubicBezTo>
                      <a:pt x="495674" y="212383"/>
                      <a:pt x="527106" y="203161"/>
                      <a:pt x="553084" y="217124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3"/>
              <p:cNvSpPr/>
              <p:nvPr/>
            </p:nvSpPr>
            <p:spPr>
              <a:xfrm flipH="1">
                <a:off x="134828" y="3935427"/>
                <a:ext cx="95063" cy="189992"/>
              </a:xfrm>
              <a:custGeom>
                <a:avLst/>
                <a:gdLst/>
                <a:ahLst/>
                <a:cxnLst/>
                <a:rect l="l" t="t" r="r" b="b"/>
                <a:pathLst>
                  <a:path w="63908" h="127726" extrusionOk="0">
                    <a:moveTo>
                      <a:pt x="63043" y="3810"/>
                    </a:moveTo>
                    <a:cubicBezTo>
                      <a:pt x="49341" y="16678"/>
                      <a:pt x="42197" y="35021"/>
                      <a:pt x="43560" y="53752"/>
                    </a:cubicBezTo>
                    <a:cubicBezTo>
                      <a:pt x="44211" y="56364"/>
                      <a:pt x="43886" y="59139"/>
                      <a:pt x="42522" y="61480"/>
                    </a:cubicBezTo>
                    <a:cubicBezTo>
                      <a:pt x="40703" y="63818"/>
                      <a:pt x="37975" y="63363"/>
                      <a:pt x="35508" y="63493"/>
                    </a:cubicBezTo>
                    <a:cubicBezTo>
                      <a:pt x="31481" y="63678"/>
                      <a:pt x="27520" y="64958"/>
                      <a:pt x="24143" y="67195"/>
                    </a:cubicBezTo>
                    <a:cubicBezTo>
                      <a:pt x="16739" y="72321"/>
                      <a:pt x="11349" y="79847"/>
                      <a:pt x="8881" y="88496"/>
                    </a:cubicBezTo>
                    <a:cubicBezTo>
                      <a:pt x="6024" y="100301"/>
                      <a:pt x="4985" y="112490"/>
                      <a:pt x="5959" y="124605"/>
                    </a:cubicBezTo>
                    <a:cubicBezTo>
                      <a:pt x="5959" y="128436"/>
                      <a:pt x="503" y="128891"/>
                      <a:pt x="374" y="125124"/>
                    </a:cubicBezTo>
                    <a:cubicBezTo>
                      <a:pt x="-341" y="113895"/>
                      <a:pt x="309" y="102620"/>
                      <a:pt x="2322" y="91549"/>
                    </a:cubicBezTo>
                    <a:cubicBezTo>
                      <a:pt x="4335" y="81574"/>
                      <a:pt x="9465" y="72488"/>
                      <a:pt x="16934" y="65571"/>
                    </a:cubicBezTo>
                    <a:cubicBezTo>
                      <a:pt x="20311" y="62590"/>
                      <a:pt x="24338" y="60375"/>
                      <a:pt x="28624" y="59077"/>
                    </a:cubicBezTo>
                    <a:cubicBezTo>
                      <a:pt x="30702" y="58422"/>
                      <a:pt x="32910" y="58029"/>
                      <a:pt x="35118" y="57908"/>
                    </a:cubicBezTo>
                    <a:cubicBezTo>
                      <a:pt x="36157" y="57978"/>
                      <a:pt x="37261" y="57978"/>
                      <a:pt x="38301" y="57908"/>
                    </a:cubicBezTo>
                    <a:lnTo>
                      <a:pt x="38301" y="57908"/>
                    </a:lnTo>
                    <a:cubicBezTo>
                      <a:pt x="38301" y="58058"/>
                      <a:pt x="38301" y="58213"/>
                      <a:pt x="38301" y="58363"/>
                    </a:cubicBezTo>
                    <a:cubicBezTo>
                      <a:pt x="38301" y="58363"/>
                      <a:pt x="38301" y="58752"/>
                      <a:pt x="38301" y="58363"/>
                    </a:cubicBezTo>
                    <a:cubicBezTo>
                      <a:pt x="38301" y="57973"/>
                      <a:pt x="38301" y="58363"/>
                      <a:pt x="38301" y="58363"/>
                    </a:cubicBezTo>
                    <a:cubicBezTo>
                      <a:pt x="38366" y="58017"/>
                      <a:pt x="38366" y="57669"/>
                      <a:pt x="38301" y="57324"/>
                    </a:cubicBezTo>
                    <a:cubicBezTo>
                      <a:pt x="37391" y="47612"/>
                      <a:pt x="38496" y="37811"/>
                      <a:pt x="41548" y="28554"/>
                    </a:cubicBezTo>
                    <a:cubicBezTo>
                      <a:pt x="44990" y="17969"/>
                      <a:pt x="51094" y="8430"/>
                      <a:pt x="59212" y="823"/>
                    </a:cubicBezTo>
                    <a:cubicBezTo>
                      <a:pt x="60316" y="-271"/>
                      <a:pt x="62070" y="-276"/>
                      <a:pt x="63173" y="811"/>
                    </a:cubicBezTo>
                    <a:cubicBezTo>
                      <a:pt x="63173" y="815"/>
                      <a:pt x="63173" y="819"/>
                      <a:pt x="63173" y="823"/>
                    </a:cubicBezTo>
                    <a:cubicBezTo>
                      <a:pt x="64278" y="1995"/>
                      <a:pt x="64278" y="3808"/>
                      <a:pt x="63173" y="4979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13"/>
              <p:cNvSpPr/>
              <p:nvPr/>
            </p:nvSpPr>
            <p:spPr>
              <a:xfrm flipH="1">
                <a:off x="807808" y="4885845"/>
                <a:ext cx="225517" cy="116300"/>
              </a:xfrm>
              <a:custGeom>
                <a:avLst/>
                <a:gdLst/>
                <a:ahLst/>
                <a:cxnLst/>
                <a:rect l="l" t="t" r="r" b="b"/>
                <a:pathLst>
                  <a:path w="151608" h="78185" extrusionOk="0">
                    <a:moveTo>
                      <a:pt x="3866" y="-1"/>
                    </a:moveTo>
                    <a:cubicBezTo>
                      <a:pt x="14062" y="5941"/>
                      <a:pt x="23608" y="13020"/>
                      <a:pt x="32246" y="21105"/>
                    </a:cubicBezTo>
                    <a:cubicBezTo>
                      <a:pt x="36662" y="25210"/>
                      <a:pt x="40818" y="29548"/>
                      <a:pt x="44715" y="34094"/>
                    </a:cubicBezTo>
                    <a:cubicBezTo>
                      <a:pt x="48287" y="38315"/>
                      <a:pt x="51209" y="42861"/>
                      <a:pt x="55171" y="47083"/>
                    </a:cubicBezTo>
                    <a:cubicBezTo>
                      <a:pt x="58158" y="50973"/>
                      <a:pt x="62834" y="53194"/>
                      <a:pt x="67705" y="53057"/>
                    </a:cubicBezTo>
                    <a:cubicBezTo>
                      <a:pt x="70757" y="52603"/>
                      <a:pt x="73810" y="51888"/>
                      <a:pt x="76732" y="50914"/>
                    </a:cubicBezTo>
                    <a:cubicBezTo>
                      <a:pt x="79979" y="50070"/>
                      <a:pt x="83226" y="49356"/>
                      <a:pt x="86408" y="48836"/>
                    </a:cubicBezTo>
                    <a:cubicBezTo>
                      <a:pt x="98553" y="46531"/>
                      <a:pt x="111022" y="47381"/>
                      <a:pt x="122711" y="51304"/>
                    </a:cubicBezTo>
                    <a:cubicBezTo>
                      <a:pt x="134466" y="55376"/>
                      <a:pt x="144532" y="63318"/>
                      <a:pt x="151222" y="73839"/>
                    </a:cubicBezTo>
                    <a:cubicBezTo>
                      <a:pt x="153170" y="76892"/>
                      <a:pt x="148689" y="80009"/>
                      <a:pt x="146741" y="76892"/>
                    </a:cubicBezTo>
                    <a:cubicBezTo>
                      <a:pt x="141091" y="68066"/>
                      <a:pt x="132778" y="61247"/>
                      <a:pt x="123036" y="57409"/>
                    </a:cubicBezTo>
                    <a:cubicBezTo>
                      <a:pt x="111996" y="53369"/>
                      <a:pt x="100111" y="52291"/>
                      <a:pt x="88551" y="54291"/>
                    </a:cubicBezTo>
                    <a:cubicBezTo>
                      <a:pt x="85564" y="54726"/>
                      <a:pt x="82577" y="55311"/>
                      <a:pt x="79589" y="56045"/>
                    </a:cubicBezTo>
                    <a:cubicBezTo>
                      <a:pt x="76407" y="56889"/>
                      <a:pt x="73095" y="57928"/>
                      <a:pt x="70108" y="58513"/>
                    </a:cubicBezTo>
                    <a:cubicBezTo>
                      <a:pt x="67185" y="59110"/>
                      <a:pt x="64198" y="58954"/>
                      <a:pt x="61340" y="58058"/>
                    </a:cubicBezTo>
                    <a:cubicBezTo>
                      <a:pt x="58742" y="57097"/>
                      <a:pt x="56405" y="55668"/>
                      <a:pt x="54327" y="53837"/>
                    </a:cubicBezTo>
                    <a:cubicBezTo>
                      <a:pt x="50495" y="50213"/>
                      <a:pt x="46988" y="46238"/>
                      <a:pt x="43935" y="41952"/>
                    </a:cubicBezTo>
                    <a:cubicBezTo>
                      <a:pt x="40234" y="37413"/>
                      <a:pt x="36272" y="33081"/>
                      <a:pt x="32051" y="28963"/>
                    </a:cubicBezTo>
                    <a:cubicBezTo>
                      <a:pt x="22894" y="19839"/>
                      <a:pt x="12633" y="11935"/>
                      <a:pt x="1463" y="5454"/>
                    </a:cubicBezTo>
                    <a:cubicBezTo>
                      <a:pt x="-1525" y="3701"/>
                      <a:pt x="878" y="-1365"/>
                      <a:pt x="3866" y="388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13"/>
              <p:cNvSpPr/>
              <p:nvPr/>
            </p:nvSpPr>
            <p:spPr>
              <a:xfrm flipH="1">
                <a:off x="999532" y="4590918"/>
                <a:ext cx="233767" cy="65355"/>
              </a:xfrm>
              <a:custGeom>
                <a:avLst/>
                <a:gdLst/>
                <a:ahLst/>
                <a:cxnLst/>
                <a:rect l="l" t="t" r="r" b="b"/>
                <a:pathLst>
                  <a:path w="157154" h="43936" extrusionOk="0">
                    <a:moveTo>
                      <a:pt x="1887" y="2902"/>
                    </a:moveTo>
                    <a:cubicBezTo>
                      <a:pt x="23968" y="-3722"/>
                      <a:pt x="47932" y="1148"/>
                      <a:pt x="65726" y="15891"/>
                    </a:cubicBezTo>
                    <a:cubicBezTo>
                      <a:pt x="67999" y="17677"/>
                      <a:pt x="70208" y="19605"/>
                      <a:pt x="72221" y="21671"/>
                    </a:cubicBezTo>
                    <a:cubicBezTo>
                      <a:pt x="72935" y="22606"/>
                      <a:pt x="73844" y="23378"/>
                      <a:pt x="74884" y="23944"/>
                    </a:cubicBezTo>
                    <a:cubicBezTo>
                      <a:pt x="76312" y="24398"/>
                      <a:pt x="77936" y="23294"/>
                      <a:pt x="79170" y="22710"/>
                    </a:cubicBezTo>
                    <a:cubicBezTo>
                      <a:pt x="84041" y="20287"/>
                      <a:pt x="89171" y="18540"/>
                      <a:pt x="94496" y="17514"/>
                    </a:cubicBezTo>
                    <a:cubicBezTo>
                      <a:pt x="104952" y="15436"/>
                      <a:pt x="115798" y="16020"/>
                      <a:pt x="125994" y="19203"/>
                    </a:cubicBezTo>
                    <a:cubicBezTo>
                      <a:pt x="137813" y="22885"/>
                      <a:pt x="148399" y="29762"/>
                      <a:pt x="156517" y="39075"/>
                    </a:cubicBezTo>
                    <a:cubicBezTo>
                      <a:pt x="157491" y="40238"/>
                      <a:pt x="157491" y="41939"/>
                      <a:pt x="156517" y="43102"/>
                    </a:cubicBezTo>
                    <a:cubicBezTo>
                      <a:pt x="155607" y="44121"/>
                      <a:pt x="154049" y="44219"/>
                      <a:pt x="153010" y="43323"/>
                    </a:cubicBezTo>
                    <a:cubicBezTo>
                      <a:pt x="152945" y="43251"/>
                      <a:pt x="152880" y="43180"/>
                      <a:pt x="152815" y="43102"/>
                    </a:cubicBezTo>
                    <a:cubicBezTo>
                      <a:pt x="139112" y="27165"/>
                      <a:pt x="118136" y="19391"/>
                      <a:pt x="97354" y="22515"/>
                    </a:cubicBezTo>
                    <a:cubicBezTo>
                      <a:pt x="92353" y="23281"/>
                      <a:pt x="87547" y="24723"/>
                      <a:pt x="82936" y="26801"/>
                    </a:cubicBezTo>
                    <a:cubicBezTo>
                      <a:pt x="79949" y="28100"/>
                      <a:pt x="76961" y="30243"/>
                      <a:pt x="73585" y="29334"/>
                    </a:cubicBezTo>
                    <a:cubicBezTo>
                      <a:pt x="70857" y="28074"/>
                      <a:pt x="68389" y="26158"/>
                      <a:pt x="66571" y="23749"/>
                    </a:cubicBezTo>
                    <a:cubicBezTo>
                      <a:pt x="58778" y="16261"/>
                      <a:pt x="49231" y="10819"/>
                      <a:pt x="38840" y="7903"/>
                    </a:cubicBezTo>
                    <a:cubicBezTo>
                      <a:pt x="27280" y="4461"/>
                      <a:pt x="15006" y="4461"/>
                      <a:pt x="3446" y="7903"/>
                    </a:cubicBezTo>
                    <a:cubicBezTo>
                      <a:pt x="2082" y="8312"/>
                      <a:pt x="653" y="7526"/>
                      <a:pt x="199" y="6149"/>
                    </a:cubicBezTo>
                    <a:cubicBezTo>
                      <a:pt x="199" y="6130"/>
                      <a:pt x="199" y="6104"/>
                      <a:pt x="199" y="6084"/>
                    </a:cubicBezTo>
                    <a:cubicBezTo>
                      <a:pt x="-191" y="4636"/>
                      <a:pt x="524" y="3110"/>
                      <a:pt x="1887" y="251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3"/>
              <p:cNvSpPr/>
              <p:nvPr/>
            </p:nvSpPr>
            <p:spPr>
              <a:xfrm flipH="1">
                <a:off x="48442" y="3345085"/>
                <a:ext cx="110094" cy="286240"/>
              </a:xfrm>
              <a:custGeom>
                <a:avLst/>
                <a:gdLst/>
                <a:ahLst/>
                <a:cxnLst/>
                <a:rect l="l" t="t" r="r" b="b"/>
                <a:pathLst>
                  <a:path w="74013" h="192430" extrusionOk="0">
                    <a:moveTo>
                      <a:pt x="60653" y="2931"/>
                    </a:moveTo>
                    <a:cubicBezTo>
                      <a:pt x="60848" y="19257"/>
                      <a:pt x="63641" y="35448"/>
                      <a:pt x="68836" y="50924"/>
                    </a:cubicBezTo>
                    <a:cubicBezTo>
                      <a:pt x="70394" y="55340"/>
                      <a:pt x="72083" y="59626"/>
                      <a:pt x="73966" y="63912"/>
                    </a:cubicBezTo>
                    <a:cubicBezTo>
                      <a:pt x="74486" y="65600"/>
                      <a:pt x="73511" y="67365"/>
                      <a:pt x="71823" y="67856"/>
                    </a:cubicBezTo>
                    <a:cubicBezTo>
                      <a:pt x="71694" y="67891"/>
                      <a:pt x="71564" y="67918"/>
                      <a:pt x="71434" y="67939"/>
                    </a:cubicBezTo>
                    <a:cubicBezTo>
                      <a:pt x="67082" y="68469"/>
                      <a:pt x="63056" y="70436"/>
                      <a:pt x="60004" y="73524"/>
                    </a:cubicBezTo>
                    <a:cubicBezTo>
                      <a:pt x="56496" y="76945"/>
                      <a:pt x="53834" y="81151"/>
                      <a:pt x="52211" y="85798"/>
                    </a:cubicBezTo>
                    <a:cubicBezTo>
                      <a:pt x="51496" y="88042"/>
                      <a:pt x="50911" y="90345"/>
                      <a:pt x="50587" y="92682"/>
                    </a:cubicBezTo>
                    <a:cubicBezTo>
                      <a:pt x="50327" y="95165"/>
                      <a:pt x="50327" y="97668"/>
                      <a:pt x="50587" y="100151"/>
                    </a:cubicBezTo>
                    <a:cubicBezTo>
                      <a:pt x="50976" y="103379"/>
                      <a:pt x="50781" y="106647"/>
                      <a:pt x="50132" y="109827"/>
                    </a:cubicBezTo>
                    <a:cubicBezTo>
                      <a:pt x="49483" y="112616"/>
                      <a:pt x="48054" y="115173"/>
                      <a:pt x="46041" y="117231"/>
                    </a:cubicBezTo>
                    <a:cubicBezTo>
                      <a:pt x="42209" y="120744"/>
                      <a:pt x="37858" y="123577"/>
                      <a:pt x="33052" y="125608"/>
                    </a:cubicBezTo>
                    <a:cubicBezTo>
                      <a:pt x="29156" y="127729"/>
                      <a:pt x="25518" y="130372"/>
                      <a:pt x="22336" y="133466"/>
                    </a:cubicBezTo>
                    <a:cubicBezTo>
                      <a:pt x="18960" y="136795"/>
                      <a:pt x="15972" y="140549"/>
                      <a:pt x="13569" y="144637"/>
                    </a:cubicBezTo>
                    <a:cubicBezTo>
                      <a:pt x="12335" y="146728"/>
                      <a:pt x="11231" y="148897"/>
                      <a:pt x="10257" y="151131"/>
                    </a:cubicBezTo>
                    <a:cubicBezTo>
                      <a:pt x="9283" y="153238"/>
                      <a:pt x="8503" y="155408"/>
                      <a:pt x="7854" y="157625"/>
                    </a:cubicBezTo>
                    <a:cubicBezTo>
                      <a:pt x="7140" y="160223"/>
                      <a:pt x="6555" y="162821"/>
                      <a:pt x="6100" y="165483"/>
                    </a:cubicBezTo>
                    <a:cubicBezTo>
                      <a:pt x="5711" y="168085"/>
                      <a:pt x="5516" y="170711"/>
                      <a:pt x="5516" y="173341"/>
                    </a:cubicBezTo>
                    <a:cubicBezTo>
                      <a:pt x="5516" y="178595"/>
                      <a:pt x="6360" y="183813"/>
                      <a:pt x="8049" y="188798"/>
                    </a:cubicBezTo>
                    <a:cubicBezTo>
                      <a:pt x="8503" y="190317"/>
                      <a:pt x="7595" y="191895"/>
                      <a:pt x="6100" y="192322"/>
                    </a:cubicBezTo>
                    <a:cubicBezTo>
                      <a:pt x="4737" y="192697"/>
                      <a:pt x="3308" y="192060"/>
                      <a:pt x="2724" y="190811"/>
                    </a:cubicBezTo>
                    <a:cubicBezTo>
                      <a:pt x="-3381" y="170612"/>
                      <a:pt x="1295" y="148690"/>
                      <a:pt x="15128" y="132752"/>
                    </a:cubicBezTo>
                    <a:cubicBezTo>
                      <a:pt x="18440" y="128877"/>
                      <a:pt x="22271" y="125488"/>
                      <a:pt x="26558" y="122686"/>
                    </a:cubicBezTo>
                    <a:cubicBezTo>
                      <a:pt x="30909" y="119893"/>
                      <a:pt x="35715" y="118140"/>
                      <a:pt x="39546" y="115152"/>
                    </a:cubicBezTo>
                    <a:cubicBezTo>
                      <a:pt x="41365" y="113972"/>
                      <a:pt x="42793" y="112366"/>
                      <a:pt x="43833" y="110476"/>
                    </a:cubicBezTo>
                    <a:cubicBezTo>
                      <a:pt x="44937" y="107759"/>
                      <a:pt x="45261" y="104803"/>
                      <a:pt x="44872" y="101904"/>
                    </a:cubicBezTo>
                    <a:cubicBezTo>
                      <a:pt x="44352" y="96314"/>
                      <a:pt x="44937" y="90681"/>
                      <a:pt x="46431" y="85279"/>
                    </a:cubicBezTo>
                    <a:cubicBezTo>
                      <a:pt x="49418" y="73386"/>
                      <a:pt x="59029" y="64285"/>
                      <a:pt x="71044" y="61899"/>
                    </a:cubicBezTo>
                    <a:lnTo>
                      <a:pt x="68511" y="65925"/>
                    </a:lnTo>
                    <a:cubicBezTo>
                      <a:pt x="61627" y="50639"/>
                      <a:pt x="57276" y="34348"/>
                      <a:pt x="55523" y="17673"/>
                    </a:cubicBezTo>
                    <a:cubicBezTo>
                      <a:pt x="55003" y="12997"/>
                      <a:pt x="54743" y="8256"/>
                      <a:pt x="54679" y="3515"/>
                    </a:cubicBezTo>
                    <a:cubicBezTo>
                      <a:pt x="54614" y="-1226"/>
                      <a:pt x="60264" y="-901"/>
                      <a:pt x="60329" y="2866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3"/>
            <p:cNvGrpSpPr/>
            <p:nvPr/>
          </p:nvGrpSpPr>
          <p:grpSpPr>
            <a:xfrm rot="10800000" flipH="1">
              <a:off x="-496848" y="-336188"/>
              <a:ext cx="3189941" cy="2398239"/>
              <a:chOff x="-249198" y="3171921"/>
              <a:chExt cx="2830220" cy="2127796"/>
            </a:xfrm>
          </p:grpSpPr>
          <p:sp>
            <p:nvSpPr>
              <p:cNvPr id="629" name="Google Shape;629;p13"/>
              <p:cNvSpPr/>
              <p:nvPr/>
            </p:nvSpPr>
            <p:spPr>
              <a:xfrm flipH="1">
                <a:off x="763345" y="4519466"/>
                <a:ext cx="105816" cy="115393"/>
              </a:xfrm>
              <a:custGeom>
                <a:avLst/>
                <a:gdLst/>
                <a:ahLst/>
                <a:cxnLst/>
                <a:rect l="l" t="t" r="r" b="b"/>
                <a:pathLst>
                  <a:path w="71137" h="77575" extrusionOk="0">
                    <a:moveTo>
                      <a:pt x="8493" y="3929"/>
                    </a:moveTo>
                    <a:cubicBezTo>
                      <a:pt x="5180" y="17346"/>
                      <a:pt x="5635" y="31432"/>
                      <a:pt x="9921" y="44583"/>
                    </a:cubicBezTo>
                    <a:cubicBezTo>
                      <a:pt x="13753" y="56273"/>
                      <a:pt x="20702" y="67443"/>
                      <a:pt x="32262" y="70885"/>
                    </a:cubicBezTo>
                    <a:cubicBezTo>
                      <a:pt x="37587" y="72515"/>
                      <a:pt x="43237" y="72398"/>
                      <a:pt x="48498" y="70561"/>
                    </a:cubicBezTo>
                    <a:cubicBezTo>
                      <a:pt x="53628" y="68723"/>
                      <a:pt x="58174" y="65430"/>
                      <a:pt x="61486" y="61079"/>
                    </a:cubicBezTo>
                    <a:cubicBezTo>
                      <a:pt x="65448" y="56741"/>
                      <a:pt x="67266" y="50844"/>
                      <a:pt x="66357" y="45038"/>
                    </a:cubicBezTo>
                    <a:cubicBezTo>
                      <a:pt x="64929" y="39888"/>
                      <a:pt x="60772" y="35920"/>
                      <a:pt x="55576" y="34647"/>
                    </a:cubicBezTo>
                    <a:cubicBezTo>
                      <a:pt x="53043" y="34024"/>
                      <a:pt x="50381" y="34231"/>
                      <a:pt x="47978" y="35231"/>
                    </a:cubicBezTo>
                    <a:cubicBezTo>
                      <a:pt x="45770" y="36167"/>
                      <a:pt x="44016" y="37946"/>
                      <a:pt x="43107" y="40167"/>
                    </a:cubicBezTo>
                    <a:cubicBezTo>
                      <a:pt x="42263" y="42219"/>
                      <a:pt x="42003" y="44466"/>
                      <a:pt x="42328" y="46661"/>
                    </a:cubicBezTo>
                    <a:cubicBezTo>
                      <a:pt x="42328" y="46142"/>
                      <a:pt x="42328" y="47051"/>
                      <a:pt x="42328" y="47051"/>
                    </a:cubicBezTo>
                    <a:cubicBezTo>
                      <a:pt x="42263" y="47421"/>
                      <a:pt x="42263" y="47785"/>
                      <a:pt x="42328" y="48155"/>
                    </a:cubicBezTo>
                    <a:lnTo>
                      <a:pt x="42328" y="48934"/>
                    </a:lnTo>
                    <a:cubicBezTo>
                      <a:pt x="42328" y="48480"/>
                      <a:pt x="42328" y="49454"/>
                      <a:pt x="42328" y="49519"/>
                    </a:cubicBezTo>
                    <a:cubicBezTo>
                      <a:pt x="42783" y="50389"/>
                      <a:pt x="43432" y="51143"/>
                      <a:pt x="44211" y="51727"/>
                    </a:cubicBezTo>
                    <a:cubicBezTo>
                      <a:pt x="45510" y="52558"/>
                      <a:pt x="45965" y="54234"/>
                      <a:pt x="45316" y="55624"/>
                    </a:cubicBezTo>
                    <a:cubicBezTo>
                      <a:pt x="44796" y="56916"/>
                      <a:pt x="43302" y="57520"/>
                      <a:pt x="42003" y="56981"/>
                    </a:cubicBezTo>
                    <a:cubicBezTo>
                      <a:pt x="41938" y="56948"/>
                      <a:pt x="41808" y="56903"/>
                      <a:pt x="41743" y="56858"/>
                    </a:cubicBezTo>
                    <a:cubicBezTo>
                      <a:pt x="34860" y="51214"/>
                      <a:pt x="33886" y="41063"/>
                      <a:pt x="39536" y="34192"/>
                    </a:cubicBezTo>
                    <a:cubicBezTo>
                      <a:pt x="41743" y="31465"/>
                      <a:pt x="44796" y="29549"/>
                      <a:pt x="48238" y="28737"/>
                    </a:cubicBezTo>
                    <a:cubicBezTo>
                      <a:pt x="54602" y="27523"/>
                      <a:pt x="61161" y="29653"/>
                      <a:pt x="65578" y="34387"/>
                    </a:cubicBezTo>
                    <a:cubicBezTo>
                      <a:pt x="68111" y="36998"/>
                      <a:pt x="69864" y="40219"/>
                      <a:pt x="70773" y="43739"/>
                    </a:cubicBezTo>
                    <a:cubicBezTo>
                      <a:pt x="71617" y="47688"/>
                      <a:pt x="71293" y="51805"/>
                      <a:pt x="69799" y="55559"/>
                    </a:cubicBezTo>
                    <a:cubicBezTo>
                      <a:pt x="65058" y="68521"/>
                      <a:pt x="52848" y="77263"/>
                      <a:pt x="39081" y="77574"/>
                    </a:cubicBezTo>
                    <a:cubicBezTo>
                      <a:pt x="32262" y="77471"/>
                      <a:pt x="25703" y="75197"/>
                      <a:pt x="20248" y="71080"/>
                    </a:cubicBezTo>
                    <a:cubicBezTo>
                      <a:pt x="14598" y="66651"/>
                      <a:pt x="10116" y="60897"/>
                      <a:pt x="7259" y="54325"/>
                    </a:cubicBezTo>
                    <a:cubicBezTo>
                      <a:pt x="635" y="39816"/>
                      <a:pt x="-1444" y="23665"/>
                      <a:pt x="1219" y="7955"/>
                    </a:cubicBezTo>
                    <a:cubicBezTo>
                      <a:pt x="1544" y="6007"/>
                      <a:pt x="1933" y="4124"/>
                      <a:pt x="2388" y="2305"/>
                    </a:cubicBezTo>
                    <a:cubicBezTo>
                      <a:pt x="2648" y="818"/>
                      <a:pt x="4012" y="-202"/>
                      <a:pt x="5505" y="32"/>
                    </a:cubicBezTo>
                    <a:cubicBezTo>
                      <a:pt x="5505" y="32"/>
                      <a:pt x="5505" y="32"/>
                      <a:pt x="5505" y="32"/>
                    </a:cubicBezTo>
                    <a:cubicBezTo>
                      <a:pt x="6999" y="474"/>
                      <a:pt x="7908" y="1961"/>
                      <a:pt x="7583" y="3474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3"/>
              <p:cNvSpPr/>
              <p:nvPr/>
            </p:nvSpPr>
            <p:spPr>
              <a:xfrm flipH="1">
                <a:off x="589218" y="4921044"/>
                <a:ext cx="93123" cy="150645"/>
              </a:xfrm>
              <a:custGeom>
                <a:avLst/>
                <a:gdLst/>
                <a:ahLst/>
                <a:cxnLst/>
                <a:rect l="l" t="t" r="r" b="b"/>
                <a:pathLst>
                  <a:path w="62604" h="101274" extrusionOk="0">
                    <a:moveTo>
                      <a:pt x="26719" y="4775"/>
                    </a:moveTo>
                    <a:cubicBezTo>
                      <a:pt x="18017" y="14049"/>
                      <a:pt x="12237" y="25719"/>
                      <a:pt x="10159" y="38286"/>
                    </a:cubicBezTo>
                    <a:cubicBezTo>
                      <a:pt x="8665" y="44780"/>
                      <a:pt x="7497" y="51794"/>
                      <a:pt x="6457" y="58613"/>
                    </a:cubicBezTo>
                    <a:cubicBezTo>
                      <a:pt x="4834" y="65965"/>
                      <a:pt x="5223" y="73634"/>
                      <a:pt x="7691" y="80759"/>
                    </a:cubicBezTo>
                    <a:cubicBezTo>
                      <a:pt x="12432" y="91617"/>
                      <a:pt x="24252" y="97540"/>
                      <a:pt x="35812" y="94851"/>
                    </a:cubicBezTo>
                    <a:cubicBezTo>
                      <a:pt x="41721" y="93280"/>
                      <a:pt x="47047" y="89948"/>
                      <a:pt x="51008" y="85305"/>
                    </a:cubicBezTo>
                    <a:cubicBezTo>
                      <a:pt x="55879" y="80720"/>
                      <a:pt x="58087" y="73953"/>
                      <a:pt x="56788" y="67380"/>
                    </a:cubicBezTo>
                    <a:cubicBezTo>
                      <a:pt x="55749" y="64218"/>
                      <a:pt x="54125" y="61295"/>
                      <a:pt x="51917" y="58808"/>
                    </a:cubicBezTo>
                    <a:cubicBezTo>
                      <a:pt x="50164" y="56106"/>
                      <a:pt x="47761" y="53879"/>
                      <a:pt x="44903" y="52313"/>
                    </a:cubicBezTo>
                    <a:cubicBezTo>
                      <a:pt x="42241" y="51339"/>
                      <a:pt x="39643" y="53677"/>
                      <a:pt x="37760" y="55626"/>
                    </a:cubicBezTo>
                    <a:cubicBezTo>
                      <a:pt x="36461" y="56762"/>
                      <a:pt x="35357" y="58048"/>
                      <a:pt x="34382" y="59457"/>
                    </a:cubicBezTo>
                    <a:cubicBezTo>
                      <a:pt x="33668" y="60379"/>
                      <a:pt x="33279" y="61490"/>
                      <a:pt x="33279" y="62639"/>
                    </a:cubicBezTo>
                    <a:cubicBezTo>
                      <a:pt x="33279" y="63159"/>
                      <a:pt x="33279" y="62964"/>
                      <a:pt x="33279" y="63289"/>
                    </a:cubicBezTo>
                    <a:cubicBezTo>
                      <a:pt x="33279" y="63614"/>
                      <a:pt x="33279" y="64068"/>
                      <a:pt x="33279" y="63808"/>
                    </a:cubicBezTo>
                    <a:cubicBezTo>
                      <a:pt x="33409" y="64179"/>
                      <a:pt x="33668" y="64484"/>
                      <a:pt x="33993" y="64653"/>
                    </a:cubicBezTo>
                    <a:cubicBezTo>
                      <a:pt x="37110" y="66471"/>
                      <a:pt x="34577" y="71537"/>
                      <a:pt x="31525" y="69783"/>
                    </a:cubicBezTo>
                    <a:cubicBezTo>
                      <a:pt x="28278" y="67621"/>
                      <a:pt x="26850" y="63568"/>
                      <a:pt x="28018" y="59847"/>
                    </a:cubicBezTo>
                    <a:cubicBezTo>
                      <a:pt x="29447" y="56028"/>
                      <a:pt x="31914" y="52677"/>
                      <a:pt x="35097" y="50170"/>
                    </a:cubicBezTo>
                    <a:cubicBezTo>
                      <a:pt x="37825" y="46995"/>
                      <a:pt x="42176" y="45676"/>
                      <a:pt x="46202" y="46793"/>
                    </a:cubicBezTo>
                    <a:cubicBezTo>
                      <a:pt x="49839" y="48456"/>
                      <a:pt x="52957" y="51054"/>
                      <a:pt x="55230" y="54327"/>
                    </a:cubicBezTo>
                    <a:cubicBezTo>
                      <a:pt x="58087" y="57444"/>
                      <a:pt x="60295" y="61081"/>
                      <a:pt x="61724" y="65042"/>
                    </a:cubicBezTo>
                    <a:cubicBezTo>
                      <a:pt x="63023" y="69101"/>
                      <a:pt x="63023" y="73453"/>
                      <a:pt x="61724" y="77511"/>
                    </a:cubicBezTo>
                    <a:cubicBezTo>
                      <a:pt x="59126" y="84993"/>
                      <a:pt x="54190" y="91403"/>
                      <a:pt x="47566" y="95760"/>
                    </a:cubicBezTo>
                    <a:cubicBezTo>
                      <a:pt x="41462" y="99891"/>
                      <a:pt x="34188" y="101794"/>
                      <a:pt x="26850" y="101151"/>
                    </a:cubicBezTo>
                    <a:cubicBezTo>
                      <a:pt x="19965" y="100287"/>
                      <a:pt x="13601" y="97072"/>
                      <a:pt x="8795" y="92059"/>
                    </a:cubicBezTo>
                    <a:cubicBezTo>
                      <a:pt x="3405" y="86298"/>
                      <a:pt x="287" y="78732"/>
                      <a:pt x="93" y="70822"/>
                    </a:cubicBezTo>
                    <a:cubicBezTo>
                      <a:pt x="158" y="62230"/>
                      <a:pt x="1196" y="53671"/>
                      <a:pt x="3145" y="45300"/>
                    </a:cubicBezTo>
                    <a:cubicBezTo>
                      <a:pt x="4899" y="30597"/>
                      <a:pt x="10354" y="16582"/>
                      <a:pt x="19056" y="4580"/>
                    </a:cubicBezTo>
                    <a:cubicBezTo>
                      <a:pt x="20225" y="3262"/>
                      <a:pt x="21394" y="2002"/>
                      <a:pt x="22693" y="813"/>
                    </a:cubicBezTo>
                    <a:cubicBezTo>
                      <a:pt x="23732" y="-245"/>
                      <a:pt x="25420" y="-278"/>
                      <a:pt x="26459" y="749"/>
                    </a:cubicBezTo>
                    <a:cubicBezTo>
                      <a:pt x="26459" y="768"/>
                      <a:pt x="26524" y="788"/>
                      <a:pt x="26524" y="813"/>
                    </a:cubicBezTo>
                    <a:cubicBezTo>
                      <a:pt x="27564" y="1976"/>
                      <a:pt x="27564" y="3742"/>
                      <a:pt x="26524" y="490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13"/>
              <p:cNvSpPr/>
              <p:nvPr/>
            </p:nvSpPr>
            <p:spPr>
              <a:xfrm flipH="1">
                <a:off x="422331" y="4393057"/>
                <a:ext cx="72742" cy="126848"/>
              </a:xfrm>
              <a:custGeom>
                <a:avLst/>
                <a:gdLst/>
                <a:ahLst/>
                <a:cxnLst/>
                <a:rect l="l" t="t" r="r" b="b"/>
                <a:pathLst>
                  <a:path w="48902" h="85276" extrusionOk="0">
                    <a:moveTo>
                      <a:pt x="48996" y="3270"/>
                    </a:moveTo>
                    <a:cubicBezTo>
                      <a:pt x="45749" y="9342"/>
                      <a:pt x="43541" y="15934"/>
                      <a:pt x="42502" y="22753"/>
                    </a:cubicBezTo>
                    <a:cubicBezTo>
                      <a:pt x="41982" y="26059"/>
                      <a:pt x="41722" y="29403"/>
                      <a:pt x="41722" y="32754"/>
                    </a:cubicBezTo>
                    <a:cubicBezTo>
                      <a:pt x="42242" y="35891"/>
                      <a:pt x="41917" y="39106"/>
                      <a:pt x="40878" y="42106"/>
                    </a:cubicBezTo>
                    <a:cubicBezTo>
                      <a:pt x="39060" y="45418"/>
                      <a:pt x="35748" y="45158"/>
                      <a:pt x="32695" y="46003"/>
                    </a:cubicBezTo>
                    <a:cubicBezTo>
                      <a:pt x="30033" y="46711"/>
                      <a:pt x="27500" y="47847"/>
                      <a:pt x="25162" y="49380"/>
                    </a:cubicBezTo>
                    <a:cubicBezTo>
                      <a:pt x="20226" y="52724"/>
                      <a:pt x="16200" y="57173"/>
                      <a:pt x="13277" y="62368"/>
                    </a:cubicBezTo>
                    <a:cubicBezTo>
                      <a:pt x="9771" y="68850"/>
                      <a:pt x="7173" y="75773"/>
                      <a:pt x="5484" y="82955"/>
                    </a:cubicBezTo>
                    <a:cubicBezTo>
                      <a:pt x="5224" y="84475"/>
                      <a:pt x="3796" y="85495"/>
                      <a:pt x="2237" y="85235"/>
                    </a:cubicBezTo>
                    <a:cubicBezTo>
                      <a:pt x="2237" y="85228"/>
                      <a:pt x="2237" y="85228"/>
                      <a:pt x="2237" y="85228"/>
                    </a:cubicBezTo>
                    <a:cubicBezTo>
                      <a:pt x="743" y="84813"/>
                      <a:pt x="-166" y="83306"/>
                      <a:pt x="158" y="81786"/>
                    </a:cubicBezTo>
                    <a:cubicBezTo>
                      <a:pt x="2626" y="68525"/>
                      <a:pt x="9186" y="56374"/>
                      <a:pt x="18927" y="47042"/>
                    </a:cubicBezTo>
                    <a:cubicBezTo>
                      <a:pt x="21395" y="45009"/>
                      <a:pt x="24058" y="43327"/>
                      <a:pt x="26980" y="42041"/>
                    </a:cubicBezTo>
                    <a:cubicBezTo>
                      <a:pt x="28149" y="41450"/>
                      <a:pt x="29383" y="40996"/>
                      <a:pt x="30682" y="40677"/>
                    </a:cubicBezTo>
                    <a:cubicBezTo>
                      <a:pt x="32306" y="40223"/>
                      <a:pt x="33994" y="40158"/>
                      <a:pt x="35553" y="39703"/>
                    </a:cubicBezTo>
                    <a:cubicBezTo>
                      <a:pt x="35553" y="39703"/>
                      <a:pt x="36267" y="39184"/>
                      <a:pt x="36007" y="39703"/>
                    </a:cubicBezTo>
                    <a:cubicBezTo>
                      <a:pt x="35748" y="40223"/>
                      <a:pt x="36007" y="39314"/>
                      <a:pt x="36007" y="38664"/>
                    </a:cubicBezTo>
                    <a:cubicBezTo>
                      <a:pt x="36072" y="38125"/>
                      <a:pt x="36072" y="37580"/>
                      <a:pt x="36007" y="37040"/>
                    </a:cubicBezTo>
                    <a:cubicBezTo>
                      <a:pt x="36007" y="36131"/>
                      <a:pt x="36007" y="35222"/>
                      <a:pt x="36007" y="34248"/>
                    </a:cubicBezTo>
                    <a:cubicBezTo>
                      <a:pt x="35942" y="30735"/>
                      <a:pt x="36137" y="27215"/>
                      <a:pt x="36592" y="23727"/>
                    </a:cubicBezTo>
                    <a:cubicBezTo>
                      <a:pt x="37631" y="15856"/>
                      <a:pt x="40034" y="8232"/>
                      <a:pt x="43736" y="1192"/>
                    </a:cubicBezTo>
                    <a:cubicBezTo>
                      <a:pt x="44645" y="-75"/>
                      <a:pt x="46334" y="-380"/>
                      <a:pt x="47632" y="503"/>
                    </a:cubicBezTo>
                    <a:cubicBezTo>
                      <a:pt x="48672" y="1257"/>
                      <a:pt x="49126" y="2647"/>
                      <a:pt x="48607" y="38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13"/>
              <p:cNvSpPr/>
              <p:nvPr/>
            </p:nvSpPr>
            <p:spPr>
              <a:xfrm flipH="1">
                <a:off x="960152" y="4321657"/>
                <a:ext cx="29383" cy="123327"/>
              </a:xfrm>
              <a:custGeom>
                <a:avLst/>
                <a:gdLst/>
                <a:ahLst/>
                <a:cxnLst/>
                <a:rect l="l" t="t" r="r" b="b"/>
                <a:pathLst>
                  <a:path w="19753" h="82909" extrusionOk="0">
                    <a:moveTo>
                      <a:pt x="18062" y="2508"/>
                    </a:moveTo>
                    <a:cubicBezTo>
                      <a:pt x="18062" y="9002"/>
                      <a:pt x="18646" y="15497"/>
                      <a:pt x="18971" y="21991"/>
                    </a:cubicBezTo>
                    <a:cubicBezTo>
                      <a:pt x="18971" y="25238"/>
                      <a:pt x="18971" y="28485"/>
                      <a:pt x="19425" y="31733"/>
                    </a:cubicBezTo>
                    <a:cubicBezTo>
                      <a:pt x="19880" y="34980"/>
                      <a:pt x="19880" y="38227"/>
                      <a:pt x="19815" y="40954"/>
                    </a:cubicBezTo>
                    <a:cubicBezTo>
                      <a:pt x="19815" y="42461"/>
                      <a:pt x="19360" y="43935"/>
                      <a:pt x="18387" y="45111"/>
                    </a:cubicBezTo>
                    <a:cubicBezTo>
                      <a:pt x="17543" y="46078"/>
                      <a:pt x="16568" y="46949"/>
                      <a:pt x="15529" y="47709"/>
                    </a:cubicBezTo>
                    <a:cubicBezTo>
                      <a:pt x="13970" y="49131"/>
                      <a:pt x="12542" y="50722"/>
                      <a:pt x="11307" y="52449"/>
                    </a:cubicBezTo>
                    <a:cubicBezTo>
                      <a:pt x="8840" y="55969"/>
                      <a:pt x="7022" y="59937"/>
                      <a:pt x="6047" y="64139"/>
                    </a:cubicBezTo>
                    <a:cubicBezTo>
                      <a:pt x="4878" y="69068"/>
                      <a:pt x="4878" y="74212"/>
                      <a:pt x="6047" y="79141"/>
                    </a:cubicBezTo>
                    <a:cubicBezTo>
                      <a:pt x="6502" y="80609"/>
                      <a:pt x="5787" y="82180"/>
                      <a:pt x="4359" y="82778"/>
                    </a:cubicBezTo>
                    <a:cubicBezTo>
                      <a:pt x="2995" y="83226"/>
                      <a:pt x="1501" y="82486"/>
                      <a:pt x="1047" y="81128"/>
                    </a:cubicBezTo>
                    <a:cubicBezTo>
                      <a:pt x="1047" y="81089"/>
                      <a:pt x="1047" y="81057"/>
                      <a:pt x="1047" y="81024"/>
                    </a:cubicBezTo>
                    <a:cubicBezTo>
                      <a:pt x="-1096" y="71283"/>
                      <a:pt x="397" y="61100"/>
                      <a:pt x="5268" y="52384"/>
                    </a:cubicBezTo>
                    <a:cubicBezTo>
                      <a:pt x="6437" y="50300"/>
                      <a:pt x="7801" y="48326"/>
                      <a:pt x="9360" y="46475"/>
                    </a:cubicBezTo>
                    <a:cubicBezTo>
                      <a:pt x="10983" y="44773"/>
                      <a:pt x="12672" y="43169"/>
                      <a:pt x="14490" y="41669"/>
                    </a:cubicBezTo>
                    <a:cubicBezTo>
                      <a:pt x="14490" y="41669"/>
                      <a:pt x="14945" y="40954"/>
                      <a:pt x="14490" y="41279"/>
                    </a:cubicBezTo>
                    <a:cubicBezTo>
                      <a:pt x="14490" y="40740"/>
                      <a:pt x="14490" y="40195"/>
                      <a:pt x="14490" y="39656"/>
                    </a:cubicBezTo>
                    <a:cubicBezTo>
                      <a:pt x="14490" y="37967"/>
                      <a:pt x="14490" y="36214"/>
                      <a:pt x="14490" y="34460"/>
                    </a:cubicBezTo>
                    <a:lnTo>
                      <a:pt x="14100" y="24978"/>
                    </a:lnTo>
                    <a:cubicBezTo>
                      <a:pt x="13710" y="17705"/>
                      <a:pt x="13386" y="10496"/>
                      <a:pt x="13061" y="3222"/>
                    </a:cubicBezTo>
                    <a:cubicBezTo>
                      <a:pt x="12737" y="1787"/>
                      <a:pt x="13645" y="371"/>
                      <a:pt x="15075" y="60"/>
                    </a:cubicBezTo>
                    <a:cubicBezTo>
                      <a:pt x="16568" y="-252"/>
                      <a:pt x="17932" y="664"/>
                      <a:pt x="18257" y="2105"/>
                    </a:cubicBezTo>
                    <a:cubicBezTo>
                      <a:pt x="18322" y="2346"/>
                      <a:pt x="18322" y="2586"/>
                      <a:pt x="18322" y="2833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3"/>
              <p:cNvSpPr/>
              <p:nvPr/>
            </p:nvSpPr>
            <p:spPr>
              <a:xfrm flipH="1">
                <a:off x="-243525" y="3171921"/>
                <a:ext cx="2824547" cy="2127796"/>
              </a:xfrm>
              <a:custGeom>
                <a:avLst/>
                <a:gdLst/>
                <a:ahLst/>
                <a:cxnLst/>
                <a:rect l="l" t="t" r="r" b="b"/>
                <a:pathLst>
                  <a:path w="1898855" h="1430451" extrusionOk="0">
                    <a:moveTo>
                      <a:pt x="93" y="1390765"/>
                    </a:moveTo>
                    <a:cubicBezTo>
                      <a:pt x="202132" y="1419145"/>
                      <a:pt x="412093" y="1448369"/>
                      <a:pt x="623548" y="1416742"/>
                    </a:cubicBezTo>
                    <a:cubicBezTo>
                      <a:pt x="677905" y="1408754"/>
                      <a:pt x="732003" y="1396739"/>
                      <a:pt x="786945" y="1387777"/>
                    </a:cubicBezTo>
                    <a:cubicBezTo>
                      <a:pt x="1061525" y="1343031"/>
                      <a:pt x="1351951" y="1374789"/>
                      <a:pt x="1649391" y="1381283"/>
                    </a:cubicBezTo>
                    <a:cubicBezTo>
                      <a:pt x="1706930" y="1382647"/>
                      <a:pt x="1766288" y="1382842"/>
                      <a:pt x="1820451" y="1361215"/>
                    </a:cubicBezTo>
                    <a:cubicBezTo>
                      <a:pt x="1835193" y="1355799"/>
                      <a:pt x="1848701" y="1347519"/>
                      <a:pt x="1860196" y="1336862"/>
                    </a:cubicBezTo>
                    <a:cubicBezTo>
                      <a:pt x="1877536" y="1319652"/>
                      <a:pt x="1886627" y="1295103"/>
                      <a:pt x="1891304" y="1270555"/>
                    </a:cubicBezTo>
                    <a:cubicBezTo>
                      <a:pt x="1910462" y="1170347"/>
                      <a:pt x="1865327" y="1068192"/>
                      <a:pt x="1869028" y="966166"/>
                    </a:cubicBezTo>
                    <a:cubicBezTo>
                      <a:pt x="1871107" y="904990"/>
                      <a:pt x="1890460" y="845631"/>
                      <a:pt x="1896629" y="784650"/>
                    </a:cubicBezTo>
                    <a:cubicBezTo>
                      <a:pt x="1902604" y="725097"/>
                      <a:pt x="1895915" y="665284"/>
                      <a:pt x="1889225" y="606121"/>
                    </a:cubicBezTo>
                    <a:cubicBezTo>
                      <a:pt x="1880069" y="525678"/>
                      <a:pt x="1870977" y="445300"/>
                      <a:pt x="1861885" y="364987"/>
                    </a:cubicBezTo>
                    <a:cubicBezTo>
                      <a:pt x="1859417" y="351055"/>
                      <a:pt x="1859547" y="336787"/>
                      <a:pt x="1862274" y="322904"/>
                    </a:cubicBezTo>
                    <a:cubicBezTo>
                      <a:pt x="1866430" y="306863"/>
                      <a:pt x="1877016" y="293290"/>
                      <a:pt x="1883835" y="278158"/>
                    </a:cubicBezTo>
                    <a:cubicBezTo>
                      <a:pt x="1902409" y="237244"/>
                      <a:pt x="1883251" y="189121"/>
                      <a:pt x="1875652" y="148791"/>
                    </a:cubicBezTo>
                    <a:cubicBezTo>
                      <a:pt x="1866301" y="99239"/>
                      <a:pt x="1845844" y="58910"/>
                      <a:pt x="1808566" y="27023"/>
                    </a:cubicBezTo>
                    <a:cubicBezTo>
                      <a:pt x="1791811" y="12670"/>
                      <a:pt x="1772003" y="396"/>
                      <a:pt x="1750118" y="6"/>
                    </a:cubicBezTo>
                    <a:cubicBezTo>
                      <a:pt x="1728232" y="-383"/>
                      <a:pt x="1703748" y="14683"/>
                      <a:pt x="1698877" y="37543"/>
                    </a:cubicBezTo>
                    <a:cubicBezTo>
                      <a:pt x="1659911" y="36050"/>
                      <a:pt x="1619322" y="61118"/>
                      <a:pt x="1600618" y="98525"/>
                    </a:cubicBezTo>
                    <a:cubicBezTo>
                      <a:pt x="1590162" y="93795"/>
                      <a:pt x="1578342" y="93191"/>
                      <a:pt x="1567432" y="96837"/>
                    </a:cubicBezTo>
                    <a:cubicBezTo>
                      <a:pt x="1550157" y="102487"/>
                      <a:pt x="1535870" y="115540"/>
                      <a:pt x="1521972" y="128269"/>
                    </a:cubicBezTo>
                    <a:cubicBezTo>
                      <a:pt x="1517491" y="119632"/>
                      <a:pt x="1505671" y="119761"/>
                      <a:pt x="1496514" y="122879"/>
                    </a:cubicBezTo>
                    <a:cubicBezTo>
                      <a:pt x="1458262" y="135867"/>
                      <a:pt x="1434299" y="186198"/>
                      <a:pt x="1447612" y="225099"/>
                    </a:cubicBezTo>
                    <a:cubicBezTo>
                      <a:pt x="1432155" y="239409"/>
                      <a:pt x="1422479" y="258846"/>
                      <a:pt x="1420336" y="279781"/>
                    </a:cubicBezTo>
                    <a:lnTo>
                      <a:pt x="1417868" y="280821"/>
                    </a:lnTo>
                    <a:cubicBezTo>
                      <a:pt x="1407152" y="286192"/>
                      <a:pt x="1397930" y="294245"/>
                      <a:pt x="1391241" y="304200"/>
                    </a:cubicBezTo>
                    <a:cubicBezTo>
                      <a:pt x="1389877" y="298420"/>
                      <a:pt x="1387474" y="292925"/>
                      <a:pt x="1384227" y="287964"/>
                    </a:cubicBezTo>
                    <a:cubicBezTo>
                      <a:pt x="1366563" y="261403"/>
                      <a:pt x="1325778" y="258220"/>
                      <a:pt x="1302594" y="281470"/>
                    </a:cubicBezTo>
                    <a:cubicBezTo>
                      <a:pt x="1299672" y="284880"/>
                      <a:pt x="1296425" y="287932"/>
                      <a:pt x="1292787" y="290562"/>
                    </a:cubicBezTo>
                    <a:cubicBezTo>
                      <a:pt x="1288956" y="292409"/>
                      <a:pt x="1284865" y="293804"/>
                      <a:pt x="1280708" y="294718"/>
                    </a:cubicBezTo>
                    <a:cubicBezTo>
                      <a:pt x="1264407" y="300950"/>
                      <a:pt x="1251614" y="313999"/>
                      <a:pt x="1245769" y="330437"/>
                    </a:cubicBezTo>
                    <a:cubicBezTo>
                      <a:pt x="1239729" y="347046"/>
                      <a:pt x="1237196" y="364754"/>
                      <a:pt x="1238495" y="382392"/>
                    </a:cubicBezTo>
                    <a:cubicBezTo>
                      <a:pt x="1239534" y="389477"/>
                      <a:pt x="1238495" y="396710"/>
                      <a:pt x="1235572" y="403238"/>
                    </a:cubicBezTo>
                    <a:cubicBezTo>
                      <a:pt x="1231221" y="410577"/>
                      <a:pt x="1222583" y="412980"/>
                      <a:pt x="1214856" y="415318"/>
                    </a:cubicBezTo>
                    <a:cubicBezTo>
                      <a:pt x="1205504" y="417584"/>
                      <a:pt x="1196866" y="422036"/>
                      <a:pt x="1189593" y="428307"/>
                    </a:cubicBezTo>
                    <a:cubicBezTo>
                      <a:pt x="1182059" y="435172"/>
                      <a:pt x="1178553" y="445411"/>
                      <a:pt x="1180306" y="455453"/>
                    </a:cubicBezTo>
                    <a:cubicBezTo>
                      <a:pt x="1161797" y="467472"/>
                      <a:pt x="1150822" y="488248"/>
                      <a:pt x="1151341" y="510330"/>
                    </a:cubicBezTo>
                    <a:cubicBezTo>
                      <a:pt x="1151796" y="522585"/>
                      <a:pt x="1155887" y="534424"/>
                      <a:pt x="1163161" y="544295"/>
                    </a:cubicBezTo>
                    <a:cubicBezTo>
                      <a:pt x="1160823" y="546840"/>
                      <a:pt x="1158615" y="549553"/>
                      <a:pt x="1156667" y="552413"/>
                    </a:cubicBezTo>
                    <a:cubicBezTo>
                      <a:pt x="1146535" y="568610"/>
                      <a:pt x="1139911" y="586750"/>
                      <a:pt x="1137184" y="605666"/>
                    </a:cubicBezTo>
                    <a:cubicBezTo>
                      <a:pt x="1134196" y="618748"/>
                      <a:pt x="1133677" y="632268"/>
                      <a:pt x="1135625" y="645541"/>
                    </a:cubicBezTo>
                    <a:cubicBezTo>
                      <a:pt x="1136794" y="652224"/>
                      <a:pt x="1139262" y="658621"/>
                      <a:pt x="1142899" y="664375"/>
                    </a:cubicBezTo>
                    <a:lnTo>
                      <a:pt x="1140041" y="665674"/>
                    </a:lnTo>
                    <a:cubicBezTo>
                      <a:pt x="1124195" y="673402"/>
                      <a:pt x="1110816" y="686521"/>
                      <a:pt x="1095036" y="694249"/>
                    </a:cubicBezTo>
                    <a:cubicBezTo>
                      <a:pt x="1088606" y="696723"/>
                      <a:pt x="1082501" y="700042"/>
                      <a:pt x="1076916" y="704120"/>
                    </a:cubicBezTo>
                    <a:cubicBezTo>
                      <a:pt x="1067954" y="711978"/>
                      <a:pt x="1064772" y="724577"/>
                      <a:pt x="1063213" y="737241"/>
                    </a:cubicBezTo>
                    <a:cubicBezTo>
                      <a:pt x="1059576" y="733916"/>
                      <a:pt x="1055096" y="731669"/>
                      <a:pt x="1050225" y="730747"/>
                    </a:cubicBezTo>
                    <a:cubicBezTo>
                      <a:pt x="1036781" y="729649"/>
                      <a:pt x="1023663" y="735118"/>
                      <a:pt x="1015025" y="745424"/>
                    </a:cubicBezTo>
                    <a:cubicBezTo>
                      <a:pt x="1005998" y="755977"/>
                      <a:pt x="998594" y="767791"/>
                      <a:pt x="993009" y="780493"/>
                    </a:cubicBezTo>
                    <a:lnTo>
                      <a:pt x="958784" y="848944"/>
                    </a:lnTo>
                    <a:cubicBezTo>
                      <a:pt x="941250" y="842423"/>
                      <a:pt x="921507" y="846826"/>
                      <a:pt x="908453" y="860179"/>
                    </a:cubicBezTo>
                    <a:cubicBezTo>
                      <a:pt x="894945" y="874596"/>
                      <a:pt x="889490" y="894826"/>
                      <a:pt x="893971" y="914082"/>
                    </a:cubicBezTo>
                    <a:cubicBezTo>
                      <a:pt x="887477" y="913627"/>
                      <a:pt x="882736" y="923109"/>
                      <a:pt x="884620" y="930317"/>
                    </a:cubicBezTo>
                    <a:cubicBezTo>
                      <a:pt x="885918" y="934617"/>
                      <a:pt x="888386" y="938474"/>
                      <a:pt x="891763" y="941488"/>
                    </a:cubicBezTo>
                    <a:cubicBezTo>
                      <a:pt x="870917" y="944767"/>
                      <a:pt x="852278" y="956165"/>
                      <a:pt x="839809" y="973180"/>
                    </a:cubicBezTo>
                    <a:cubicBezTo>
                      <a:pt x="836042" y="964835"/>
                      <a:pt x="830067" y="957704"/>
                      <a:pt x="822469" y="952593"/>
                    </a:cubicBezTo>
                    <a:cubicBezTo>
                      <a:pt x="804155" y="941728"/>
                      <a:pt x="781165" y="942851"/>
                      <a:pt x="764020" y="955450"/>
                    </a:cubicBezTo>
                    <a:cubicBezTo>
                      <a:pt x="763110" y="956054"/>
                      <a:pt x="762267" y="956775"/>
                      <a:pt x="761487" y="957593"/>
                    </a:cubicBezTo>
                    <a:cubicBezTo>
                      <a:pt x="753369" y="938163"/>
                      <a:pt x="739861" y="921466"/>
                      <a:pt x="722521" y="909471"/>
                    </a:cubicBezTo>
                    <a:cubicBezTo>
                      <a:pt x="708559" y="899989"/>
                      <a:pt x="691544" y="894339"/>
                      <a:pt x="675632" y="898950"/>
                    </a:cubicBezTo>
                    <a:cubicBezTo>
                      <a:pt x="658422" y="904353"/>
                      <a:pt x="647122" y="920881"/>
                      <a:pt x="648421" y="938890"/>
                    </a:cubicBezTo>
                    <a:cubicBezTo>
                      <a:pt x="638615" y="929337"/>
                      <a:pt x="623548" y="927804"/>
                      <a:pt x="612053" y="935188"/>
                    </a:cubicBezTo>
                    <a:cubicBezTo>
                      <a:pt x="600493" y="942988"/>
                      <a:pt x="591466" y="954009"/>
                      <a:pt x="586076" y="966880"/>
                    </a:cubicBezTo>
                    <a:cubicBezTo>
                      <a:pt x="579387" y="980525"/>
                      <a:pt x="574516" y="994975"/>
                      <a:pt x="571593" y="1009873"/>
                    </a:cubicBezTo>
                    <a:cubicBezTo>
                      <a:pt x="569515" y="1020199"/>
                      <a:pt x="568931" y="1032603"/>
                      <a:pt x="575879" y="1039876"/>
                    </a:cubicBezTo>
                    <a:cubicBezTo>
                      <a:pt x="564709" y="1042292"/>
                      <a:pt x="555617" y="1050332"/>
                      <a:pt x="551786" y="1061113"/>
                    </a:cubicBezTo>
                    <a:cubicBezTo>
                      <a:pt x="544966" y="1061230"/>
                      <a:pt x="538277" y="1062964"/>
                      <a:pt x="532303" y="1066178"/>
                    </a:cubicBezTo>
                    <a:cubicBezTo>
                      <a:pt x="512171" y="1078102"/>
                      <a:pt x="499117" y="1099137"/>
                      <a:pt x="497428" y="1122484"/>
                    </a:cubicBezTo>
                    <a:cubicBezTo>
                      <a:pt x="496779" y="1122484"/>
                      <a:pt x="496129" y="1121900"/>
                      <a:pt x="495480" y="1121705"/>
                    </a:cubicBezTo>
                    <a:cubicBezTo>
                      <a:pt x="481128" y="1117419"/>
                      <a:pt x="466190" y="1124757"/>
                      <a:pt x="453527" y="1133395"/>
                    </a:cubicBezTo>
                    <a:cubicBezTo>
                      <a:pt x="438914" y="1143266"/>
                      <a:pt x="423653" y="1159762"/>
                      <a:pt x="427549" y="1178855"/>
                    </a:cubicBezTo>
                    <a:cubicBezTo>
                      <a:pt x="425926" y="1179264"/>
                      <a:pt x="424302" y="1179829"/>
                      <a:pt x="422744" y="1180543"/>
                    </a:cubicBezTo>
                    <a:cubicBezTo>
                      <a:pt x="422679" y="1169925"/>
                      <a:pt x="417288" y="1160041"/>
                      <a:pt x="408456" y="1154177"/>
                    </a:cubicBezTo>
                    <a:cubicBezTo>
                      <a:pt x="396376" y="1147033"/>
                      <a:pt x="381569" y="1149371"/>
                      <a:pt x="368906" y="1154826"/>
                    </a:cubicBezTo>
                    <a:cubicBezTo>
                      <a:pt x="353384" y="1161535"/>
                      <a:pt x="339746" y="1171977"/>
                      <a:pt x="329225" y="1185219"/>
                    </a:cubicBezTo>
                    <a:cubicBezTo>
                      <a:pt x="321107" y="1195286"/>
                      <a:pt x="314548" y="1206975"/>
                      <a:pt x="305781" y="1216392"/>
                    </a:cubicBezTo>
                    <a:cubicBezTo>
                      <a:pt x="296884" y="1226211"/>
                      <a:pt x="285389" y="1233342"/>
                      <a:pt x="272660" y="1236979"/>
                    </a:cubicBezTo>
                    <a:cubicBezTo>
                      <a:pt x="259671" y="1240486"/>
                      <a:pt x="246683" y="1240096"/>
                      <a:pt x="233694" y="1242954"/>
                    </a:cubicBezTo>
                    <a:cubicBezTo>
                      <a:pt x="223953" y="1244883"/>
                      <a:pt x="215056" y="1249831"/>
                      <a:pt x="208236" y="1257111"/>
                    </a:cubicBezTo>
                    <a:cubicBezTo>
                      <a:pt x="206418" y="1254709"/>
                      <a:pt x="204210" y="1252624"/>
                      <a:pt x="201742" y="1250942"/>
                    </a:cubicBezTo>
                    <a:cubicBezTo>
                      <a:pt x="191416" y="1244447"/>
                      <a:pt x="178947" y="1244447"/>
                      <a:pt x="167192" y="1244772"/>
                    </a:cubicBezTo>
                    <a:cubicBezTo>
                      <a:pt x="168037" y="1237310"/>
                      <a:pt x="164335" y="1230076"/>
                      <a:pt x="157840" y="1226328"/>
                    </a:cubicBezTo>
                    <a:cubicBezTo>
                      <a:pt x="151801" y="1223296"/>
                      <a:pt x="144917" y="1222536"/>
                      <a:pt x="138357" y="1224185"/>
                    </a:cubicBezTo>
                    <a:cubicBezTo>
                      <a:pt x="93611" y="1232498"/>
                      <a:pt x="66400" y="1287960"/>
                      <a:pt x="23473" y="1302767"/>
                    </a:cubicBezTo>
                    <a:close/>
                    <a:moveTo>
                      <a:pt x="1072630" y="758997"/>
                    </a:moveTo>
                    <a:lnTo>
                      <a:pt x="1073864" y="760491"/>
                    </a:lnTo>
                    <a:lnTo>
                      <a:pt x="1072500" y="760491"/>
                    </a:lnTo>
                    <a:cubicBezTo>
                      <a:pt x="1072565" y="760101"/>
                      <a:pt x="1072565" y="759452"/>
                      <a:pt x="1072630" y="758997"/>
                    </a:cubicBezTo>
                    <a:close/>
                  </a:path>
                </a:pathLst>
              </a:custGeom>
              <a:solidFill>
                <a:srgbClr val="FFFFFF">
                  <a:alpha val="639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13"/>
              <p:cNvSpPr/>
              <p:nvPr/>
            </p:nvSpPr>
            <p:spPr>
              <a:xfrm flipH="1">
                <a:off x="-89296" y="3797537"/>
                <a:ext cx="654652" cy="541306"/>
              </a:xfrm>
              <a:custGeom>
                <a:avLst/>
                <a:gdLst/>
                <a:ahLst/>
                <a:cxnLst/>
                <a:rect l="l" t="t" r="r" b="b"/>
                <a:pathLst>
                  <a:path w="440102" h="363903" extrusionOk="0">
                    <a:moveTo>
                      <a:pt x="440196" y="31783"/>
                    </a:moveTo>
                    <a:cubicBezTo>
                      <a:pt x="410516" y="19978"/>
                      <a:pt x="376876" y="24168"/>
                      <a:pt x="351028" y="42888"/>
                    </a:cubicBezTo>
                    <a:cubicBezTo>
                      <a:pt x="318232" y="-755"/>
                      <a:pt x="257900" y="-12852"/>
                      <a:pt x="210816" y="14768"/>
                    </a:cubicBezTo>
                    <a:cubicBezTo>
                      <a:pt x="181917" y="1065"/>
                      <a:pt x="144964" y="14054"/>
                      <a:pt x="124377" y="40031"/>
                    </a:cubicBezTo>
                    <a:cubicBezTo>
                      <a:pt x="104374" y="67848"/>
                      <a:pt x="98270" y="103321"/>
                      <a:pt x="107881" y="136212"/>
                    </a:cubicBezTo>
                    <a:cubicBezTo>
                      <a:pt x="88788" y="138739"/>
                      <a:pt x="72357" y="151044"/>
                      <a:pt x="64564" y="168683"/>
                    </a:cubicBezTo>
                    <a:cubicBezTo>
                      <a:pt x="56641" y="186704"/>
                      <a:pt x="58070" y="207473"/>
                      <a:pt x="68461" y="224210"/>
                    </a:cubicBezTo>
                    <a:cubicBezTo>
                      <a:pt x="45731" y="220313"/>
                      <a:pt x="24754" y="240381"/>
                      <a:pt x="13909" y="262266"/>
                    </a:cubicBezTo>
                    <a:cubicBezTo>
                      <a:pt x="-1613" y="293933"/>
                      <a:pt x="-4146" y="330385"/>
                      <a:pt x="6765" y="363902"/>
                    </a:cubicBezTo>
                    <a:cubicBezTo>
                      <a:pt x="11376" y="337925"/>
                      <a:pt x="16311" y="311298"/>
                      <a:pt x="30144" y="289218"/>
                    </a:cubicBezTo>
                    <a:cubicBezTo>
                      <a:pt x="43977" y="267137"/>
                      <a:pt x="69110" y="250836"/>
                      <a:pt x="93269" y="256746"/>
                    </a:cubicBezTo>
                    <a:cubicBezTo>
                      <a:pt x="89827" y="236666"/>
                      <a:pt x="92750" y="216025"/>
                      <a:pt x="101517" y="197648"/>
                    </a:cubicBezTo>
                    <a:cubicBezTo>
                      <a:pt x="110803" y="179789"/>
                      <a:pt x="128663" y="166021"/>
                      <a:pt x="147756" y="165826"/>
                    </a:cubicBezTo>
                    <a:cubicBezTo>
                      <a:pt x="150614" y="133354"/>
                      <a:pt x="166784" y="100298"/>
                      <a:pt x="194321" y="84842"/>
                    </a:cubicBezTo>
                    <a:cubicBezTo>
                      <a:pt x="221857" y="69385"/>
                      <a:pt x="260823" y="76789"/>
                      <a:pt x="275500" y="105234"/>
                    </a:cubicBezTo>
                    <a:cubicBezTo>
                      <a:pt x="301087" y="85184"/>
                      <a:pt x="337715" y="88004"/>
                      <a:pt x="359926" y="111728"/>
                    </a:cubicBezTo>
                    <a:cubicBezTo>
                      <a:pt x="376486" y="93145"/>
                      <a:pt x="399021" y="80962"/>
                      <a:pt x="423635" y="77308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13"/>
              <p:cNvSpPr/>
              <p:nvPr/>
            </p:nvSpPr>
            <p:spPr>
              <a:xfrm flipH="1">
                <a:off x="349405" y="4279606"/>
                <a:ext cx="519079" cy="288652"/>
              </a:xfrm>
              <a:custGeom>
                <a:avLst/>
                <a:gdLst/>
                <a:ahLst/>
                <a:cxnLst/>
                <a:rect l="l" t="t" r="r" b="b"/>
                <a:pathLst>
                  <a:path w="348961" h="194052" extrusionOk="0">
                    <a:moveTo>
                      <a:pt x="8428" y="138655"/>
                    </a:moveTo>
                    <a:cubicBezTo>
                      <a:pt x="17390" y="122302"/>
                      <a:pt x="33690" y="111223"/>
                      <a:pt x="52199" y="108846"/>
                    </a:cubicBezTo>
                    <a:cubicBezTo>
                      <a:pt x="48497" y="89870"/>
                      <a:pt x="52134" y="70198"/>
                      <a:pt x="62330" y="53774"/>
                    </a:cubicBezTo>
                    <a:cubicBezTo>
                      <a:pt x="73046" y="38253"/>
                      <a:pt x="93178" y="29550"/>
                      <a:pt x="109739" y="36694"/>
                    </a:cubicBezTo>
                    <a:cubicBezTo>
                      <a:pt x="108439" y="26518"/>
                      <a:pt x="112726" y="16432"/>
                      <a:pt x="120974" y="10327"/>
                    </a:cubicBezTo>
                    <a:cubicBezTo>
                      <a:pt x="128897" y="4833"/>
                      <a:pt x="138249" y="1599"/>
                      <a:pt x="147860" y="975"/>
                    </a:cubicBezTo>
                    <a:cubicBezTo>
                      <a:pt x="164875" y="-1077"/>
                      <a:pt x="182151" y="112"/>
                      <a:pt x="198776" y="4482"/>
                    </a:cubicBezTo>
                    <a:cubicBezTo>
                      <a:pt x="204686" y="6041"/>
                      <a:pt x="211764" y="10977"/>
                      <a:pt x="209426" y="17081"/>
                    </a:cubicBezTo>
                    <a:cubicBezTo>
                      <a:pt x="241898" y="17127"/>
                      <a:pt x="272032" y="34109"/>
                      <a:pt x="288917" y="61892"/>
                    </a:cubicBezTo>
                    <a:cubicBezTo>
                      <a:pt x="290151" y="61275"/>
                      <a:pt x="291515" y="60730"/>
                      <a:pt x="292813" y="60269"/>
                    </a:cubicBezTo>
                    <a:cubicBezTo>
                      <a:pt x="310608" y="51034"/>
                      <a:pt x="331909" y="51696"/>
                      <a:pt x="349054" y="62022"/>
                    </a:cubicBezTo>
                    <a:cubicBezTo>
                      <a:pt x="325220" y="57320"/>
                      <a:pt x="301191" y="69302"/>
                      <a:pt x="290605" y="91181"/>
                    </a:cubicBezTo>
                    <a:cubicBezTo>
                      <a:pt x="280994" y="80550"/>
                      <a:pt x="264563" y="79732"/>
                      <a:pt x="253912" y="89363"/>
                    </a:cubicBezTo>
                    <a:cubicBezTo>
                      <a:pt x="253133" y="90097"/>
                      <a:pt x="252354" y="90876"/>
                      <a:pt x="251639" y="91701"/>
                    </a:cubicBezTo>
                    <a:cubicBezTo>
                      <a:pt x="244171" y="76777"/>
                      <a:pt x="231962" y="64743"/>
                      <a:pt x="216960" y="57476"/>
                    </a:cubicBezTo>
                    <a:cubicBezTo>
                      <a:pt x="201504" y="50826"/>
                      <a:pt x="183514" y="55443"/>
                      <a:pt x="173188" y="68711"/>
                    </a:cubicBezTo>
                    <a:cubicBezTo>
                      <a:pt x="138898" y="46111"/>
                      <a:pt x="87333" y="64230"/>
                      <a:pt x="71487" y="104170"/>
                    </a:cubicBezTo>
                    <a:cubicBezTo>
                      <a:pt x="66551" y="116574"/>
                      <a:pt x="63824" y="131576"/>
                      <a:pt x="53109" y="138460"/>
                    </a:cubicBezTo>
                    <a:cubicBezTo>
                      <a:pt x="48043" y="141025"/>
                      <a:pt x="42717" y="142967"/>
                      <a:pt x="37197" y="144240"/>
                    </a:cubicBezTo>
                    <a:cubicBezTo>
                      <a:pt x="16935" y="152390"/>
                      <a:pt x="3751" y="172205"/>
                      <a:pt x="4141" y="194052"/>
                    </a:cubicBezTo>
                    <a:cubicBezTo>
                      <a:pt x="-2483" y="175835"/>
                      <a:pt x="-925" y="155638"/>
                      <a:pt x="8428" y="1386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13"/>
              <p:cNvSpPr/>
              <p:nvPr/>
            </p:nvSpPr>
            <p:spPr>
              <a:xfrm flipH="1">
                <a:off x="1003245" y="4784438"/>
                <a:ext cx="563707" cy="310480"/>
              </a:xfrm>
              <a:custGeom>
                <a:avLst/>
                <a:gdLst/>
                <a:ahLst/>
                <a:cxnLst/>
                <a:rect l="l" t="t" r="r" b="b"/>
                <a:pathLst>
                  <a:path w="378963" h="208726" extrusionOk="0">
                    <a:moveTo>
                      <a:pt x="4788" y="155082"/>
                    </a:moveTo>
                    <a:cubicBezTo>
                      <a:pt x="10504" y="138132"/>
                      <a:pt x="24726" y="123325"/>
                      <a:pt x="41092" y="124169"/>
                    </a:cubicBezTo>
                    <a:cubicBezTo>
                      <a:pt x="48690" y="101179"/>
                      <a:pt x="71745" y="85787"/>
                      <a:pt x="93825" y="89165"/>
                    </a:cubicBezTo>
                    <a:cubicBezTo>
                      <a:pt x="94995" y="79131"/>
                      <a:pt x="99085" y="69669"/>
                      <a:pt x="105580" y="61953"/>
                    </a:cubicBezTo>
                    <a:cubicBezTo>
                      <a:pt x="100190" y="47276"/>
                      <a:pt x="101943" y="30930"/>
                      <a:pt x="110321" y="17727"/>
                    </a:cubicBezTo>
                    <a:cubicBezTo>
                      <a:pt x="119478" y="4134"/>
                      <a:pt x="136038" y="-2464"/>
                      <a:pt x="152014" y="1102"/>
                    </a:cubicBezTo>
                    <a:cubicBezTo>
                      <a:pt x="171043" y="-2211"/>
                      <a:pt x="190591" y="2004"/>
                      <a:pt x="206567" y="12856"/>
                    </a:cubicBezTo>
                    <a:cubicBezTo>
                      <a:pt x="217217" y="20130"/>
                      <a:pt x="226894" y="30456"/>
                      <a:pt x="239038" y="32339"/>
                    </a:cubicBezTo>
                    <a:cubicBezTo>
                      <a:pt x="245078" y="32826"/>
                      <a:pt x="251183" y="32696"/>
                      <a:pt x="257223" y="31950"/>
                    </a:cubicBezTo>
                    <a:cubicBezTo>
                      <a:pt x="282875" y="31352"/>
                      <a:pt x="307034" y="43925"/>
                      <a:pt x="321257" y="65266"/>
                    </a:cubicBezTo>
                    <a:cubicBezTo>
                      <a:pt x="340739" y="52277"/>
                      <a:pt x="369250" y="61564"/>
                      <a:pt x="379056" y="83839"/>
                    </a:cubicBezTo>
                    <a:cubicBezTo>
                      <a:pt x="357560" y="73585"/>
                      <a:pt x="332881" y="72227"/>
                      <a:pt x="310346" y="80073"/>
                    </a:cubicBezTo>
                    <a:cubicBezTo>
                      <a:pt x="297357" y="60590"/>
                      <a:pt x="273523" y="55069"/>
                      <a:pt x="251897" y="50783"/>
                    </a:cubicBezTo>
                    <a:cubicBezTo>
                      <a:pt x="228907" y="46237"/>
                      <a:pt x="200852" y="43639"/>
                      <a:pt x="186954" y="63772"/>
                    </a:cubicBezTo>
                    <a:cubicBezTo>
                      <a:pt x="164873" y="58187"/>
                      <a:pt x="140909" y="79878"/>
                      <a:pt x="141493" y="104751"/>
                    </a:cubicBezTo>
                    <a:cubicBezTo>
                      <a:pt x="147988" y="98257"/>
                      <a:pt x="158314" y="100465"/>
                      <a:pt x="166042" y="104751"/>
                    </a:cubicBezTo>
                    <a:cubicBezTo>
                      <a:pt x="173770" y="109037"/>
                      <a:pt x="181109" y="115596"/>
                      <a:pt x="189812" y="116765"/>
                    </a:cubicBezTo>
                    <a:cubicBezTo>
                      <a:pt x="195721" y="116993"/>
                      <a:pt x="201631" y="116532"/>
                      <a:pt x="207476" y="115402"/>
                    </a:cubicBezTo>
                    <a:cubicBezTo>
                      <a:pt x="224166" y="114609"/>
                      <a:pt x="240078" y="122838"/>
                      <a:pt x="249040" y="136963"/>
                    </a:cubicBezTo>
                    <a:cubicBezTo>
                      <a:pt x="228257" y="129689"/>
                      <a:pt x="205203" y="122545"/>
                      <a:pt x="185525" y="132352"/>
                    </a:cubicBezTo>
                    <a:cubicBezTo>
                      <a:pt x="180914" y="135248"/>
                      <a:pt x="176044" y="137749"/>
                      <a:pt x="171043" y="139820"/>
                    </a:cubicBezTo>
                    <a:cubicBezTo>
                      <a:pt x="159353" y="143457"/>
                      <a:pt x="144156" y="138197"/>
                      <a:pt x="136688" y="148653"/>
                    </a:cubicBezTo>
                    <a:cubicBezTo>
                      <a:pt x="127271" y="131527"/>
                      <a:pt x="105710" y="125292"/>
                      <a:pt x="88630" y="134722"/>
                    </a:cubicBezTo>
                    <a:cubicBezTo>
                      <a:pt x="86487" y="135885"/>
                      <a:pt x="84473" y="137268"/>
                      <a:pt x="82655" y="138846"/>
                    </a:cubicBezTo>
                    <a:cubicBezTo>
                      <a:pt x="79083" y="143334"/>
                      <a:pt x="74667" y="147068"/>
                      <a:pt x="69667" y="149821"/>
                    </a:cubicBezTo>
                    <a:cubicBezTo>
                      <a:pt x="64990" y="150854"/>
                      <a:pt x="60119" y="151010"/>
                      <a:pt x="55379" y="150276"/>
                    </a:cubicBezTo>
                    <a:cubicBezTo>
                      <a:pt x="28298" y="149821"/>
                      <a:pt x="11477" y="181319"/>
                      <a:pt x="437" y="208725"/>
                    </a:cubicBezTo>
                    <a:cubicBezTo>
                      <a:pt x="-17" y="190736"/>
                      <a:pt x="-927" y="171967"/>
                      <a:pt x="4788" y="1550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13"/>
              <p:cNvSpPr/>
              <p:nvPr/>
            </p:nvSpPr>
            <p:spPr>
              <a:xfrm flipH="1">
                <a:off x="1749184" y="4930529"/>
                <a:ext cx="370057" cy="208597"/>
              </a:xfrm>
              <a:custGeom>
                <a:avLst/>
                <a:gdLst/>
                <a:ahLst/>
                <a:cxnLst/>
                <a:rect l="l" t="t" r="r" b="b"/>
                <a:pathLst>
                  <a:path w="248778" h="140233" extrusionOk="0">
                    <a:moveTo>
                      <a:pt x="108919" y="8398"/>
                    </a:moveTo>
                    <a:cubicBezTo>
                      <a:pt x="131324" y="2689"/>
                      <a:pt x="154768" y="13002"/>
                      <a:pt x="165744" y="33401"/>
                    </a:cubicBezTo>
                    <a:cubicBezTo>
                      <a:pt x="170745" y="28076"/>
                      <a:pt x="179187" y="31647"/>
                      <a:pt x="184448" y="36713"/>
                    </a:cubicBezTo>
                    <a:cubicBezTo>
                      <a:pt x="189708" y="41779"/>
                      <a:pt x="194709" y="48533"/>
                      <a:pt x="201593" y="49702"/>
                    </a:cubicBezTo>
                    <a:cubicBezTo>
                      <a:pt x="205555" y="49741"/>
                      <a:pt x="209516" y="49195"/>
                      <a:pt x="213282" y="48078"/>
                    </a:cubicBezTo>
                    <a:cubicBezTo>
                      <a:pt x="229843" y="46500"/>
                      <a:pt x="245040" y="57397"/>
                      <a:pt x="248871" y="73601"/>
                    </a:cubicBezTo>
                    <a:cubicBezTo>
                      <a:pt x="231986" y="63898"/>
                      <a:pt x="211854" y="61547"/>
                      <a:pt x="193215" y="67106"/>
                    </a:cubicBezTo>
                    <a:cubicBezTo>
                      <a:pt x="179707" y="56040"/>
                      <a:pt x="164316" y="47481"/>
                      <a:pt x="147755" y="41844"/>
                    </a:cubicBezTo>
                    <a:cubicBezTo>
                      <a:pt x="143338" y="39973"/>
                      <a:pt x="138468" y="39454"/>
                      <a:pt x="133727" y="40350"/>
                    </a:cubicBezTo>
                    <a:cubicBezTo>
                      <a:pt x="127233" y="42103"/>
                      <a:pt x="122752" y="48338"/>
                      <a:pt x="116453" y="49961"/>
                    </a:cubicBezTo>
                    <a:cubicBezTo>
                      <a:pt x="112166" y="50539"/>
                      <a:pt x="107750" y="50539"/>
                      <a:pt x="103464" y="49961"/>
                    </a:cubicBezTo>
                    <a:cubicBezTo>
                      <a:pt x="87357" y="49961"/>
                      <a:pt x="73070" y="67431"/>
                      <a:pt x="74694" y="85550"/>
                    </a:cubicBezTo>
                    <a:cubicBezTo>
                      <a:pt x="80279" y="81160"/>
                      <a:pt x="88072" y="80667"/>
                      <a:pt x="94177" y="84316"/>
                    </a:cubicBezTo>
                    <a:cubicBezTo>
                      <a:pt x="99697" y="87693"/>
                      <a:pt x="103723" y="94123"/>
                      <a:pt x="109763" y="96201"/>
                    </a:cubicBezTo>
                    <a:cubicBezTo>
                      <a:pt x="114050" y="97039"/>
                      <a:pt x="118400" y="97234"/>
                      <a:pt x="122752" y="96785"/>
                    </a:cubicBezTo>
                    <a:cubicBezTo>
                      <a:pt x="136065" y="97760"/>
                      <a:pt x="147430" y="106774"/>
                      <a:pt x="151392" y="119516"/>
                    </a:cubicBezTo>
                    <a:cubicBezTo>
                      <a:pt x="137494" y="110170"/>
                      <a:pt x="120284" y="107170"/>
                      <a:pt x="104048" y="111268"/>
                    </a:cubicBezTo>
                    <a:cubicBezTo>
                      <a:pt x="88397" y="104773"/>
                      <a:pt x="71577" y="99773"/>
                      <a:pt x="55536" y="104773"/>
                    </a:cubicBezTo>
                    <a:cubicBezTo>
                      <a:pt x="39624" y="110664"/>
                      <a:pt x="27545" y="123867"/>
                      <a:pt x="23064" y="140232"/>
                    </a:cubicBezTo>
                    <a:cubicBezTo>
                      <a:pt x="21765" y="129699"/>
                      <a:pt x="22479" y="119016"/>
                      <a:pt x="25077" y="108735"/>
                    </a:cubicBezTo>
                    <a:cubicBezTo>
                      <a:pt x="28324" y="98799"/>
                      <a:pt x="36507" y="90161"/>
                      <a:pt x="45859" y="90876"/>
                    </a:cubicBezTo>
                    <a:cubicBezTo>
                      <a:pt x="27091" y="88408"/>
                      <a:pt x="7997" y="103280"/>
                      <a:pt x="3191" y="123932"/>
                    </a:cubicBezTo>
                    <a:cubicBezTo>
                      <a:pt x="-4017" y="110943"/>
                      <a:pt x="2347" y="93798"/>
                      <a:pt x="12088" y="83732"/>
                    </a:cubicBezTo>
                    <a:cubicBezTo>
                      <a:pt x="21830" y="73666"/>
                      <a:pt x="34559" y="67691"/>
                      <a:pt x="44560" y="57755"/>
                    </a:cubicBezTo>
                    <a:cubicBezTo>
                      <a:pt x="58393" y="43662"/>
                      <a:pt x="65862" y="22361"/>
                      <a:pt x="80993" y="10021"/>
                    </a:cubicBezTo>
                    <a:cubicBezTo>
                      <a:pt x="89825" y="2741"/>
                      <a:pt x="101125" y="-798"/>
                      <a:pt x="112555" y="150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3"/>
              <p:cNvSpPr/>
              <p:nvPr/>
            </p:nvSpPr>
            <p:spPr>
              <a:xfrm flipH="1">
                <a:off x="-249198" y="3274498"/>
                <a:ext cx="86941" cy="65303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43901" extrusionOk="0">
                    <a:moveTo>
                      <a:pt x="21264" y="43900"/>
                    </a:moveTo>
                    <a:cubicBezTo>
                      <a:pt x="16004" y="28469"/>
                      <a:pt x="8860" y="13729"/>
                      <a:pt x="93" y="-1"/>
                    </a:cubicBezTo>
                    <a:cubicBezTo>
                      <a:pt x="20939" y="1410"/>
                      <a:pt x="41007" y="8116"/>
                      <a:pt x="58542" y="194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13"/>
              <p:cNvSpPr/>
              <p:nvPr/>
            </p:nvSpPr>
            <p:spPr>
              <a:xfrm flipH="1">
                <a:off x="-162943" y="3172789"/>
                <a:ext cx="2564518" cy="1962886"/>
              </a:xfrm>
              <a:custGeom>
                <a:avLst/>
                <a:gdLst/>
                <a:ahLst/>
                <a:cxnLst/>
                <a:rect l="l" t="t" r="r" b="b"/>
                <a:pathLst>
                  <a:path w="1724046" h="1319587" extrusionOk="0">
                    <a:moveTo>
                      <a:pt x="93" y="1230290"/>
                    </a:moveTo>
                    <a:cubicBezTo>
                      <a:pt x="6327" y="1230647"/>
                      <a:pt x="11458" y="1235395"/>
                      <a:pt x="12237" y="1241590"/>
                    </a:cubicBezTo>
                    <a:cubicBezTo>
                      <a:pt x="25226" y="1237116"/>
                      <a:pt x="39448" y="1243551"/>
                      <a:pt x="44709" y="1256267"/>
                    </a:cubicBezTo>
                    <a:cubicBezTo>
                      <a:pt x="55425" y="1251845"/>
                      <a:pt x="67763" y="1255046"/>
                      <a:pt x="74973" y="1264125"/>
                    </a:cubicBezTo>
                    <a:cubicBezTo>
                      <a:pt x="65750" y="1269860"/>
                      <a:pt x="61010" y="1280744"/>
                      <a:pt x="63218" y="1291401"/>
                    </a:cubicBezTo>
                    <a:cubicBezTo>
                      <a:pt x="49775" y="1294064"/>
                      <a:pt x="40033" y="1305851"/>
                      <a:pt x="39968" y="1319587"/>
                    </a:cubicBezTo>
                    <a:cubicBezTo>
                      <a:pt x="47047" y="1309650"/>
                      <a:pt x="60815" y="1307326"/>
                      <a:pt x="70751" y="1314391"/>
                    </a:cubicBezTo>
                    <a:cubicBezTo>
                      <a:pt x="71140" y="1314638"/>
                      <a:pt x="71465" y="1314898"/>
                      <a:pt x="71790" y="1315171"/>
                    </a:cubicBezTo>
                    <a:cubicBezTo>
                      <a:pt x="74063" y="1307378"/>
                      <a:pt x="83285" y="1306728"/>
                      <a:pt x="90493" y="1307442"/>
                    </a:cubicBezTo>
                    <a:lnTo>
                      <a:pt x="123809" y="1310884"/>
                    </a:lnTo>
                    <a:cubicBezTo>
                      <a:pt x="112055" y="1298610"/>
                      <a:pt x="96923" y="1285362"/>
                      <a:pt x="81986" y="1291012"/>
                    </a:cubicBezTo>
                    <a:cubicBezTo>
                      <a:pt x="101664" y="1262190"/>
                      <a:pt x="134915" y="1245668"/>
                      <a:pt x="169790" y="1247370"/>
                    </a:cubicBezTo>
                    <a:cubicBezTo>
                      <a:pt x="173621" y="1236161"/>
                      <a:pt x="182518" y="1227419"/>
                      <a:pt x="193818" y="1223796"/>
                    </a:cubicBezTo>
                    <a:cubicBezTo>
                      <a:pt x="196870" y="1226056"/>
                      <a:pt x="200768" y="1226861"/>
                      <a:pt x="204469" y="1226004"/>
                    </a:cubicBezTo>
                    <a:cubicBezTo>
                      <a:pt x="206807" y="1224711"/>
                      <a:pt x="208755" y="1222776"/>
                      <a:pt x="209989" y="1220419"/>
                    </a:cubicBezTo>
                    <a:cubicBezTo>
                      <a:pt x="216873" y="1208638"/>
                      <a:pt x="224406" y="1197260"/>
                      <a:pt x="232589" y="1186323"/>
                    </a:cubicBezTo>
                    <a:cubicBezTo>
                      <a:pt x="241357" y="1176062"/>
                      <a:pt x="253306" y="1168139"/>
                      <a:pt x="265905" y="1169243"/>
                    </a:cubicBezTo>
                    <a:cubicBezTo>
                      <a:pt x="279868" y="1171036"/>
                      <a:pt x="290064" y="1183420"/>
                      <a:pt x="289090" y="1197494"/>
                    </a:cubicBezTo>
                    <a:cubicBezTo>
                      <a:pt x="296753" y="1202098"/>
                      <a:pt x="306624" y="1200864"/>
                      <a:pt x="312924" y="1194506"/>
                    </a:cubicBezTo>
                    <a:cubicBezTo>
                      <a:pt x="319483" y="1188129"/>
                      <a:pt x="325263" y="1181076"/>
                      <a:pt x="330329" y="1173465"/>
                    </a:cubicBezTo>
                    <a:cubicBezTo>
                      <a:pt x="342343" y="1158073"/>
                      <a:pt x="363840" y="1146773"/>
                      <a:pt x="378387" y="1159502"/>
                    </a:cubicBezTo>
                    <a:cubicBezTo>
                      <a:pt x="385336" y="1133525"/>
                      <a:pt x="405209" y="1114366"/>
                      <a:pt x="425601" y="1099429"/>
                    </a:cubicBezTo>
                    <a:cubicBezTo>
                      <a:pt x="435212" y="1092416"/>
                      <a:pt x="447487" y="1085791"/>
                      <a:pt x="457682" y="1091766"/>
                    </a:cubicBezTo>
                    <a:cubicBezTo>
                      <a:pt x="460995" y="1069088"/>
                      <a:pt x="474632" y="1049222"/>
                      <a:pt x="494570" y="1037928"/>
                    </a:cubicBezTo>
                    <a:cubicBezTo>
                      <a:pt x="485998" y="1018114"/>
                      <a:pt x="490803" y="995066"/>
                      <a:pt x="506585" y="980324"/>
                    </a:cubicBezTo>
                    <a:cubicBezTo>
                      <a:pt x="519183" y="969803"/>
                      <a:pt x="533406" y="970712"/>
                      <a:pt x="547629" y="975193"/>
                    </a:cubicBezTo>
                    <a:cubicBezTo>
                      <a:pt x="557695" y="978440"/>
                      <a:pt x="556071" y="979739"/>
                      <a:pt x="565618" y="977531"/>
                    </a:cubicBezTo>
                    <a:cubicBezTo>
                      <a:pt x="571398" y="976232"/>
                      <a:pt x="577178" y="971037"/>
                      <a:pt x="583607" y="969348"/>
                    </a:cubicBezTo>
                    <a:cubicBezTo>
                      <a:pt x="619066" y="962432"/>
                      <a:pt x="655564" y="974635"/>
                      <a:pt x="679788" y="1001495"/>
                    </a:cubicBezTo>
                    <a:cubicBezTo>
                      <a:pt x="684724" y="993085"/>
                      <a:pt x="694660" y="988955"/>
                      <a:pt x="704077" y="991364"/>
                    </a:cubicBezTo>
                    <a:cubicBezTo>
                      <a:pt x="713559" y="994689"/>
                      <a:pt x="720118" y="1003456"/>
                      <a:pt x="720572" y="1013510"/>
                    </a:cubicBezTo>
                    <a:cubicBezTo>
                      <a:pt x="739341" y="984350"/>
                      <a:pt x="769540" y="964432"/>
                      <a:pt x="803700" y="958633"/>
                    </a:cubicBezTo>
                    <a:cubicBezTo>
                      <a:pt x="801492" y="943319"/>
                      <a:pt x="803116" y="927707"/>
                      <a:pt x="808441" y="913172"/>
                    </a:cubicBezTo>
                    <a:cubicBezTo>
                      <a:pt x="811038" y="905964"/>
                      <a:pt x="818766" y="898106"/>
                      <a:pt x="823962" y="903301"/>
                    </a:cubicBezTo>
                    <a:cubicBezTo>
                      <a:pt x="830456" y="875051"/>
                      <a:pt x="865526" y="860049"/>
                      <a:pt x="887412" y="876479"/>
                    </a:cubicBezTo>
                    <a:cubicBezTo>
                      <a:pt x="889945" y="852385"/>
                      <a:pt x="892932" y="826993"/>
                      <a:pt x="906310" y="807380"/>
                    </a:cubicBezTo>
                    <a:cubicBezTo>
                      <a:pt x="919688" y="787767"/>
                      <a:pt x="947224" y="777246"/>
                      <a:pt x="964758" y="791858"/>
                    </a:cubicBezTo>
                    <a:cubicBezTo>
                      <a:pt x="965798" y="772473"/>
                      <a:pt x="978007" y="755471"/>
                      <a:pt x="996062" y="748347"/>
                    </a:cubicBezTo>
                    <a:cubicBezTo>
                      <a:pt x="1003140" y="745749"/>
                      <a:pt x="1014051" y="748801"/>
                      <a:pt x="1019831" y="745164"/>
                    </a:cubicBezTo>
                    <a:cubicBezTo>
                      <a:pt x="1025610" y="741528"/>
                      <a:pt x="1030222" y="726591"/>
                      <a:pt x="1034767" y="721200"/>
                    </a:cubicBezTo>
                    <a:cubicBezTo>
                      <a:pt x="1046912" y="706640"/>
                      <a:pt x="1063083" y="695937"/>
                      <a:pt x="1081202" y="690417"/>
                    </a:cubicBezTo>
                    <a:cubicBezTo>
                      <a:pt x="1089710" y="687884"/>
                      <a:pt x="1123805" y="680676"/>
                      <a:pt x="1129974" y="690417"/>
                    </a:cubicBezTo>
                    <a:cubicBezTo>
                      <a:pt x="1116076" y="668304"/>
                      <a:pt x="1089385" y="657783"/>
                      <a:pt x="1064122" y="664440"/>
                    </a:cubicBezTo>
                    <a:cubicBezTo>
                      <a:pt x="1062693" y="664992"/>
                      <a:pt x="1061135" y="664992"/>
                      <a:pt x="1059705" y="664440"/>
                    </a:cubicBezTo>
                    <a:cubicBezTo>
                      <a:pt x="1057953" y="663531"/>
                      <a:pt x="1057563" y="661128"/>
                      <a:pt x="1057368" y="659050"/>
                    </a:cubicBezTo>
                    <a:cubicBezTo>
                      <a:pt x="1056199" y="648529"/>
                      <a:pt x="1055095" y="638073"/>
                      <a:pt x="1053991" y="627552"/>
                    </a:cubicBezTo>
                    <a:cubicBezTo>
                      <a:pt x="1052238" y="617756"/>
                      <a:pt x="1052627" y="607693"/>
                      <a:pt x="1055160" y="598068"/>
                    </a:cubicBezTo>
                    <a:cubicBezTo>
                      <a:pt x="1058407" y="588651"/>
                      <a:pt x="1067369" y="580598"/>
                      <a:pt x="1076331" y="582482"/>
                    </a:cubicBezTo>
                    <a:cubicBezTo>
                      <a:pt x="1073279" y="572780"/>
                      <a:pt x="1073279" y="562374"/>
                      <a:pt x="1076331" y="552673"/>
                    </a:cubicBezTo>
                    <a:cubicBezTo>
                      <a:pt x="1079708" y="540155"/>
                      <a:pt x="1087956" y="529513"/>
                      <a:pt x="1099256" y="523124"/>
                    </a:cubicBezTo>
                    <a:cubicBezTo>
                      <a:pt x="1095619" y="507732"/>
                      <a:pt x="1094581" y="483119"/>
                      <a:pt x="1107439" y="472078"/>
                    </a:cubicBezTo>
                    <a:cubicBezTo>
                      <a:pt x="1112959" y="467402"/>
                      <a:pt x="1145755" y="458440"/>
                      <a:pt x="1145171" y="474416"/>
                    </a:cubicBezTo>
                    <a:cubicBezTo>
                      <a:pt x="1146664" y="436165"/>
                      <a:pt x="1187774" y="415318"/>
                      <a:pt x="1222193" y="403563"/>
                    </a:cubicBezTo>
                    <a:cubicBezTo>
                      <a:pt x="1236091" y="398757"/>
                      <a:pt x="1251159" y="394017"/>
                      <a:pt x="1264731" y="398822"/>
                    </a:cubicBezTo>
                    <a:cubicBezTo>
                      <a:pt x="1272914" y="402169"/>
                      <a:pt x="1279084" y="409164"/>
                      <a:pt x="1281357" y="417721"/>
                    </a:cubicBezTo>
                    <a:cubicBezTo>
                      <a:pt x="1282851" y="422716"/>
                      <a:pt x="1282396" y="428080"/>
                      <a:pt x="1280188" y="432788"/>
                    </a:cubicBezTo>
                    <a:cubicBezTo>
                      <a:pt x="1292592" y="413305"/>
                      <a:pt x="1320908" y="407330"/>
                      <a:pt x="1338118" y="421293"/>
                    </a:cubicBezTo>
                    <a:cubicBezTo>
                      <a:pt x="1359029" y="401810"/>
                      <a:pt x="1389357" y="397978"/>
                      <a:pt x="1416049" y="404018"/>
                    </a:cubicBezTo>
                    <a:cubicBezTo>
                      <a:pt x="1442741" y="410058"/>
                      <a:pt x="1466575" y="424994"/>
                      <a:pt x="1490019" y="439737"/>
                    </a:cubicBezTo>
                    <a:cubicBezTo>
                      <a:pt x="1483590" y="405571"/>
                      <a:pt x="1455600" y="379602"/>
                      <a:pt x="1421049" y="375703"/>
                    </a:cubicBezTo>
                    <a:cubicBezTo>
                      <a:pt x="1406957" y="374534"/>
                      <a:pt x="1392020" y="377391"/>
                      <a:pt x="1379161" y="371676"/>
                    </a:cubicBezTo>
                    <a:cubicBezTo>
                      <a:pt x="1374096" y="369248"/>
                      <a:pt x="1369420" y="366097"/>
                      <a:pt x="1365263" y="362324"/>
                    </a:cubicBezTo>
                    <a:cubicBezTo>
                      <a:pt x="1361886" y="359597"/>
                      <a:pt x="1358769" y="356674"/>
                      <a:pt x="1355133" y="354141"/>
                    </a:cubicBezTo>
                    <a:cubicBezTo>
                      <a:pt x="1338247" y="341972"/>
                      <a:pt x="1316686" y="338260"/>
                      <a:pt x="1296684" y="344075"/>
                    </a:cubicBezTo>
                    <a:cubicBezTo>
                      <a:pt x="1317205" y="306460"/>
                      <a:pt x="1349223" y="276383"/>
                      <a:pt x="1388059" y="258220"/>
                    </a:cubicBezTo>
                    <a:cubicBezTo>
                      <a:pt x="1395137" y="216174"/>
                      <a:pt x="1417413" y="178190"/>
                      <a:pt x="1450664" y="151454"/>
                    </a:cubicBezTo>
                    <a:cubicBezTo>
                      <a:pt x="1485148" y="124178"/>
                      <a:pt x="1538012" y="114566"/>
                      <a:pt x="1566522" y="146063"/>
                    </a:cubicBezTo>
                    <a:cubicBezTo>
                      <a:pt x="1561197" y="111644"/>
                      <a:pt x="1604320" y="78652"/>
                      <a:pt x="1633219" y="95213"/>
                    </a:cubicBezTo>
                    <a:cubicBezTo>
                      <a:pt x="1659326" y="75631"/>
                      <a:pt x="1691603" y="66109"/>
                      <a:pt x="1724140" y="68391"/>
                    </a:cubicBezTo>
                    <a:cubicBezTo>
                      <a:pt x="1714073" y="52929"/>
                      <a:pt x="1701799" y="38997"/>
                      <a:pt x="1687771" y="27023"/>
                    </a:cubicBezTo>
                    <a:cubicBezTo>
                      <a:pt x="1671016" y="12670"/>
                      <a:pt x="1651208" y="396"/>
                      <a:pt x="1629323" y="6"/>
                    </a:cubicBezTo>
                    <a:cubicBezTo>
                      <a:pt x="1607437" y="-383"/>
                      <a:pt x="1582953" y="14683"/>
                      <a:pt x="1578082" y="37543"/>
                    </a:cubicBezTo>
                    <a:cubicBezTo>
                      <a:pt x="1539116" y="36050"/>
                      <a:pt x="1498527" y="61118"/>
                      <a:pt x="1479823" y="98525"/>
                    </a:cubicBezTo>
                    <a:cubicBezTo>
                      <a:pt x="1469368" y="93795"/>
                      <a:pt x="1457547" y="93191"/>
                      <a:pt x="1446637" y="96837"/>
                    </a:cubicBezTo>
                    <a:cubicBezTo>
                      <a:pt x="1429362" y="102487"/>
                      <a:pt x="1415075" y="115540"/>
                      <a:pt x="1401177" y="128269"/>
                    </a:cubicBezTo>
                    <a:cubicBezTo>
                      <a:pt x="1396696" y="119632"/>
                      <a:pt x="1384876" y="119761"/>
                      <a:pt x="1375719" y="122879"/>
                    </a:cubicBezTo>
                    <a:cubicBezTo>
                      <a:pt x="1337468" y="135867"/>
                      <a:pt x="1313504" y="186198"/>
                      <a:pt x="1326817" y="225099"/>
                    </a:cubicBezTo>
                    <a:cubicBezTo>
                      <a:pt x="1311360" y="239409"/>
                      <a:pt x="1301684" y="258846"/>
                      <a:pt x="1299541" y="279781"/>
                    </a:cubicBezTo>
                    <a:lnTo>
                      <a:pt x="1297073" y="280821"/>
                    </a:lnTo>
                    <a:cubicBezTo>
                      <a:pt x="1286357" y="286192"/>
                      <a:pt x="1277136" y="294245"/>
                      <a:pt x="1270447" y="304200"/>
                    </a:cubicBezTo>
                    <a:cubicBezTo>
                      <a:pt x="1269083" y="298420"/>
                      <a:pt x="1266680" y="292925"/>
                      <a:pt x="1263433" y="287964"/>
                    </a:cubicBezTo>
                    <a:cubicBezTo>
                      <a:pt x="1245768" y="261403"/>
                      <a:pt x="1204984" y="258220"/>
                      <a:pt x="1181799" y="281470"/>
                    </a:cubicBezTo>
                    <a:cubicBezTo>
                      <a:pt x="1178877" y="284880"/>
                      <a:pt x="1175630" y="287932"/>
                      <a:pt x="1171992" y="290562"/>
                    </a:cubicBezTo>
                    <a:cubicBezTo>
                      <a:pt x="1168161" y="292409"/>
                      <a:pt x="1164070" y="293804"/>
                      <a:pt x="1159913" y="294718"/>
                    </a:cubicBezTo>
                    <a:cubicBezTo>
                      <a:pt x="1143612" y="300950"/>
                      <a:pt x="1130819" y="313999"/>
                      <a:pt x="1124974" y="330437"/>
                    </a:cubicBezTo>
                    <a:cubicBezTo>
                      <a:pt x="1118934" y="347046"/>
                      <a:pt x="1116401" y="364754"/>
                      <a:pt x="1117700" y="382392"/>
                    </a:cubicBezTo>
                    <a:cubicBezTo>
                      <a:pt x="1118739" y="389477"/>
                      <a:pt x="1117700" y="396710"/>
                      <a:pt x="1114778" y="403238"/>
                    </a:cubicBezTo>
                    <a:cubicBezTo>
                      <a:pt x="1110426" y="410577"/>
                      <a:pt x="1101789" y="412980"/>
                      <a:pt x="1094061" y="415318"/>
                    </a:cubicBezTo>
                    <a:cubicBezTo>
                      <a:pt x="1084709" y="417584"/>
                      <a:pt x="1076071" y="422036"/>
                      <a:pt x="1068798" y="428307"/>
                    </a:cubicBezTo>
                    <a:cubicBezTo>
                      <a:pt x="1061265" y="435172"/>
                      <a:pt x="1057758" y="445411"/>
                      <a:pt x="1059511" y="455453"/>
                    </a:cubicBezTo>
                    <a:cubicBezTo>
                      <a:pt x="1041003" y="467472"/>
                      <a:pt x="1030027" y="488248"/>
                      <a:pt x="1030546" y="510330"/>
                    </a:cubicBezTo>
                    <a:cubicBezTo>
                      <a:pt x="1031001" y="522585"/>
                      <a:pt x="1035092" y="534424"/>
                      <a:pt x="1042366" y="544295"/>
                    </a:cubicBezTo>
                    <a:cubicBezTo>
                      <a:pt x="1040028" y="546840"/>
                      <a:pt x="1037820" y="549553"/>
                      <a:pt x="1035872" y="552413"/>
                    </a:cubicBezTo>
                    <a:cubicBezTo>
                      <a:pt x="1028403" y="563877"/>
                      <a:pt x="1023013" y="576559"/>
                      <a:pt x="1019896" y="589885"/>
                    </a:cubicBezTo>
                    <a:cubicBezTo>
                      <a:pt x="1018532" y="595081"/>
                      <a:pt x="1017363" y="600341"/>
                      <a:pt x="1016454" y="605666"/>
                    </a:cubicBezTo>
                    <a:cubicBezTo>
                      <a:pt x="1013466" y="618748"/>
                      <a:pt x="1012947" y="632268"/>
                      <a:pt x="1014895" y="645542"/>
                    </a:cubicBezTo>
                    <a:cubicBezTo>
                      <a:pt x="1016064" y="652224"/>
                      <a:pt x="1018532" y="658621"/>
                      <a:pt x="1022169" y="664375"/>
                    </a:cubicBezTo>
                    <a:lnTo>
                      <a:pt x="1019311" y="665674"/>
                    </a:lnTo>
                    <a:cubicBezTo>
                      <a:pt x="1003465" y="673402"/>
                      <a:pt x="990086" y="686521"/>
                      <a:pt x="974306" y="694249"/>
                    </a:cubicBezTo>
                    <a:cubicBezTo>
                      <a:pt x="967876" y="696723"/>
                      <a:pt x="961771" y="700042"/>
                      <a:pt x="956186" y="704120"/>
                    </a:cubicBezTo>
                    <a:cubicBezTo>
                      <a:pt x="947224" y="711978"/>
                      <a:pt x="944042" y="724577"/>
                      <a:pt x="942483" y="737241"/>
                    </a:cubicBezTo>
                    <a:cubicBezTo>
                      <a:pt x="938846" y="733916"/>
                      <a:pt x="934366" y="731669"/>
                      <a:pt x="929495" y="730747"/>
                    </a:cubicBezTo>
                    <a:cubicBezTo>
                      <a:pt x="916051" y="729649"/>
                      <a:pt x="902933" y="735118"/>
                      <a:pt x="894295" y="745424"/>
                    </a:cubicBezTo>
                    <a:cubicBezTo>
                      <a:pt x="885268" y="755977"/>
                      <a:pt x="877864" y="767791"/>
                      <a:pt x="872279" y="780493"/>
                    </a:cubicBezTo>
                    <a:lnTo>
                      <a:pt x="838055" y="848944"/>
                    </a:lnTo>
                    <a:cubicBezTo>
                      <a:pt x="820520" y="842423"/>
                      <a:pt x="800842" y="846826"/>
                      <a:pt x="787724" y="860179"/>
                    </a:cubicBezTo>
                    <a:cubicBezTo>
                      <a:pt x="774215" y="874596"/>
                      <a:pt x="768760" y="894826"/>
                      <a:pt x="773241" y="914082"/>
                    </a:cubicBezTo>
                    <a:cubicBezTo>
                      <a:pt x="766747" y="913627"/>
                      <a:pt x="762006" y="923109"/>
                      <a:pt x="763890" y="930317"/>
                    </a:cubicBezTo>
                    <a:cubicBezTo>
                      <a:pt x="765188" y="934617"/>
                      <a:pt x="767656" y="938474"/>
                      <a:pt x="771033" y="941488"/>
                    </a:cubicBezTo>
                    <a:cubicBezTo>
                      <a:pt x="750187" y="944767"/>
                      <a:pt x="731548" y="956165"/>
                      <a:pt x="719079" y="973180"/>
                    </a:cubicBezTo>
                    <a:cubicBezTo>
                      <a:pt x="715312" y="964835"/>
                      <a:pt x="709337" y="957704"/>
                      <a:pt x="701739" y="952593"/>
                    </a:cubicBezTo>
                    <a:cubicBezTo>
                      <a:pt x="683425" y="941728"/>
                      <a:pt x="660435" y="942851"/>
                      <a:pt x="643290" y="955450"/>
                    </a:cubicBezTo>
                    <a:cubicBezTo>
                      <a:pt x="642381" y="956054"/>
                      <a:pt x="641537" y="956775"/>
                      <a:pt x="640758" y="957594"/>
                    </a:cubicBezTo>
                    <a:cubicBezTo>
                      <a:pt x="632640" y="938162"/>
                      <a:pt x="619131" y="921466"/>
                      <a:pt x="601792" y="909471"/>
                    </a:cubicBezTo>
                    <a:cubicBezTo>
                      <a:pt x="587829" y="899989"/>
                      <a:pt x="570814" y="894339"/>
                      <a:pt x="554902" y="898950"/>
                    </a:cubicBezTo>
                    <a:cubicBezTo>
                      <a:pt x="537693" y="904353"/>
                      <a:pt x="526392" y="920881"/>
                      <a:pt x="527691" y="938890"/>
                    </a:cubicBezTo>
                    <a:cubicBezTo>
                      <a:pt x="520742" y="931707"/>
                      <a:pt x="510416" y="928869"/>
                      <a:pt x="500805" y="931486"/>
                    </a:cubicBezTo>
                    <a:cubicBezTo>
                      <a:pt x="497493" y="932233"/>
                      <a:pt x="494310" y="933480"/>
                      <a:pt x="491323" y="935188"/>
                    </a:cubicBezTo>
                    <a:cubicBezTo>
                      <a:pt x="486388" y="938046"/>
                      <a:pt x="482036" y="941715"/>
                      <a:pt x="478335" y="946034"/>
                    </a:cubicBezTo>
                    <a:cubicBezTo>
                      <a:pt x="473139" y="952404"/>
                      <a:pt x="468787" y="959412"/>
                      <a:pt x="465346" y="966880"/>
                    </a:cubicBezTo>
                    <a:cubicBezTo>
                      <a:pt x="458657" y="980525"/>
                      <a:pt x="453786" y="994975"/>
                      <a:pt x="450863" y="1009873"/>
                    </a:cubicBezTo>
                    <a:cubicBezTo>
                      <a:pt x="448785" y="1020199"/>
                      <a:pt x="448201" y="1032603"/>
                      <a:pt x="455150" y="1039877"/>
                    </a:cubicBezTo>
                    <a:cubicBezTo>
                      <a:pt x="443979" y="1042292"/>
                      <a:pt x="434887" y="1050332"/>
                      <a:pt x="431056" y="1061113"/>
                    </a:cubicBezTo>
                    <a:cubicBezTo>
                      <a:pt x="424236" y="1061230"/>
                      <a:pt x="417548" y="1062964"/>
                      <a:pt x="411573" y="1066179"/>
                    </a:cubicBezTo>
                    <a:cubicBezTo>
                      <a:pt x="391441" y="1078102"/>
                      <a:pt x="378387" y="1099137"/>
                      <a:pt x="376698" y="1122484"/>
                    </a:cubicBezTo>
                    <a:cubicBezTo>
                      <a:pt x="376049" y="1122484"/>
                      <a:pt x="375399" y="1121900"/>
                      <a:pt x="374750" y="1121705"/>
                    </a:cubicBezTo>
                    <a:cubicBezTo>
                      <a:pt x="360398" y="1117419"/>
                      <a:pt x="345460" y="1124757"/>
                      <a:pt x="332797" y="1133395"/>
                    </a:cubicBezTo>
                    <a:cubicBezTo>
                      <a:pt x="318185" y="1143266"/>
                      <a:pt x="302923" y="1159762"/>
                      <a:pt x="306819" y="1178855"/>
                    </a:cubicBezTo>
                    <a:cubicBezTo>
                      <a:pt x="305196" y="1179264"/>
                      <a:pt x="303572" y="1179829"/>
                      <a:pt x="302014" y="1180543"/>
                    </a:cubicBezTo>
                    <a:cubicBezTo>
                      <a:pt x="301949" y="1169925"/>
                      <a:pt x="296559" y="1160041"/>
                      <a:pt x="287726" y="1154176"/>
                    </a:cubicBezTo>
                    <a:cubicBezTo>
                      <a:pt x="275646" y="1147033"/>
                      <a:pt x="260840" y="1149371"/>
                      <a:pt x="248176" y="1154826"/>
                    </a:cubicBezTo>
                    <a:cubicBezTo>
                      <a:pt x="232654" y="1161535"/>
                      <a:pt x="219016" y="1171977"/>
                      <a:pt x="208495" y="1185219"/>
                    </a:cubicBezTo>
                    <a:cubicBezTo>
                      <a:pt x="200378" y="1195286"/>
                      <a:pt x="193818" y="1206975"/>
                      <a:pt x="185051" y="1216392"/>
                    </a:cubicBezTo>
                    <a:cubicBezTo>
                      <a:pt x="184272" y="1217282"/>
                      <a:pt x="183427" y="1218133"/>
                      <a:pt x="182518" y="1218925"/>
                    </a:cubicBezTo>
                    <a:cubicBezTo>
                      <a:pt x="181999" y="1219496"/>
                      <a:pt x="181414" y="1220042"/>
                      <a:pt x="180830" y="1220548"/>
                    </a:cubicBezTo>
                    <a:cubicBezTo>
                      <a:pt x="171218" y="1220055"/>
                      <a:pt x="161866" y="1224120"/>
                      <a:pt x="155697" y="1231524"/>
                    </a:cubicBezTo>
                    <a:cubicBezTo>
                      <a:pt x="154073" y="1233706"/>
                      <a:pt x="152189" y="1235687"/>
                      <a:pt x="150112" y="1237434"/>
                    </a:cubicBezTo>
                    <a:lnTo>
                      <a:pt x="151930" y="1236979"/>
                    </a:lnTo>
                    <a:lnTo>
                      <a:pt x="150112" y="1237434"/>
                    </a:lnTo>
                    <a:lnTo>
                      <a:pt x="150112" y="1237434"/>
                    </a:lnTo>
                    <a:cubicBezTo>
                      <a:pt x="147644" y="1238018"/>
                      <a:pt x="145176" y="1238538"/>
                      <a:pt x="142643" y="1238927"/>
                    </a:cubicBezTo>
                    <a:lnTo>
                      <a:pt x="142643" y="1238927"/>
                    </a:lnTo>
                    <a:cubicBezTo>
                      <a:pt x="132836" y="1240486"/>
                      <a:pt x="123160" y="1240746"/>
                      <a:pt x="113094" y="1242954"/>
                    </a:cubicBezTo>
                    <a:cubicBezTo>
                      <a:pt x="103353" y="1244883"/>
                      <a:pt x="94456" y="1249831"/>
                      <a:pt x="87636" y="1257111"/>
                    </a:cubicBezTo>
                    <a:cubicBezTo>
                      <a:pt x="85818" y="1254709"/>
                      <a:pt x="83610" y="1252624"/>
                      <a:pt x="81142" y="1250942"/>
                    </a:cubicBezTo>
                    <a:cubicBezTo>
                      <a:pt x="70816" y="1244448"/>
                      <a:pt x="58347" y="1244448"/>
                      <a:pt x="46592" y="1244772"/>
                    </a:cubicBezTo>
                    <a:cubicBezTo>
                      <a:pt x="47436" y="1237310"/>
                      <a:pt x="43735" y="1230076"/>
                      <a:pt x="37240" y="1226328"/>
                    </a:cubicBezTo>
                    <a:cubicBezTo>
                      <a:pt x="31200" y="1223296"/>
                      <a:pt x="24317" y="1222536"/>
                      <a:pt x="17757" y="1224185"/>
                    </a:cubicBezTo>
                    <a:cubicBezTo>
                      <a:pt x="11588" y="1225406"/>
                      <a:pt x="5678" y="1227465"/>
                      <a:pt x="93" y="1230290"/>
                    </a:cubicBezTo>
                    <a:close/>
                    <a:moveTo>
                      <a:pt x="180635" y="1221198"/>
                    </a:moveTo>
                    <a:lnTo>
                      <a:pt x="180180" y="1221588"/>
                    </a:lnTo>
                    <a:close/>
                    <a:moveTo>
                      <a:pt x="176414" y="1224705"/>
                    </a:moveTo>
                    <a:lnTo>
                      <a:pt x="177193" y="1224120"/>
                    </a:lnTo>
                    <a:close/>
                    <a:moveTo>
                      <a:pt x="168685" y="1229900"/>
                    </a:moveTo>
                    <a:lnTo>
                      <a:pt x="169920" y="1229186"/>
                    </a:lnTo>
                    <a:close/>
                    <a:moveTo>
                      <a:pt x="172582" y="1227497"/>
                    </a:moveTo>
                    <a:lnTo>
                      <a:pt x="173621" y="1226783"/>
                    </a:lnTo>
                    <a:close/>
                    <a:moveTo>
                      <a:pt x="156606" y="1235550"/>
                    </a:moveTo>
                    <a:lnTo>
                      <a:pt x="157839" y="1235096"/>
                    </a:lnTo>
                    <a:close/>
                    <a:moveTo>
                      <a:pt x="164724" y="1232108"/>
                    </a:moveTo>
                    <a:lnTo>
                      <a:pt x="166087" y="1231394"/>
                    </a:lnTo>
                    <a:close/>
                    <a:moveTo>
                      <a:pt x="160697" y="1233992"/>
                    </a:moveTo>
                    <a:lnTo>
                      <a:pt x="162061" y="1233342"/>
                    </a:ln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13"/>
              <p:cNvSpPr/>
              <p:nvPr/>
            </p:nvSpPr>
            <p:spPr>
              <a:xfrm flipH="1">
                <a:off x="-226594" y="4468974"/>
                <a:ext cx="900436" cy="668811"/>
              </a:xfrm>
              <a:custGeom>
                <a:avLst/>
                <a:gdLst/>
                <a:ahLst/>
                <a:cxnLst/>
                <a:rect l="l" t="t" r="r" b="b"/>
                <a:pathLst>
                  <a:path w="605335" h="449621" extrusionOk="0">
                    <a:moveTo>
                      <a:pt x="605428" y="67300"/>
                    </a:moveTo>
                    <a:cubicBezTo>
                      <a:pt x="573801" y="64014"/>
                      <a:pt x="541914" y="69242"/>
                      <a:pt x="513014" y="82432"/>
                    </a:cubicBezTo>
                    <a:cubicBezTo>
                      <a:pt x="505285" y="70483"/>
                      <a:pt x="488076" y="71392"/>
                      <a:pt x="476321" y="63793"/>
                    </a:cubicBezTo>
                    <a:cubicBezTo>
                      <a:pt x="470087" y="58884"/>
                      <a:pt x="464437" y="53286"/>
                      <a:pt x="459501" y="47103"/>
                    </a:cubicBezTo>
                    <a:cubicBezTo>
                      <a:pt x="432224" y="19502"/>
                      <a:pt x="388713" y="23658"/>
                      <a:pt x="351565" y="30932"/>
                    </a:cubicBezTo>
                    <a:cubicBezTo>
                      <a:pt x="334550" y="8981"/>
                      <a:pt x="307274" y="-2546"/>
                      <a:pt x="279673" y="474"/>
                    </a:cubicBezTo>
                    <a:cubicBezTo>
                      <a:pt x="252007" y="4630"/>
                      <a:pt x="228238" y="22347"/>
                      <a:pt x="216353" y="47687"/>
                    </a:cubicBezTo>
                    <a:cubicBezTo>
                      <a:pt x="193623" y="34699"/>
                      <a:pt x="167322" y="60676"/>
                      <a:pt x="158554" y="86653"/>
                    </a:cubicBezTo>
                    <a:cubicBezTo>
                      <a:pt x="150436" y="111247"/>
                      <a:pt x="148618" y="137504"/>
                      <a:pt x="153424" y="162962"/>
                    </a:cubicBezTo>
                    <a:cubicBezTo>
                      <a:pt x="120367" y="160948"/>
                      <a:pt x="89000" y="192576"/>
                      <a:pt x="89065" y="227905"/>
                    </a:cubicBezTo>
                    <a:cubicBezTo>
                      <a:pt x="63088" y="228619"/>
                      <a:pt x="39513" y="248037"/>
                      <a:pt x="25745" y="271806"/>
                    </a:cubicBezTo>
                    <a:cubicBezTo>
                      <a:pt x="11977" y="295576"/>
                      <a:pt x="6262" y="323371"/>
                      <a:pt x="93" y="350647"/>
                    </a:cubicBezTo>
                    <a:cubicBezTo>
                      <a:pt x="9120" y="322852"/>
                      <a:pt x="31135" y="301193"/>
                      <a:pt x="59061" y="292588"/>
                    </a:cubicBezTo>
                    <a:cubicBezTo>
                      <a:pt x="71010" y="289146"/>
                      <a:pt x="84519" y="288042"/>
                      <a:pt x="93286" y="278690"/>
                    </a:cubicBezTo>
                    <a:cubicBezTo>
                      <a:pt x="99781" y="271482"/>
                      <a:pt x="102313" y="260961"/>
                      <a:pt x="106275" y="251674"/>
                    </a:cubicBezTo>
                    <a:cubicBezTo>
                      <a:pt x="120497" y="217254"/>
                      <a:pt x="160827" y="197901"/>
                      <a:pt x="194662" y="209461"/>
                    </a:cubicBezTo>
                    <a:cubicBezTo>
                      <a:pt x="211873" y="175171"/>
                      <a:pt x="244279" y="151071"/>
                      <a:pt x="282076" y="144518"/>
                    </a:cubicBezTo>
                    <a:cubicBezTo>
                      <a:pt x="289544" y="143894"/>
                      <a:pt x="296948" y="142368"/>
                      <a:pt x="304027" y="139972"/>
                    </a:cubicBezTo>
                    <a:cubicBezTo>
                      <a:pt x="311170" y="136984"/>
                      <a:pt x="317015" y="131594"/>
                      <a:pt x="323965" y="127957"/>
                    </a:cubicBezTo>
                    <a:cubicBezTo>
                      <a:pt x="353708" y="112371"/>
                      <a:pt x="388193" y="133802"/>
                      <a:pt x="414885" y="154389"/>
                    </a:cubicBezTo>
                    <a:cubicBezTo>
                      <a:pt x="390271" y="153785"/>
                      <a:pt x="366502" y="163540"/>
                      <a:pt x="349422" y="181276"/>
                    </a:cubicBezTo>
                    <a:cubicBezTo>
                      <a:pt x="332147" y="200252"/>
                      <a:pt x="327406" y="227554"/>
                      <a:pt x="337407" y="251219"/>
                    </a:cubicBezTo>
                    <a:cubicBezTo>
                      <a:pt x="305455" y="265442"/>
                      <a:pt x="294934" y="315578"/>
                      <a:pt x="317925" y="342984"/>
                    </a:cubicBezTo>
                    <a:cubicBezTo>
                      <a:pt x="288505" y="336633"/>
                      <a:pt x="257852" y="345270"/>
                      <a:pt x="236031" y="366039"/>
                    </a:cubicBezTo>
                    <a:cubicBezTo>
                      <a:pt x="214080" y="388009"/>
                      <a:pt x="203365" y="418773"/>
                      <a:pt x="206872" y="449621"/>
                    </a:cubicBezTo>
                    <a:cubicBezTo>
                      <a:pt x="218302" y="430722"/>
                      <a:pt x="230121" y="411369"/>
                      <a:pt x="246747" y="397666"/>
                    </a:cubicBezTo>
                    <a:cubicBezTo>
                      <a:pt x="263372" y="383963"/>
                      <a:pt x="286232" y="375586"/>
                      <a:pt x="306819" y="382470"/>
                    </a:cubicBezTo>
                    <a:cubicBezTo>
                      <a:pt x="311755" y="384093"/>
                      <a:pt x="317145" y="386496"/>
                      <a:pt x="321691" y="384028"/>
                    </a:cubicBezTo>
                    <a:cubicBezTo>
                      <a:pt x="325263" y="381255"/>
                      <a:pt x="327796" y="377333"/>
                      <a:pt x="328835" y="372923"/>
                    </a:cubicBezTo>
                    <a:cubicBezTo>
                      <a:pt x="338771" y="347621"/>
                      <a:pt x="362605" y="330444"/>
                      <a:pt x="389752" y="328956"/>
                    </a:cubicBezTo>
                    <a:cubicBezTo>
                      <a:pt x="393388" y="302330"/>
                      <a:pt x="397740" y="273885"/>
                      <a:pt x="415015" y="253947"/>
                    </a:cubicBezTo>
                    <a:cubicBezTo>
                      <a:pt x="428847" y="238036"/>
                      <a:pt x="448915" y="229918"/>
                      <a:pt x="468333" y="222644"/>
                    </a:cubicBezTo>
                    <a:cubicBezTo>
                      <a:pt x="495674" y="212383"/>
                      <a:pt x="527106" y="203161"/>
                      <a:pt x="553084" y="217124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3"/>
              <p:cNvSpPr/>
              <p:nvPr/>
            </p:nvSpPr>
            <p:spPr>
              <a:xfrm flipH="1">
                <a:off x="134828" y="3935427"/>
                <a:ext cx="95063" cy="189992"/>
              </a:xfrm>
              <a:custGeom>
                <a:avLst/>
                <a:gdLst/>
                <a:ahLst/>
                <a:cxnLst/>
                <a:rect l="l" t="t" r="r" b="b"/>
                <a:pathLst>
                  <a:path w="63908" h="127726" extrusionOk="0">
                    <a:moveTo>
                      <a:pt x="63043" y="3810"/>
                    </a:moveTo>
                    <a:cubicBezTo>
                      <a:pt x="49341" y="16678"/>
                      <a:pt x="42197" y="35021"/>
                      <a:pt x="43560" y="53752"/>
                    </a:cubicBezTo>
                    <a:cubicBezTo>
                      <a:pt x="44211" y="56364"/>
                      <a:pt x="43886" y="59139"/>
                      <a:pt x="42522" y="61480"/>
                    </a:cubicBezTo>
                    <a:cubicBezTo>
                      <a:pt x="40703" y="63818"/>
                      <a:pt x="37975" y="63363"/>
                      <a:pt x="35508" y="63493"/>
                    </a:cubicBezTo>
                    <a:cubicBezTo>
                      <a:pt x="31481" y="63678"/>
                      <a:pt x="27520" y="64958"/>
                      <a:pt x="24143" y="67195"/>
                    </a:cubicBezTo>
                    <a:cubicBezTo>
                      <a:pt x="16739" y="72321"/>
                      <a:pt x="11349" y="79847"/>
                      <a:pt x="8881" y="88496"/>
                    </a:cubicBezTo>
                    <a:cubicBezTo>
                      <a:pt x="6024" y="100301"/>
                      <a:pt x="4985" y="112490"/>
                      <a:pt x="5959" y="124605"/>
                    </a:cubicBezTo>
                    <a:cubicBezTo>
                      <a:pt x="5959" y="128436"/>
                      <a:pt x="503" y="128891"/>
                      <a:pt x="374" y="125124"/>
                    </a:cubicBezTo>
                    <a:cubicBezTo>
                      <a:pt x="-341" y="113895"/>
                      <a:pt x="309" y="102620"/>
                      <a:pt x="2322" y="91549"/>
                    </a:cubicBezTo>
                    <a:cubicBezTo>
                      <a:pt x="4335" y="81574"/>
                      <a:pt x="9465" y="72488"/>
                      <a:pt x="16934" y="65571"/>
                    </a:cubicBezTo>
                    <a:cubicBezTo>
                      <a:pt x="20311" y="62590"/>
                      <a:pt x="24338" y="60375"/>
                      <a:pt x="28624" y="59077"/>
                    </a:cubicBezTo>
                    <a:cubicBezTo>
                      <a:pt x="30702" y="58422"/>
                      <a:pt x="32910" y="58029"/>
                      <a:pt x="35118" y="57908"/>
                    </a:cubicBezTo>
                    <a:cubicBezTo>
                      <a:pt x="36157" y="57978"/>
                      <a:pt x="37261" y="57978"/>
                      <a:pt x="38301" y="57908"/>
                    </a:cubicBezTo>
                    <a:lnTo>
                      <a:pt x="38301" y="57908"/>
                    </a:lnTo>
                    <a:cubicBezTo>
                      <a:pt x="38301" y="58058"/>
                      <a:pt x="38301" y="58213"/>
                      <a:pt x="38301" y="58363"/>
                    </a:cubicBezTo>
                    <a:cubicBezTo>
                      <a:pt x="38301" y="58363"/>
                      <a:pt x="38301" y="58752"/>
                      <a:pt x="38301" y="58363"/>
                    </a:cubicBezTo>
                    <a:cubicBezTo>
                      <a:pt x="38301" y="57973"/>
                      <a:pt x="38301" y="58363"/>
                      <a:pt x="38301" y="58363"/>
                    </a:cubicBezTo>
                    <a:cubicBezTo>
                      <a:pt x="38366" y="58017"/>
                      <a:pt x="38366" y="57669"/>
                      <a:pt x="38301" y="57324"/>
                    </a:cubicBezTo>
                    <a:cubicBezTo>
                      <a:pt x="37391" y="47612"/>
                      <a:pt x="38496" y="37811"/>
                      <a:pt x="41548" y="28554"/>
                    </a:cubicBezTo>
                    <a:cubicBezTo>
                      <a:pt x="44990" y="17969"/>
                      <a:pt x="51094" y="8430"/>
                      <a:pt x="59212" y="823"/>
                    </a:cubicBezTo>
                    <a:cubicBezTo>
                      <a:pt x="60316" y="-271"/>
                      <a:pt x="62070" y="-276"/>
                      <a:pt x="63173" y="811"/>
                    </a:cubicBezTo>
                    <a:cubicBezTo>
                      <a:pt x="63173" y="815"/>
                      <a:pt x="63173" y="819"/>
                      <a:pt x="63173" y="823"/>
                    </a:cubicBezTo>
                    <a:cubicBezTo>
                      <a:pt x="64278" y="1995"/>
                      <a:pt x="64278" y="3808"/>
                      <a:pt x="63173" y="4979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13"/>
              <p:cNvSpPr/>
              <p:nvPr/>
            </p:nvSpPr>
            <p:spPr>
              <a:xfrm flipH="1">
                <a:off x="807808" y="4885845"/>
                <a:ext cx="225517" cy="116300"/>
              </a:xfrm>
              <a:custGeom>
                <a:avLst/>
                <a:gdLst/>
                <a:ahLst/>
                <a:cxnLst/>
                <a:rect l="l" t="t" r="r" b="b"/>
                <a:pathLst>
                  <a:path w="151608" h="78185" extrusionOk="0">
                    <a:moveTo>
                      <a:pt x="3866" y="-1"/>
                    </a:moveTo>
                    <a:cubicBezTo>
                      <a:pt x="14062" y="5941"/>
                      <a:pt x="23608" y="13020"/>
                      <a:pt x="32246" y="21105"/>
                    </a:cubicBezTo>
                    <a:cubicBezTo>
                      <a:pt x="36662" y="25210"/>
                      <a:pt x="40818" y="29548"/>
                      <a:pt x="44715" y="34094"/>
                    </a:cubicBezTo>
                    <a:cubicBezTo>
                      <a:pt x="48287" y="38315"/>
                      <a:pt x="51209" y="42861"/>
                      <a:pt x="55171" y="47083"/>
                    </a:cubicBezTo>
                    <a:cubicBezTo>
                      <a:pt x="58158" y="50973"/>
                      <a:pt x="62834" y="53194"/>
                      <a:pt x="67705" y="53057"/>
                    </a:cubicBezTo>
                    <a:cubicBezTo>
                      <a:pt x="70757" y="52603"/>
                      <a:pt x="73810" y="51888"/>
                      <a:pt x="76732" y="50914"/>
                    </a:cubicBezTo>
                    <a:cubicBezTo>
                      <a:pt x="79979" y="50070"/>
                      <a:pt x="83226" y="49356"/>
                      <a:pt x="86408" y="48836"/>
                    </a:cubicBezTo>
                    <a:cubicBezTo>
                      <a:pt x="98553" y="46531"/>
                      <a:pt x="111022" y="47381"/>
                      <a:pt x="122711" y="51304"/>
                    </a:cubicBezTo>
                    <a:cubicBezTo>
                      <a:pt x="134466" y="55376"/>
                      <a:pt x="144532" y="63318"/>
                      <a:pt x="151222" y="73839"/>
                    </a:cubicBezTo>
                    <a:cubicBezTo>
                      <a:pt x="153170" y="76892"/>
                      <a:pt x="148689" y="80009"/>
                      <a:pt x="146741" y="76892"/>
                    </a:cubicBezTo>
                    <a:cubicBezTo>
                      <a:pt x="141091" y="68066"/>
                      <a:pt x="132778" y="61247"/>
                      <a:pt x="123036" y="57409"/>
                    </a:cubicBezTo>
                    <a:cubicBezTo>
                      <a:pt x="111996" y="53369"/>
                      <a:pt x="100111" y="52291"/>
                      <a:pt x="88551" y="54291"/>
                    </a:cubicBezTo>
                    <a:cubicBezTo>
                      <a:pt x="85564" y="54726"/>
                      <a:pt x="82577" y="55311"/>
                      <a:pt x="79589" y="56045"/>
                    </a:cubicBezTo>
                    <a:cubicBezTo>
                      <a:pt x="76407" y="56889"/>
                      <a:pt x="73095" y="57928"/>
                      <a:pt x="70108" y="58513"/>
                    </a:cubicBezTo>
                    <a:cubicBezTo>
                      <a:pt x="67185" y="59110"/>
                      <a:pt x="64198" y="58954"/>
                      <a:pt x="61340" y="58058"/>
                    </a:cubicBezTo>
                    <a:cubicBezTo>
                      <a:pt x="58742" y="57097"/>
                      <a:pt x="56405" y="55668"/>
                      <a:pt x="54327" y="53837"/>
                    </a:cubicBezTo>
                    <a:cubicBezTo>
                      <a:pt x="50495" y="50213"/>
                      <a:pt x="46988" y="46238"/>
                      <a:pt x="43935" y="41952"/>
                    </a:cubicBezTo>
                    <a:cubicBezTo>
                      <a:pt x="40234" y="37413"/>
                      <a:pt x="36272" y="33081"/>
                      <a:pt x="32051" y="28963"/>
                    </a:cubicBezTo>
                    <a:cubicBezTo>
                      <a:pt x="22894" y="19839"/>
                      <a:pt x="12633" y="11935"/>
                      <a:pt x="1463" y="5454"/>
                    </a:cubicBezTo>
                    <a:cubicBezTo>
                      <a:pt x="-1525" y="3701"/>
                      <a:pt x="878" y="-1365"/>
                      <a:pt x="3866" y="388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13"/>
              <p:cNvSpPr/>
              <p:nvPr/>
            </p:nvSpPr>
            <p:spPr>
              <a:xfrm flipH="1">
                <a:off x="999532" y="4590918"/>
                <a:ext cx="233767" cy="65355"/>
              </a:xfrm>
              <a:custGeom>
                <a:avLst/>
                <a:gdLst/>
                <a:ahLst/>
                <a:cxnLst/>
                <a:rect l="l" t="t" r="r" b="b"/>
                <a:pathLst>
                  <a:path w="157154" h="43936" extrusionOk="0">
                    <a:moveTo>
                      <a:pt x="1887" y="2902"/>
                    </a:moveTo>
                    <a:cubicBezTo>
                      <a:pt x="23968" y="-3722"/>
                      <a:pt x="47932" y="1148"/>
                      <a:pt x="65726" y="15891"/>
                    </a:cubicBezTo>
                    <a:cubicBezTo>
                      <a:pt x="67999" y="17677"/>
                      <a:pt x="70208" y="19605"/>
                      <a:pt x="72221" y="21671"/>
                    </a:cubicBezTo>
                    <a:cubicBezTo>
                      <a:pt x="72935" y="22606"/>
                      <a:pt x="73844" y="23378"/>
                      <a:pt x="74884" y="23944"/>
                    </a:cubicBezTo>
                    <a:cubicBezTo>
                      <a:pt x="76312" y="24398"/>
                      <a:pt x="77936" y="23294"/>
                      <a:pt x="79170" y="22710"/>
                    </a:cubicBezTo>
                    <a:cubicBezTo>
                      <a:pt x="84041" y="20287"/>
                      <a:pt x="89171" y="18540"/>
                      <a:pt x="94496" y="17514"/>
                    </a:cubicBezTo>
                    <a:cubicBezTo>
                      <a:pt x="104952" y="15436"/>
                      <a:pt x="115798" y="16020"/>
                      <a:pt x="125994" y="19203"/>
                    </a:cubicBezTo>
                    <a:cubicBezTo>
                      <a:pt x="137813" y="22885"/>
                      <a:pt x="148399" y="29762"/>
                      <a:pt x="156517" y="39075"/>
                    </a:cubicBezTo>
                    <a:cubicBezTo>
                      <a:pt x="157491" y="40238"/>
                      <a:pt x="157491" y="41939"/>
                      <a:pt x="156517" y="43102"/>
                    </a:cubicBezTo>
                    <a:cubicBezTo>
                      <a:pt x="155607" y="44121"/>
                      <a:pt x="154049" y="44219"/>
                      <a:pt x="153010" y="43323"/>
                    </a:cubicBezTo>
                    <a:cubicBezTo>
                      <a:pt x="152945" y="43251"/>
                      <a:pt x="152880" y="43180"/>
                      <a:pt x="152815" y="43102"/>
                    </a:cubicBezTo>
                    <a:cubicBezTo>
                      <a:pt x="139112" y="27165"/>
                      <a:pt x="118136" y="19391"/>
                      <a:pt x="97354" y="22515"/>
                    </a:cubicBezTo>
                    <a:cubicBezTo>
                      <a:pt x="92353" y="23281"/>
                      <a:pt x="87547" y="24723"/>
                      <a:pt x="82936" y="26801"/>
                    </a:cubicBezTo>
                    <a:cubicBezTo>
                      <a:pt x="79949" y="28100"/>
                      <a:pt x="76961" y="30243"/>
                      <a:pt x="73585" y="29334"/>
                    </a:cubicBezTo>
                    <a:cubicBezTo>
                      <a:pt x="70857" y="28074"/>
                      <a:pt x="68389" y="26158"/>
                      <a:pt x="66571" y="23749"/>
                    </a:cubicBezTo>
                    <a:cubicBezTo>
                      <a:pt x="58778" y="16261"/>
                      <a:pt x="49231" y="10819"/>
                      <a:pt x="38840" y="7903"/>
                    </a:cubicBezTo>
                    <a:cubicBezTo>
                      <a:pt x="27280" y="4461"/>
                      <a:pt x="15006" y="4461"/>
                      <a:pt x="3446" y="7903"/>
                    </a:cubicBezTo>
                    <a:cubicBezTo>
                      <a:pt x="2082" y="8312"/>
                      <a:pt x="653" y="7526"/>
                      <a:pt x="199" y="6149"/>
                    </a:cubicBezTo>
                    <a:cubicBezTo>
                      <a:pt x="199" y="6130"/>
                      <a:pt x="199" y="6104"/>
                      <a:pt x="199" y="6084"/>
                    </a:cubicBezTo>
                    <a:cubicBezTo>
                      <a:pt x="-191" y="4636"/>
                      <a:pt x="524" y="3110"/>
                      <a:pt x="1887" y="251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3"/>
              <p:cNvSpPr/>
              <p:nvPr/>
            </p:nvSpPr>
            <p:spPr>
              <a:xfrm flipH="1">
                <a:off x="48442" y="3345085"/>
                <a:ext cx="110094" cy="286240"/>
              </a:xfrm>
              <a:custGeom>
                <a:avLst/>
                <a:gdLst/>
                <a:ahLst/>
                <a:cxnLst/>
                <a:rect l="l" t="t" r="r" b="b"/>
                <a:pathLst>
                  <a:path w="74013" h="192430" extrusionOk="0">
                    <a:moveTo>
                      <a:pt x="60653" y="2931"/>
                    </a:moveTo>
                    <a:cubicBezTo>
                      <a:pt x="60848" y="19257"/>
                      <a:pt x="63641" y="35448"/>
                      <a:pt x="68836" y="50924"/>
                    </a:cubicBezTo>
                    <a:cubicBezTo>
                      <a:pt x="70394" y="55340"/>
                      <a:pt x="72083" y="59626"/>
                      <a:pt x="73966" y="63912"/>
                    </a:cubicBezTo>
                    <a:cubicBezTo>
                      <a:pt x="74486" y="65600"/>
                      <a:pt x="73511" y="67365"/>
                      <a:pt x="71823" y="67856"/>
                    </a:cubicBezTo>
                    <a:cubicBezTo>
                      <a:pt x="71694" y="67891"/>
                      <a:pt x="71564" y="67918"/>
                      <a:pt x="71434" y="67939"/>
                    </a:cubicBezTo>
                    <a:cubicBezTo>
                      <a:pt x="67082" y="68469"/>
                      <a:pt x="63056" y="70436"/>
                      <a:pt x="60004" y="73524"/>
                    </a:cubicBezTo>
                    <a:cubicBezTo>
                      <a:pt x="56496" y="76945"/>
                      <a:pt x="53834" y="81151"/>
                      <a:pt x="52211" y="85798"/>
                    </a:cubicBezTo>
                    <a:cubicBezTo>
                      <a:pt x="51496" y="88042"/>
                      <a:pt x="50911" y="90345"/>
                      <a:pt x="50587" y="92682"/>
                    </a:cubicBezTo>
                    <a:cubicBezTo>
                      <a:pt x="50327" y="95165"/>
                      <a:pt x="50327" y="97668"/>
                      <a:pt x="50587" y="100151"/>
                    </a:cubicBezTo>
                    <a:cubicBezTo>
                      <a:pt x="50976" y="103379"/>
                      <a:pt x="50781" y="106647"/>
                      <a:pt x="50132" y="109827"/>
                    </a:cubicBezTo>
                    <a:cubicBezTo>
                      <a:pt x="49483" y="112616"/>
                      <a:pt x="48054" y="115173"/>
                      <a:pt x="46041" y="117231"/>
                    </a:cubicBezTo>
                    <a:cubicBezTo>
                      <a:pt x="42209" y="120744"/>
                      <a:pt x="37858" y="123577"/>
                      <a:pt x="33052" y="125608"/>
                    </a:cubicBezTo>
                    <a:cubicBezTo>
                      <a:pt x="29156" y="127729"/>
                      <a:pt x="25518" y="130372"/>
                      <a:pt x="22336" y="133466"/>
                    </a:cubicBezTo>
                    <a:cubicBezTo>
                      <a:pt x="18960" y="136795"/>
                      <a:pt x="15972" y="140549"/>
                      <a:pt x="13569" y="144637"/>
                    </a:cubicBezTo>
                    <a:cubicBezTo>
                      <a:pt x="12335" y="146728"/>
                      <a:pt x="11231" y="148897"/>
                      <a:pt x="10257" y="151131"/>
                    </a:cubicBezTo>
                    <a:cubicBezTo>
                      <a:pt x="9283" y="153238"/>
                      <a:pt x="8503" y="155408"/>
                      <a:pt x="7854" y="157625"/>
                    </a:cubicBezTo>
                    <a:cubicBezTo>
                      <a:pt x="7140" y="160223"/>
                      <a:pt x="6555" y="162821"/>
                      <a:pt x="6100" y="165483"/>
                    </a:cubicBezTo>
                    <a:cubicBezTo>
                      <a:pt x="5711" y="168085"/>
                      <a:pt x="5516" y="170711"/>
                      <a:pt x="5516" y="173341"/>
                    </a:cubicBezTo>
                    <a:cubicBezTo>
                      <a:pt x="5516" y="178595"/>
                      <a:pt x="6360" y="183813"/>
                      <a:pt x="8049" y="188798"/>
                    </a:cubicBezTo>
                    <a:cubicBezTo>
                      <a:pt x="8503" y="190317"/>
                      <a:pt x="7595" y="191895"/>
                      <a:pt x="6100" y="192322"/>
                    </a:cubicBezTo>
                    <a:cubicBezTo>
                      <a:pt x="4737" y="192697"/>
                      <a:pt x="3308" y="192060"/>
                      <a:pt x="2724" y="190811"/>
                    </a:cubicBezTo>
                    <a:cubicBezTo>
                      <a:pt x="-3381" y="170612"/>
                      <a:pt x="1295" y="148690"/>
                      <a:pt x="15128" y="132752"/>
                    </a:cubicBezTo>
                    <a:cubicBezTo>
                      <a:pt x="18440" y="128877"/>
                      <a:pt x="22271" y="125488"/>
                      <a:pt x="26558" y="122686"/>
                    </a:cubicBezTo>
                    <a:cubicBezTo>
                      <a:pt x="30909" y="119893"/>
                      <a:pt x="35715" y="118140"/>
                      <a:pt x="39546" y="115152"/>
                    </a:cubicBezTo>
                    <a:cubicBezTo>
                      <a:pt x="41365" y="113972"/>
                      <a:pt x="42793" y="112366"/>
                      <a:pt x="43833" y="110476"/>
                    </a:cubicBezTo>
                    <a:cubicBezTo>
                      <a:pt x="44937" y="107759"/>
                      <a:pt x="45261" y="104803"/>
                      <a:pt x="44872" y="101904"/>
                    </a:cubicBezTo>
                    <a:cubicBezTo>
                      <a:pt x="44352" y="96314"/>
                      <a:pt x="44937" y="90681"/>
                      <a:pt x="46431" y="85279"/>
                    </a:cubicBezTo>
                    <a:cubicBezTo>
                      <a:pt x="49418" y="73386"/>
                      <a:pt x="59029" y="64285"/>
                      <a:pt x="71044" y="61899"/>
                    </a:cubicBezTo>
                    <a:lnTo>
                      <a:pt x="68511" y="65925"/>
                    </a:lnTo>
                    <a:cubicBezTo>
                      <a:pt x="61627" y="50639"/>
                      <a:pt x="57276" y="34348"/>
                      <a:pt x="55523" y="17673"/>
                    </a:cubicBezTo>
                    <a:cubicBezTo>
                      <a:pt x="55003" y="12997"/>
                      <a:pt x="54743" y="8256"/>
                      <a:pt x="54679" y="3515"/>
                    </a:cubicBezTo>
                    <a:cubicBezTo>
                      <a:pt x="54614" y="-1226"/>
                      <a:pt x="60264" y="-901"/>
                      <a:pt x="60329" y="2866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5" name="Google Shape;645;p13"/>
          <p:cNvGrpSpPr/>
          <p:nvPr/>
        </p:nvGrpSpPr>
        <p:grpSpPr>
          <a:xfrm>
            <a:off x="223852" y="418826"/>
            <a:ext cx="8649837" cy="1680501"/>
            <a:chOff x="223852" y="418826"/>
            <a:chExt cx="8649837" cy="1680501"/>
          </a:xfrm>
        </p:grpSpPr>
        <p:sp>
          <p:nvSpPr>
            <p:cNvPr id="646" name="Google Shape;646;p13"/>
            <p:cNvSpPr/>
            <p:nvPr/>
          </p:nvSpPr>
          <p:spPr>
            <a:xfrm>
              <a:off x="223852" y="1978663"/>
              <a:ext cx="119412" cy="120664"/>
            </a:xfrm>
            <a:custGeom>
              <a:avLst/>
              <a:gdLst/>
              <a:ahLst/>
              <a:cxnLst/>
              <a:rect l="l" t="t" r="r" b="b"/>
              <a:pathLst>
                <a:path w="83069" h="83940" extrusionOk="0">
                  <a:moveTo>
                    <a:pt x="82415" y="26799"/>
                  </a:moveTo>
                  <a:lnTo>
                    <a:pt x="70595" y="45178"/>
                  </a:lnTo>
                  <a:cubicBezTo>
                    <a:pt x="69875" y="46250"/>
                    <a:pt x="69686" y="47587"/>
                    <a:pt x="70076" y="48815"/>
                  </a:cubicBezTo>
                  <a:lnTo>
                    <a:pt x="76895" y="69597"/>
                  </a:lnTo>
                  <a:cubicBezTo>
                    <a:pt x="77609" y="71850"/>
                    <a:pt x="76362" y="74266"/>
                    <a:pt x="74109" y="74981"/>
                  </a:cubicBezTo>
                  <a:cubicBezTo>
                    <a:pt x="73349" y="75221"/>
                    <a:pt x="72537" y="75247"/>
                    <a:pt x="71764" y="75052"/>
                  </a:cubicBezTo>
                  <a:lnTo>
                    <a:pt x="50593" y="69467"/>
                  </a:lnTo>
                  <a:cubicBezTo>
                    <a:pt x="49365" y="69123"/>
                    <a:pt x="48047" y="69363"/>
                    <a:pt x="47021" y="70116"/>
                  </a:cubicBezTo>
                  <a:lnTo>
                    <a:pt x="29357" y="83105"/>
                  </a:lnTo>
                  <a:cubicBezTo>
                    <a:pt x="27447" y="84508"/>
                    <a:pt x="24765" y="84099"/>
                    <a:pt x="23362" y="82196"/>
                  </a:cubicBezTo>
                  <a:cubicBezTo>
                    <a:pt x="22875" y="81533"/>
                    <a:pt x="22589" y="80741"/>
                    <a:pt x="22538" y="79923"/>
                  </a:cubicBezTo>
                  <a:lnTo>
                    <a:pt x="21304" y="58102"/>
                  </a:lnTo>
                  <a:cubicBezTo>
                    <a:pt x="21232" y="56816"/>
                    <a:pt x="20589" y="55621"/>
                    <a:pt x="19550" y="54855"/>
                  </a:cubicBezTo>
                  <a:lnTo>
                    <a:pt x="1885" y="41866"/>
                  </a:lnTo>
                  <a:cubicBezTo>
                    <a:pt x="-37" y="40489"/>
                    <a:pt x="-485" y="37813"/>
                    <a:pt x="892" y="35885"/>
                  </a:cubicBezTo>
                  <a:cubicBezTo>
                    <a:pt x="1373" y="35216"/>
                    <a:pt x="2028" y="34703"/>
                    <a:pt x="2795" y="34398"/>
                  </a:cubicBezTo>
                  <a:lnTo>
                    <a:pt x="23187" y="26539"/>
                  </a:lnTo>
                  <a:cubicBezTo>
                    <a:pt x="24408" y="26033"/>
                    <a:pt x="25337" y="25007"/>
                    <a:pt x="25720" y="23747"/>
                  </a:cubicBezTo>
                  <a:lnTo>
                    <a:pt x="32214" y="2965"/>
                  </a:lnTo>
                  <a:cubicBezTo>
                    <a:pt x="32909" y="737"/>
                    <a:pt x="35273" y="-503"/>
                    <a:pt x="37500" y="192"/>
                  </a:cubicBezTo>
                  <a:cubicBezTo>
                    <a:pt x="38312" y="445"/>
                    <a:pt x="39027" y="939"/>
                    <a:pt x="39553" y="1601"/>
                  </a:cubicBezTo>
                  <a:lnTo>
                    <a:pt x="53386" y="18551"/>
                  </a:lnTo>
                  <a:cubicBezTo>
                    <a:pt x="54204" y="19538"/>
                    <a:pt x="55418" y="20110"/>
                    <a:pt x="56698" y="20110"/>
                  </a:cubicBezTo>
                  <a:lnTo>
                    <a:pt x="78519" y="20110"/>
                  </a:lnTo>
                  <a:cubicBezTo>
                    <a:pt x="80876" y="19915"/>
                    <a:pt x="82948" y="21662"/>
                    <a:pt x="83149" y="24026"/>
                  </a:cubicBezTo>
                  <a:cubicBezTo>
                    <a:pt x="83227" y="25007"/>
                    <a:pt x="82974" y="25987"/>
                    <a:pt x="82415" y="267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8754277" y="1858001"/>
              <a:ext cx="119412" cy="120664"/>
            </a:xfrm>
            <a:custGeom>
              <a:avLst/>
              <a:gdLst/>
              <a:ahLst/>
              <a:cxnLst/>
              <a:rect l="l" t="t" r="r" b="b"/>
              <a:pathLst>
                <a:path w="83069" h="83940" extrusionOk="0">
                  <a:moveTo>
                    <a:pt x="82415" y="26799"/>
                  </a:moveTo>
                  <a:lnTo>
                    <a:pt x="70595" y="45178"/>
                  </a:lnTo>
                  <a:cubicBezTo>
                    <a:pt x="69875" y="46250"/>
                    <a:pt x="69686" y="47587"/>
                    <a:pt x="70076" y="48815"/>
                  </a:cubicBezTo>
                  <a:lnTo>
                    <a:pt x="76895" y="69597"/>
                  </a:lnTo>
                  <a:cubicBezTo>
                    <a:pt x="77609" y="71850"/>
                    <a:pt x="76362" y="74266"/>
                    <a:pt x="74109" y="74981"/>
                  </a:cubicBezTo>
                  <a:cubicBezTo>
                    <a:pt x="73349" y="75221"/>
                    <a:pt x="72537" y="75247"/>
                    <a:pt x="71764" y="75052"/>
                  </a:cubicBezTo>
                  <a:lnTo>
                    <a:pt x="50593" y="69467"/>
                  </a:lnTo>
                  <a:cubicBezTo>
                    <a:pt x="49365" y="69123"/>
                    <a:pt x="48047" y="69363"/>
                    <a:pt x="47021" y="70116"/>
                  </a:cubicBezTo>
                  <a:lnTo>
                    <a:pt x="29357" y="83105"/>
                  </a:lnTo>
                  <a:cubicBezTo>
                    <a:pt x="27447" y="84508"/>
                    <a:pt x="24765" y="84099"/>
                    <a:pt x="23362" y="82196"/>
                  </a:cubicBezTo>
                  <a:cubicBezTo>
                    <a:pt x="22875" y="81533"/>
                    <a:pt x="22589" y="80741"/>
                    <a:pt x="22538" y="79923"/>
                  </a:cubicBezTo>
                  <a:lnTo>
                    <a:pt x="21304" y="58102"/>
                  </a:lnTo>
                  <a:cubicBezTo>
                    <a:pt x="21232" y="56816"/>
                    <a:pt x="20589" y="55621"/>
                    <a:pt x="19550" y="54855"/>
                  </a:cubicBezTo>
                  <a:lnTo>
                    <a:pt x="1885" y="41866"/>
                  </a:lnTo>
                  <a:cubicBezTo>
                    <a:pt x="-37" y="40489"/>
                    <a:pt x="-485" y="37813"/>
                    <a:pt x="892" y="35885"/>
                  </a:cubicBezTo>
                  <a:cubicBezTo>
                    <a:pt x="1373" y="35216"/>
                    <a:pt x="2028" y="34703"/>
                    <a:pt x="2795" y="34398"/>
                  </a:cubicBezTo>
                  <a:lnTo>
                    <a:pt x="23187" y="26539"/>
                  </a:lnTo>
                  <a:cubicBezTo>
                    <a:pt x="24408" y="26033"/>
                    <a:pt x="25337" y="25007"/>
                    <a:pt x="25720" y="23747"/>
                  </a:cubicBezTo>
                  <a:lnTo>
                    <a:pt x="32214" y="2965"/>
                  </a:lnTo>
                  <a:cubicBezTo>
                    <a:pt x="32909" y="737"/>
                    <a:pt x="35273" y="-503"/>
                    <a:pt x="37500" y="192"/>
                  </a:cubicBezTo>
                  <a:cubicBezTo>
                    <a:pt x="38312" y="445"/>
                    <a:pt x="39027" y="939"/>
                    <a:pt x="39553" y="1601"/>
                  </a:cubicBezTo>
                  <a:lnTo>
                    <a:pt x="53386" y="18551"/>
                  </a:lnTo>
                  <a:cubicBezTo>
                    <a:pt x="54204" y="19538"/>
                    <a:pt x="55418" y="20110"/>
                    <a:pt x="56698" y="20110"/>
                  </a:cubicBezTo>
                  <a:lnTo>
                    <a:pt x="78519" y="20110"/>
                  </a:lnTo>
                  <a:cubicBezTo>
                    <a:pt x="80876" y="19915"/>
                    <a:pt x="82948" y="21662"/>
                    <a:pt x="83149" y="24026"/>
                  </a:cubicBezTo>
                  <a:cubicBezTo>
                    <a:pt x="83227" y="25007"/>
                    <a:pt x="82974" y="25987"/>
                    <a:pt x="82415" y="267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8634852" y="418826"/>
              <a:ext cx="119412" cy="120664"/>
            </a:xfrm>
            <a:custGeom>
              <a:avLst/>
              <a:gdLst/>
              <a:ahLst/>
              <a:cxnLst/>
              <a:rect l="l" t="t" r="r" b="b"/>
              <a:pathLst>
                <a:path w="83069" h="83940" extrusionOk="0">
                  <a:moveTo>
                    <a:pt x="82415" y="26799"/>
                  </a:moveTo>
                  <a:lnTo>
                    <a:pt x="70595" y="45178"/>
                  </a:lnTo>
                  <a:cubicBezTo>
                    <a:pt x="69875" y="46250"/>
                    <a:pt x="69686" y="47587"/>
                    <a:pt x="70076" y="48815"/>
                  </a:cubicBezTo>
                  <a:lnTo>
                    <a:pt x="76895" y="69597"/>
                  </a:lnTo>
                  <a:cubicBezTo>
                    <a:pt x="77609" y="71850"/>
                    <a:pt x="76362" y="74266"/>
                    <a:pt x="74109" y="74981"/>
                  </a:cubicBezTo>
                  <a:cubicBezTo>
                    <a:pt x="73349" y="75221"/>
                    <a:pt x="72537" y="75247"/>
                    <a:pt x="71764" y="75052"/>
                  </a:cubicBezTo>
                  <a:lnTo>
                    <a:pt x="50593" y="69467"/>
                  </a:lnTo>
                  <a:cubicBezTo>
                    <a:pt x="49365" y="69123"/>
                    <a:pt x="48047" y="69363"/>
                    <a:pt x="47021" y="70116"/>
                  </a:cubicBezTo>
                  <a:lnTo>
                    <a:pt x="29357" y="83105"/>
                  </a:lnTo>
                  <a:cubicBezTo>
                    <a:pt x="27447" y="84508"/>
                    <a:pt x="24765" y="84099"/>
                    <a:pt x="23362" y="82196"/>
                  </a:cubicBezTo>
                  <a:cubicBezTo>
                    <a:pt x="22875" y="81533"/>
                    <a:pt x="22589" y="80741"/>
                    <a:pt x="22538" y="79923"/>
                  </a:cubicBezTo>
                  <a:lnTo>
                    <a:pt x="21304" y="58102"/>
                  </a:lnTo>
                  <a:cubicBezTo>
                    <a:pt x="21232" y="56816"/>
                    <a:pt x="20589" y="55621"/>
                    <a:pt x="19550" y="54855"/>
                  </a:cubicBezTo>
                  <a:lnTo>
                    <a:pt x="1885" y="41866"/>
                  </a:lnTo>
                  <a:cubicBezTo>
                    <a:pt x="-37" y="40489"/>
                    <a:pt x="-485" y="37813"/>
                    <a:pt x="892" y="35885"/>
                  </a:cubicBezTo>
                  <a:cubicBezTo>
                    <a:pt x="1373" y="35216"/>
                    <a:pt x="2028" y="34703"/>
                    <a:pt x="2795" y="34398"/>
                  </a:cubicBezTo>
                  <a:lnTo>
                    <a:pt x="23187" y="26539"/>
                  </a:lnTo>
                  <a:cubicBezTo>
                    <a:pt x="24408" y="26033"/>
                    <a:pt x="25337" y="25007"/>
                    <a:pt x="25720" y="23747"/>
                  </a:cubicBezTo>
                  <a:lnTo>
                    <a:pt x="32214" y="2965"/>
                  </a:lnTo>
                  <a:cubicBezTo>
                    <a:pt x="32909" y="737"/>
                    <a:pt x="35273" y="-503"/>
                    <a:pt x="37500" y="192"/>
                  </a:cubicBezTo>
                  <a:cubicBezTo>
                    <a:pt x="38312" y="445"/>
                    <a:pt x="39027" y="939"/>
                    <a:pt x="39553" y="1601"/>
                  </a:cubicBezTo>
                  <a:lnTo>
                    <a:pt x="53386" y="18551"/>
                  </a:lnTo>
                  <a:cubicBezTo>
                    <a:pt x="54204" y="19538"/>
                    <a:pt x="55418" y="20110"/>
                    <a:pt x="56698" y="20110"/>
                  </a:cubicBezTo>
                  <a:lnTo>
                    <a:pt x="78519" y="20110"/>
                  </a:lnTo>
                  <a:cubicBezTo>
                    <a:pt x="80876" y="19915"/>
                    <a:pt x="82948" y="21662"/>
                    <a:pt x="83149" y="24026"/>
                  </a:cubicBezTo>
                  <a:cubicBezTo>
                    <a:pt x="83227" y="25007"/>
                    <a:pt x="82974" y="25987"/>
                    <a:pt x="82415" y="267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4"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" name="Google Shape;1116;p22"/>
          <p:cNvGrpSpPr/>
          <p:nvPr/>
        </p:nvGrpSpPr>
        <p:grpSpPr>
          <a:xfrm>
            <a:off x="-829074" y="3959664"/>
            <a:ext cx="2035832" cy="1754905"/>
            <a:chOff x="-829074" y="3959664"/>
            <a:chExt cx="2035832" cy="1754905"/>
          </a:xfrm>
        </p:grpSpPr>
        <p:sp>
          <p:nvSpPr>
            <p:cNvPr id="1117" name="Google Shape;1117;p22"/>
            <p:cNvSpPr/>
            <p:nvPr/>
          </p:nvSpPr>
          <p:spPr>
            <a:xfrm rot="-1556706">
              <a:off x="-142713" y="4005005"/>
              <a:ext cx="381087" cy="754544"/>
            </a:xfrm>
            <a:custGeom>
              <a:avLst/>
              <a:gdLst/>
              <a:ahLst/>
              <a:cxnLst/>
              <a:rect l="l" t="t" r="r" b="b"/>
              <a:pathLst>
                <a:path w="307335" h="608517" extrusionOk="0">
                  <a:moveTo>
                    <a:pt x="134484" y="565914"/>
                  </a:moveTo>
                  <a:cubicBezTo>
                    <a:pt x="133964" y="552016"/>
                    <a:pt x="150720" y="545002"/>
                    <a:pt x="164228" y="541625"/>
                  </a:cubicBezTo>
                  <a:cubicBezTo>
                    <a:pt x="201830" y="532208"/>
                    <a:pt x="241446" y="518765"/>
                    <a:pt x="264565" y="487592"/>
                  </a:cubicBezTo>
                  <a:cubicBezTo>
                    <a:pt x="210923" y="469207"/>
                    <a:pt x="151434" y="484527"/>
                    <a:pt x="113313" y="526558"/>
                  </a:cubicBezTo>
                  <a:cubicBezTo>
                    <a:pt x="110780" y="508829"/>
                    <a:pt x="110325" y="486553"/>
                    <a:pt x="125911" y="477656"/>
                  </a:cubicBezTo>
                  <a:cubicBezTo>
                    <a:pt x="131821" y="474928"/>
                    <a:pt x="138251" y="473389"/>
                    <a:pt x="144745" y="473110"/>
                  </a:cubicBezTo>
                  <a:cubicBezTo>
                    <a:pt x="160721" y="471227"/>
                    <a:pt x="176502" y="467986"/>
                    <a:pt x="191894" y="463433"/>
                  </a:cubicBezTo>
                  <a:cubicBezTo>
                    <a:pt x="217871" y="455705"/>
                    <a:pt x="244823" y="442132"/>
                    <a:pt x="255408" y="417259"/>
                  </a:cubicBezTo>
                  <a:cubicBezTo>
                    <a:pt x="206376" y="401536"/>
                    <a:pt x="152603" y="415525"/>
                    <a:pt x="117469" y="453173"/>
                  </a:cubicBezTo>
                  <a:cubicBezTo>
                    <a:pt x="117858" y="431475"/>
                    <a:pt x="125327" y="410505"/>
                    <a:pt x="138706" y="393425"/>
                  </a:cubicBezTo>
                  <a:cubicBezTo>
                    <a:pt x="141173" y="389924"/>
                    <a:pt x="144485" y="387054"/>
                    <a:pt x="148252" y="385047"/>
                  </a:cubicBezTo>
                  <a:cubicBezTo>
                    <a:pt x="157279" y="380891"/>
                    <a:pt x="167735" y="385762"/>
                    <a:pt x="176892" y="389268"/>
                  </a:cubicBezTo>
                  <a:cubicBezTo>
                    <a:pt x="217157" y="403783"/>
                    <a:pt x="262227" y="393250"/>
                    <a:pt x="291907" y="362382"/>
                  </a:cubicBezTo>
                  <a:cubicBezTo>
                    <a:pt x="279502" y="347965"/>
                    <a:pt x="259435" y="342509"/>
                    <a:pt x="240536" y="341795"/>
                  </a:cubicBezTo>
                  <a:cubicBezTo>
                    <a:pt x="208714" y="340723"/>
                    <a:pt x="177477" y="350965"/>
                    <a:pt x="152474" y="370695"/>
                  </a:cubicBezTo>
                  <a:cubicBezTo>
                    <a:pt x="161046" y="353874"/>
                    <a:pt x="170722" y="336015"/>
                    <a:pt x="187672" y="327507"/>
                  </a:cubicBezTo>
                  <a:cubicBezTo>
                    <a:pt x="206636" y="318091"/>
                    <a:pt x="229366" y="322962"/>
                    <a:pt x="250213" y="319260"/>
                  </a:cubicBezTo>
                  <a:cubicBezTo>
                    <a:pt x="276125" y="314337"/>
                    <a:pt x="297687" y="296530"/>
                    <a:pt x="307428" y="272046"/>
                  </a:cubicBezTo>
                  <a:cubicBezTo>
                    <a:pt x="285087" y="264350"/>
                    <a:pt x="260733" y="264876"/>
                    <a:pt x="238783" y="273540"/>
                  </a:cubicBezTo>
                  <a:cubicBezTo>
                    <a:pt x="217092" y="282242"/>
                    <a:pt x="197284" y="294984"/>
                    <a:pt x="180334" y="311077"/>
                  </a:cubicBezTo>
                  <a:cubicBezTo>
                    <a:pt x="188972" y="296075"/>
                    <a:pt x="198193" y="280423"/>
                    <a:pt x="212805" y="271267"/>
                  </a:cubicBezTo>
                  <a:cubicBezTo>
                    <a:pt x="226314" y="262889"/>
                    <a:pt x="243004" y="260941"/>
                    <a:pt x="256577" y="252628"/>
                  </a:cubicBezTo>
                  <a:cubicBezTo>
                    <a:pt x="278918" y="239055"/>
                    <a:pt x="288075" y="211714"/>
                    <a:pt x="295543" y="186645"/>
                  </a:cubicBezTo>
                  <a:cubicBezTo>
                    <a:pt x="255343" y="186873"/>
                    <a:pt x="220339" y="214273"/>
                    <a:pt x="210467" y="253277"/>
                  </a:cubicBezTo>
                  <a:cubicBezTo>
                    <a:pt x="212481" y="234509"/>
                    <a:pt x="215208" y="214311"/>
                    <a:pt x="228717" y="201323"/>
                  </a:cubicBezTo>
                  <a:cubicBezTo>
                    <a:pt x="237614" y="192621"/>
                    <a:pt x="250018" y="188334"/>
                    <a:pt x="259435" y="180216"/>
                  </a:cubicBezTo>
                  <a:cubicBezTo>
                    <a:pt x="276125" y="165929"/>
                    <a:pt x="280931" y="142484"/>
                    <a:pt x="284698" y="120858"/>
                  </a:cubicBezTo>
                  <a:cubicBezTo>
                    <a:pt x="277749" y="115286"/>
                    <a:pt x="268202" y="114104"/>
                    <a:pt x="260084" y="117806"/>
                  </a:cubicBezTo>
                  <a:cubicBezTo>
                    <a:pt x="252226" y="121566"/>
                    <a:pt x="245407" y="127158"/>
                    <a:pt x="240211" y="134107"/>
                  </a:cubicBezTo>
                  <a:cubicBezTo>
                    <a:pt x="228327" y="148336"/>
                    <a:pt x="218975" y="164500"/>
                    <a:pt x="212546" y="181905"/>
                  </a:cubicBezTo>
                  <a:cubicBezTo>
                    <a:pt x="204752" y="168267"/>
                    <a:pt x="212156" y="150602"/>
                    <a:pt x="222872" y="139042"/>
                  </a:cubicBezTo>
                  <a:cubicBezTo>
                    <a:pt x="233588" y="127482"/>
                    <a:pt x="247486" y="118910"/>
                    <a:pt x="256318" y="105856"/>
                  </a:cubicBezTo>
                  <a:cubicBezTo>
                    <a:pt x="263916" y="94563"/>
                    <a:pt x="267033" y="80886"/>
                    <a:pt x="265215" y="67410"/>
                  </a:cubicBezTo>
                  <a:cubicBezTo>
                    <a:pt x="247745" y="56759"/>
                    <a:pt x="223391" y="65916"/>
                    <a:pt x="211637" y="82672"/>
                  </a:cubicBezTo>
                  <a:cubicBezTo>
                    <a:pt x="199882" y="99427"/>
                    <a:pt x="197998" y="121118"/>
                    <a:pt x="199037" y="141575"/>
                  </a:cubicBezTo>
                  <a:cubicBezTo>
                    <a:pt x="195466" y="133327"/>
                    <a:pt x="191829" y="125014"/>
                    <a:pt x="188192" y="116767"/>
                  </a:cubicBezTo>
                  <a:cubicBezTo>
                    <a:pt x="186569" y="113714"/>
                    <a:pt x="185725" y="110292"/>
                    <a:pt x="185790" y="106830"/>
                  </a:cubicBezTo>
                  <a:cubicBezTo>
                    <a:pt x="186633" y="100336"/>
                    <a:pt x="193322" y="96699"/>
                    <a:pt x="198778" y="93193"/>
                  </a:cubicBezTo>
                  <a:cubicBezTo>
                    <a:pt x="224560" y="75885"/>
                    <a:pt x="235860" y="43732"/>
                    <a:pt x="226703" y="14092"/>
                  </a:cubicBezTo>
                  <a:cubicBezTo>
                    <a:pt x="207220" y="7922"/>
                    <a:pt x="185660" y="22989"/>
                    <a:pt x="177477" y="41952"/>
                  </a:cubicBezTo>
                  <a:cubicBezTo>
                    <a:pt x="169294" y="60916"/>
                    <a:pt x="170982" y="81308"/>
                    <a:pt x="172411" y="101375"/>
                  </a:cubicBezTo>
                  <a:cubicBezTo>
                    <a:pt x="170917" y="99297"/>
                    <a:pt x="169294" y="97219"/>
                    <a:pt x="167670" y="94881"/>
                  </a:cubicBezTo>
                  <a:cubicBezTo>
                    <a:pt x="165202" y="85724"/>
                    <a:pt x="169294" y="73904"/>
                    <a:pt x="171502" y="63773"/>
                  </a:cubicBezTo>
                  <a:cubicBezTo>
                    <a:pt x="176372" y="40309"/>
                    <a:pt x="168449" y="16008"/>
                    <a:pt x="150590" y="-1"/>
                  </a:cubicBezTo>
                  <a:cubicBezTo>
                    <a:pt x="138056" y="13812"/>
                    <a:pt x="132016" y="32360"/>
                    <a:pt x="134094" y="50914"/>
                  </a:cubicBezTo>
                  <a:cubicBezTo>
                    <a:pt x="134809" y="57045"/>
                    <a:pt x="136562" y="63007"/>
                    <a:pt x="139355" y="68514"/>
                  </a:cubicBezTo>
                  <a:cubicBezTo>
                    <a:pt x="129614" y="62188"/>
                    <a:pt x="118443" y="58396"/>
                    <a:pt x="106883" y="57474"/>
                  </a:cubicBezTo>
                  <a:cubicBezTo>
                    <a:pt x="105260" y="57240"/>
                    <a:pt x="103636" y="57558"/>
                    <a:pt x="102207" y="58383"/>
                  </a:cubicBezTo>
                  <a:cubicBezTo>
                    <a:pt x="100648" y="59929"/>
                    <a:pt x="99934" y="62117"/>
                    <a:pt x="100194" y="64293"/>
                  </a:cubicBezTo>
                  <a:cubicBezTo>
                    <a:pt x="100194" y="79749"/>
                    <a:pt x="108961" y="93842"/>
                    <a:pt x="118638" y="105986"/>
                  </a:cubicBezTo>
                  <a:cubicBezTo>
                    <a:pt x="126496" y="115890"/>
                    <a:pt x="135199" y="125125"/>
                    <a:pt x="144615" y="133587"/>
                  </a:cubicBezTo>
                  <a:cubicBezTo>
                    <a:pt x="144875" y="148193"/>
                    <a:pt x="150071" y="162285"/>
                    <a:pt x="159292" y="173592"/>
                  </a:cubicBezTo>
                  <a:cubicBezTo>
                    <a:pt x="154682" y="184925"/>
                    <a:pt x="152863" y="197199"/>
                    <a:pt x="154032" y="209376"/>
                  </a:cubicBezTo>
                  <a:cubicBezTo>
                    <a:pt x="155915" y="225430"/>
                    <a:pt x="159422" y="241250"/>
                    <a:pt x="164488" y="256589"/>
                  </a:cubicBezTo>
                  <a:cubicBezTo>
                    <a:pt x="169683" y="270806"/>
                    <a:pt x="171502" y="286028"/>
                    <a:pt x="169878" y="301075"/>
                  </a:cubicBezTo>
                  <a:cubicBezTo>
                    <a:pt x="169294" y="304264"/>
                    <a:pt x="168449" y="307394"/>
                    <a:pt x="167280" y="310427"/>
                  </a:cubicBezTo>
                  <a:cubicBezTo>
                    <a:pt x="162085" y="318935"/>
                    <a:pt x="156694" y="327248"/>
                    <a:pt x="151239" y="335625"/>
                  </a:cubicBezTo>
                  <a:cubicBezTo>
                    <a:pt x="145524" y="341814"/>
                    <a:pt x="139549" y="347692"/>
                    <a:pt x="133185" y="353225"/>
                  </a:cubicBezTo>
                  <a:cubicBezTo>
                    <a:pt x="137211" y="320299"/>
                    <a:pt x="159162" y="290165"/>
                    <a:pt x="156759" y="257044"/>
                  </a:cubicBezTo>
                  <a:cubicBezTo>
                    <a:pt x="155721" y="241159"/>
                    <a:pt x="149162" y="226131"/>
                    <a:pt x="138316" y="214506"/>
                  </a:cubicBezTo>
                  <a:cubicBezTo>
                    <a:pt x="120846" y="231586"/>
                    <a:pt x="116495" y="258148"/>
                    <a:pt x="118053" y="282502"/>
                  </a:cubicBezTo>
                  <a:cubicBezTo>
                    <a:pt x="119612" y="306855"/>
                    <a:pt x="126041" y="330819"/>
                    <a:pt x="126496" y="355238"/>
                  </a:cubicBezTo>
                  <a:cubicBezTo>
                    <a:pt x="126626" y="363369"/>
                    <a:pt x="125911" y="371487"/>
                    <a:pt x="124288" y="379462"/>
                  </a:cubicBezTo>
                  <a:cubicBezTo>
                    <a:pt x="121366" y="384722"/>
                    <a:pt x="118573" y="390048"/>
                    <a:pt x="115976" y="395503"/>
                  </a:cubicBezTo>
                  <a:cubicBezTo>
                    <a:pt x="113378" y="400958"/>
                    <a:pt x="111169" y="406608"/>
                    <a:pt x="109026" y="412258"/>
                  </a:cubicBezTo>
                  <a:cubicBezTo>
                    <a:pt x="106428" y="415408"/>
                    <a:pt x="103441" y="418220"/>
                    <a:pt x="100129" y="420636"/>
                  </a:cubicBezTo>
                  <a:cubicBezTo>
                    <a:pt x="96493" y="414142"/>
                    <a:pt x="99025" y="405959"/>
                    <a:pt x="101558" y="398880"/>
                  </a:cubicBezTo>
                  <a:cubicBezTo>
                    <a:pt x="109026" y="379981"/>
                    <a:pt x="113832" y="360135"/>
                    <a:pt x="115781" y="339912"/>
                  </a:cubicBezTo>
                  <a:cubicBezTo>
                    <a:pt x="117663" y="319513"/>
                    <a:pt x="112078" y="299134"/>
                    <a:pt x="100129" y="282502"/>
                  </a:cubicBezTo>
                  <a:cubicBezTo>
                    <a:pt x="98571" y="280553"/>
                    <a:pt x="96428" y="278475"/>
                    <a:pt x="94025" y="278995"/>
                  </a:cubicBezTo>
                  <a:cubicBezTo>
                    <a:pt x="92920" y="279306"/>
                    <a:pt x="91881" y="279917"/>
                    <a:pt x="91102" y="280749"/>
                  </a:cubicBezTo>
                  <a:cubicBezTo>
                    <a:pt x="74217" y="295685"/>
                    <a:pt x="67788" y="319714"/>
                    <a:pt x="68762" y="342250"/>
                  </a:cubicBezTo>
                  <a:cubicBezTo>
                    <a:pt x="69735" y="364785"/>
                    <a:pt x="77269" y="386476"/>
                    <a:pt x="84153" y="407972"/>
                  </a:cubicBezTo>
                  <a:cubicBezTo>
                    <a:pt x="90323" y="425247"/>
                    <a:pt x="94414" y="443217"/>
                    <a:pt x="96168" y="461485"/>
                  </a:cubicBezTo>
                  <a:cubicBezTo>
                    <a:pt x="95063" y="468889"/>
                    <a:pt x="94349" y="476292"/>
                    <a:pt x="93895" y="483761"/>
                  </a:cubicBezTo>
                  <a:cubicBezTo>
                    <a:pt x="92725" y="486358"/>
                    <a:pt x="90258" y="488138"/>
                    <a:pt x="87400" y="488437"/>
                  </a:cubicBezTo>
                  <a:cubicBezTo>
                    <a:pt x="83439" y="464862"/>
                    <a:pt x="82919" y="440833"/>
                    <a:pt x="78568" y="416999"/>
                  </a:cubicBezTo>
                  <a:cubicBezTo>
                    <a:pt x="74217" y="393165"/>
                    <a:pt x="65580" y="369850"/>
                    <a:pt x="48305" y="353420"/>
                  </a:cubicBezTo>
                  <a:cubicBezTo>
                    <a:pt x="35835" y="373228"/>
                    <a:pt x="22847" y="394983"/>
                    <a:pt x="24990" y="418363"/>
                  </a:cubicBezTo>
                  <a:cubicBezTo>
                    <a:pt x="27133" y="441743"/>
                    <a:pt x="44473" y="461355"/>
                    <a:pt x="60579" y="479020"/>
                  </a:cubicBezTo>
                  <a:cubicBezTo>
                    <a:pt x="76685" y="496685"/>
                    <a:pt x="93050" y="517011"/>
                    <a:pt x="93050" y="540911"/>
                  </a:cubicBezTo>
                  <a:cubicBezTo>
                    <a:pt x="82530" y="536651"/>
                    <a:pt x="73633" y="529059"/>
                    <a:pt x="67853" y="519285"/>
                  </a:cubicBezTo>
                  <a:cubicBezTo>
                    <a:pt x="63501" y="510329"/>
                    <a:pt x="59605" y="501133"/>
                    <a:pt x="56227" y="491749"/>
                  </a:cubicBezTo>
                  <a:cubicBezTo>
                    <a:pt x="46032" y="469519"/>
                    <a:pt x="26808" y="452711"/>
                    <a:pt x="3429" y="445574"/>
                  </a:cubicBezTo>
                  <a:cubicBezTo>
                    <a:pt x="-7092" y="482598"/>
                    <a:pt x="7845" y="522135"/>
                    <a:pt x="40187" y="542989"/>
                  </a:cubicBezTo>
                  <a:cubicBezTo>
                    <a:pt x="59670" y="555003"/>
                    <a:pt x="83763" y="558835"/>
                    <a:pt x="103376" y="570330"/>
                  </a:cubicBezTo>
                  <a:cubicBezTo>
                    <a:pt x="107273" y="583481"/>
                    <a:pt x="112273" y="596255"/>
                    <a:pt x="118443" y="608517"/>
                  </a:cubicBezTo>
                  <a:lnTo>
                    <a:pt x="136043" y="603321"/>
                  </a:lnTo>
                  <a:lnTo>
                    <a:pt x="137471" y="605269"/>
                  </a:lnTo>
                  <a:lnTo>
                    <a:pt x="137471" y="602867"/>
                  </a:lnTo>
                  <a:lnTo>
                    <a:pt x="158253" y="596762"/>
                  </a:lnTo>
                  <a:cubicBezTo>
                    <a:pt x="151499" y="585721"/>
                    <a:pt x="134939" y="579357"/>
                    <a:pt x="134484" y="565914"/>
                  </a:cubicBezTo>
                  <a:close/>
                  <a:moveTo>
                    <a:pt x="180724" y="168657"/>
                  </a:moveTo>
                  <a:cubicBezTo>
                    <a:pt x="183451" y="173190"/>
                    <a:pt x="184685" y="178450"/>
                    <a:pt x="184360" y="183723"/>
                  </a:cubicBezTo>
                  <a:cubicBezTo>
                    <a:pt x="184230" y="183256"/>
                    <a:pt x="184036" y="182801"/>
                    <a:pt x="183841" y="182359"/>
                  </a:cubicBezTo>
                  <a:cubicBezTo>
                    <a:pt x="183322" y="177690"/>
                    <a:pt x="182282" y="173092"/>
                    <a:pt x="180724" y="168657"/>
                  </a:cubicBezTo>
                  <a:close/>
                  <a:moveTo>
                    <a:pt x="184101" y="271916"/>
                  </a:moveTo>
                  <a:cubicBezTo>
                    <a:pt x="188452" y="252901"/>
                    <a:pt x="190400" y="233418"/>
                    <a:pt x="189945" y="213922"/>
                  </a:cubicBezTo>
                  <a:cubicBezTo>
                    <a:pt x="191764" y="216942"/>
                    <a:pt x="193322" y="220085"/>
                    <a:pt x="194622" y="223339"/>
                  </a:cubicBezTo>
                  <a:cubicBezTo>
                    <a:pt x="196700" y="228534"/>
                    <a:pt x="197934" y="234041"/>
                    <a:pt x="198258" y="239639"/>
                  </a:cubicBezTo>
                  <a:cubicBezTo>
                    <a:pt x="196050" y="249121"/>
                    <a:pt x="193063" y="258414"/>
                    <a:pt x="189426" y="267435"/>
                  </a:cubicBezTo>
                  <a:cubicBezTo>
                    <a:pt x="187867" y="269137"/>
                    <a:pt x="186049" y="270637"/>
                    <a:pt x="184101" y="2719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2"/>
            <p:cNvSpPr/>
            <p:nvPr/>
          </p:nvSpPr>
          <p:spPr>
            <a:xfrm rot="1527555" flipH="1">
              <a:off x="626068" y="4574405"/>
              <a:ext cx="339726" cy="549270"/>
            </a:xfrm>
            <a:custGeom>
              <a:avLst/>
              <a:gdLst/>
              <a:ahLst/>
              <a:cxnLst/>
              <a:rect l="l" t="t" r="r" b="b"/>
              <a:pathLst>
                <a:path w="225541" h="364655" extrusionOk="0">
                  <a:moveTo>
                    <a:pt x="106470" y="288931"/>
                  </a:moveTo>
                  <a:cubicBezTo>
                    <a:pt x="119913" y="285489"/>
                    <a:pt x="134006" y="288931"/>
                    <a:pt x="147384" y="292568"/>
                  </a:cubicBezTo>
                  <a:lnTo>
                    <a:pt x="164140" y="296919"/>
                  </a:lnTo>
                  <a:cubicBezTo>
                    <a:pt x="154138" y="279956"/>
                    <a:pt x="141604" y="264629"/>
                    <a:pt x="126991" y="251459"/>
                  </a:cubicBezTo>
                  <a:cubicBezTo>
                    <a:pt x="123550" y="247991"/>
                    <a:pt x="119459" y="245211"/>
                    <a:pt x="114977" y="243276"/>
                  </a:cubicBezTo>
                  <a:cubicBezTo>
                    <a:pt x="106210" y="240029"/>
                    <a:pt x="96533" y="242821"/>
                    <a:pt x="87246" y="243795"/>
                  </a:cubicBezTo>
                  <a:cubicBezTo>
                    <a:pt x="62438" y="246114"/>
                    <a:pt x="38150" y="235398"/>
                    <a:pt x="23147" y="215480"/>
                  </a:cubicBezTo>
                  <a:cubicBezTo>
                    <a:pt x="39189" y="198076"/>
                    <a:pt x="67439" y="198530"/>
                    <a:pt x="89325" y="207557"/>
                  </a:cubicBezTo>
                  <a:cubicBezTo>
                    <a:pt x="99131" y="212551"/>
                    <a:pt x="109327" y="216747"/>
                    <a:pt x="119783" y="220091"/>
                  </a:cubicBezTo>
                  <a:cubicBezTo>
                    <a:pt x="112834" y="204317"/>
                    <a:pt x="104651" y="189113"/>
                    <a:pt x="95299" y="174631"/>
                  </a:cubicBezTo>
                  <a:cubicBezTo>
                    <a:pt x="92767" y="169734"/>
                    <a:pt x="88741" y="165792"/>
                    <a:pt x="83805" y="163396"/>
                  </a:cubicBezTo>
                  <a:cubicBezTo>
                    <a:pt x="79843" y="162272"/>
                    <a:pt x="75622" y="162052"/>
                    <a:pt x="71530" y="162746"/>
                  </a:cubicBezTo>
                  <a:cubicBezTo>
                    <a:pt x="45553" y="165149"/>
                    <a:pt x="16134" y="162746"/>
                    <a:pt x="93" y="142549"/>
                  </a:cubicBezTo>
                  <a:cubicBezTo>
                    <a:pt x="21979" y="120306"/>
                    <a:pt x="57242" y="118552"/>
                    <a:pt x="81207" y="138522"/>
                  </a:cubicBezTo>
                  <a:cubicBezTo>
                    <a:pt x="78090" y="128826"/>
                    <a:pt x="73738" y="119592"/>
                    <a:pt x="68218" y="111052"/>
                  </a:cubicBezTo>
                  <a:cubicBezTo>
                    <a:pt x="65490" y="106525"/>
                    <a:pt x="61789" y="102680"/>
                    <a:pt x="57372" y="99816"/>
                  </a:cubicBezTo>
                  <a:cubicBezTo>
                    <a:pt x="50359" y="96998"/>
                    <a:pt x="42890" y="95374"/>
                    <a:pt x="35357" y="95010"/>
                  </a:cubicBezTo>
                  <a:cubicBezTo>
                    <a:pt x="19056" y="92471"/>
                    <a:pt x="5938" y="80165"/>
                    <a:pt x="2431" y="64033"/>
                  </a:cubicBezTo>
                  <a:cubicBezTo>
                    <a:pt x="19576" y="49719"/>
                    <a:pt x="45033" y="51992"/>
                    <a:pt x="59321" y="69105"/>
                  </a:cubicBezTo>
                  <a:cubicBezTo>
                    <a:pt x="62308" y="72677"/>
                    <a:pt x="64646" y="76742"/>
                    <a:pt x="66270" y="81113"/>
                  </a:cubicBezTo>
                  <a:cubicBezTo>
                    <a:pt x="61594" y="67676"/>
                    <a:pt x="58672" y="53681"/>
                    <a:pt x="57568" y="39484"/>
                  </a:cubicBezTo>
                  <a:cubicBezTo>
                    <a:pt x="56528" y="25132"/>
                    <a:pt x="61204" y="10954"/>
                    <a:pt x="70556" y="-1"/>
                  </a:cubicBezTo>
                  <a:cubicBezTo>
                    <a:pt x="86857" y="7136"/>
                    <a:pt x="96663" y="24054"/>
                    <a:pt x="94715" y="41757"/>
                  </a:cubicBezTo>
                  <a:cubicBezTo>
                    <a:pt x="92896" y="55980"/>
                    <a:pt x="83480" y="68254"/>
                    <a:pt x="80882" y="82412"/>
                  </a:cubicBezTo>
                  <a:cubicBezTo>
                    <a:pt x="78220" y="97913"/>
                    <a:pt x="83870" y="113695"/>
                    <a:pt x="95754" y="123975"/>
                  </a:cubicBezTo>
                  <a:cubicBezTo>
                    <a:pt x="93481" y="95043"/>
                    <a:pt x="110561" y="68072"/>
                    <a:pt x="137642" y="57668"/>
                  </a:cubicBezTo>
                  <a:cubicBezTo>
                    <a:pt x="151345" y="66566"/>
                    <a:pt x="151605" y="87412"/>
                    <a:pt x="144136" y="101895"/>
                  </a:cubicBezTo>
                  <a:cubicBezTo>
                    <a:pt x="136669" y="116377"/>
                    <a:pt x="123420" y="127092"/>
                    <a:pt x="113418" y="140016"/>
                  </a:cubicBezTo>
                  <a:cubicBezTo>
                    <a:pt x="110171" y="143855"/>
                    <a:pt x="107898" y="148459"/>
                    <a:pt x="106924" y="153395"/>
                  </a:cubicBezTo>
                  <a:cubicBezTo>
                    <a:pt x="106470" y="158668"/>
                    <a:pt x="107379" y="163967"/>
                    <a:pt x="109587" y="168786"/>
                  </a:cubicBezTo>
                  <a:cubicBezTo>
                    <a:pt x="114653" y="181937"/>
                    <a:pt x="121991" y="194094"/>
                    <a:pt x="131278" y="204699"/>
                  </a:cubicBezTo>
                  <a:cubicBezTo>
                    <a:pt x="131278" y="182424"/>
                    <a:pt x="131992" y="157616"/>
                    <a:pt x="147774" y="141900"/>
                  </a:cubicBezTo>
                  <a:cubicBezTo>
                    <a:pt x="156087" y="134360"/>
                    <a:pt x="166282" y="129184"/>
                    <a:pt x="177322" y="126898"/>
                  </a:cubicBezTo>
                  <a:cubicBezTo>
                    <a:pt x="187454" y="139198"/>
                    <a:pt x="189792" y="156135"/>
                    <a:pt x="183427" y="170734"/>
                  </a:cubicBezTo>
                  <a:cubicBezTo>
                    <a:pt x="178297" y="182164"/>
                    <a:pt x="168360" y="190607"/>
                    <a:pt x="159853" y="199764"/>
                  </a:cubicBezTo>
                  <a:cubicBezTo>
                    <a:pt x="151345" y="208921"/>
                    <a:pt x="143487" y="220416"/>
                    <a:pt x="144462" y="232950"/>
                  </a:cubicBezTo>
                  <a:cubicBezTo>
                    <a:pt x="146280" y="243231"/>
                    <a:pt x="151086" y="252764"/>
                    <a:pt x="158164" y="260421"/>
                  </a:cubicBezTo>
                  <a:cubicBezTo>
                    <a:pt x="164464" y="269922"/>
                    <a:pt x="172777" y="277871"/>
                    <a:pt x="182583" y="283671"/>
                  </a:cubicBezTo>
                  <a:cubicBezTo>
                    <a:pt x="170374" y="254797"/>
                    <a:pt x="182388" y="221397"/>
                    <a:pt x="210119" y="206843"/>
                  </a:cubicBezTo>
                  <a:cubicBezTo>
                    <a:pt x="222003" y="218643"/>
                    <a:pt x="227524" y="235372"/>
                    <a:pt x="225056" y="251913"/>
                  </a:cubicBezTo>
                  <a:cubicBezTo>
                    <a:pt x="222458" y="268318"/>
                    <a:pt x="213885" y="283183"/>
                    <a:pt x="201027" y="293672"/>
                  </a:cubicBezTo>
                  <a:cubicBezTo>
                    <a:pt x="196676" y="296419"/>
                    <a:pt x="193299" y="300491"/>
                    <a:pt x="191415" y="305296"/>
                  </a:cubicBezTo>
                  <a:cubicBezTo>
                    <a:pt x="190961" y="308011"/>
                    <a:pt x="191155" y="310804"/>
                    <a:pt x="192065" y="313414"/>
                  </a:cubicBezTo>
                  <a:cubicBezTo>
                    <a:pt x="196351" y="328222"/>
                    <a:pt x="208755" y="339392"/>
                    <a:pt x="220575" y="349068"/>
                  </a:cubicBezTo>
                  <a:lnTo>
                    <a:pt x="210768" y="364655"/>
                  </a:lnTo>
                  <a:lnTo>
                    <a:pt x="180765" y="334391"/>
                  </a:lnTo>
                  <a:cubicBezTo>
                    <a:pt x="176219" y="328890"/>
                    <a:pt x="170244" y="324695"/>
                    <a:pt x="163554" y="322247"/>
                  </a:cubicBezTo>
                  <a:cubicBezTo>
                    <a:pt x="152449" y="319389"/>
                    <a:pt x="141474" y="326208"/>
                    <a:pt x="130499" y="329196"/>
                  </a:cubicBezTo>
                  <a:cubicBezTo>
                    <a:pt x="114393" y="333436"/>
                    <a:pt x="97248" y="329715"/>
                    <a:pt x="84389" y="319194"/>
                  </a:cubicBezTo>
                  <a:cubicBezTo>
                    <a:pt x="80882" y="305232"/>
                    <a:pt x="93026" y="292308"/>
                    <a:pt x="106470" y="2889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2"/>
            <p:cNvSpPr/>
            <p:nvPr/>
          </p:nvSpPr>
          <p:spPr>
            <a:xfrm rot="428935" flipH="1">
              <a:off x="-761610" y="4398009"/>
              <a:ext cx="1900904" cy="1202953"/>
            </a:xfrm>
            <a:custGeom>
              <a:avLst/>
              <a:gdLst/>
              <a:ahLst/>
              <a:cxnLst/>
              <a:rect l="l" t="t" r="r" b="b"/>
              <a:pathLst>
                <a:path w="2557459" h="1618443" extrusionOk="0">
                  <a:moveTo>
                    <a:pt x="3002" y="894533"/>
                  </a:moveTo>
                  <a:cubicBezTo>
                    <a:pt x="11250" y="877193"/>
                    <a:pt x="34239" y="873166"/>
                    <a:pt x="53333" y="875050"/>
                  </a:cubicBezTo>
                  <a:cubicBezTo>
                    <a:pt x="72426" y="876933"/>
                    <a:pt x="92299" y="882648"/>
                    <a:pt x="110288" y="876154"/>
                  </a:cubicBezTo>
                  <a:cubicBezTo>
                    <a:pt x="78011" y="866334"/>
                    <a:pt x="48852" y="848163"/>
                    <a:pt x="25862" y="823485"/>
                  </a:cubicBezTo>
                  <a:cubicBezTo>
                    <a:pt x="22615" y="820777"/>
                    <a:pt x="20601" y="816900"/>
                    <a:pt x="20277" y="812704"/>
                  </a:cubicBezTo>
                  <a:cubicBezTo>
                    <a:pt x="20666" y="805171"/>
                    <a:pt x="30083" y="802184"/>
                    <a:pt x="37551" y="801469"/>
                  </a:cubicBezTo>
                  <a:cubicBezTo>
                    <a:pt x="76193" y="797696"/>
                    <a:pt x="115159" y="802125"/>
                    <a:pt x="151981" y="814458"/>
                  </a:cubicBezTo>
                  <a:cubicBezTo>
                    <a:pt x="140551" y="785032"/>
                    <a:pt x="137499" y="753041"/>
                    <a:pt x="143019" y="721979"/>
                  </a:cubicBezTo>
                  <a:cubicBezTo>
                    <a:pt x="161529" y="742449"/>
                    <a:pt x="185817" y="756834"/>
                    <a:pt x="212639" y="763218"/>
                  </a:cubicBezTo>
                  <a:cubicBezTo>
                    <a:pt x="204586" y="754957"/>
                    <a:pt x="198611" y="744864"/>
                    <a:pt x="195234" y="733798"/>
                  </a:cubicBezTo>
                  <a:cubicBezTo>
                    <a:pt x="193675" y="730188"/>
                    <a:pt x="193805" y="726057"/>
                    <a:pt x="195624" y="722563"/>
                  </a:cubicBezTo>
                  <a:cubicBezTo>
                    <a:pt x="197507" y="720290"/>
                    <a:pt x="200039" y="718673"/>
                    <a:pt x="202897" y="717952"/>
                  </a:cubicBezTo>
                  <a:cubicBezTo>
                    <a:pt x="220562" y="711646"/>
                    <a:pt x="239330" y="709126"/>
                    <a:pt x="258034" y="710548"/>
                  </a:cubicBezTo>
                  <a:cubicBezTo>
                    <a:pt x="234849" y="701632"/>
                    <a:pt x="212963" y="689566"/>
                    <a:pt x="193091" y="674700"/>
                  </a:cubicBezTo>
                  <a:cubicBezTo>
                    <a:pt x="190882" y="673323"/>
                    <a:pt x="189129" y="671336"/>
                    <a:pt x="188025" y="668985"/>
                  </a:cubicBezTo>
                  <a:cubicBezTo>
                    <a:pt x="187181" y="664420"/>
                    <a:pt x="188804" y="659743"/>
                    <a:pt x="192312" y="656711"/>
                  </a:cubicBezTo>
                  <a:cubicBezTo>
                    <a:pt x="209846" y="637228"/>
                    <a:pt x="237058" y="627811"/>
                    <a:pt x="263749" y="627421"/>
                  </a:cubicBezTo>
                  <a:cubicBezTo>
                    <a:pt x="290246" y="628097"/>
                    <a:pt x="316353" y="633532"/>
                    <a:pt x="340902" y="643462"/>
                  </a:cubicBezTo>
                  <a:cubicBezTo>
                    <a:pt x="318107" y="620258"/>
                    <a:pt x="305832" y="588741"/>
                    <a:pt x="306871" y="556243"/>
                  </a:cubicBezTo>
                  <a:cubicBezTo>
                    <a:pt x="307456" y="569232"/>
                    <a:pt x="319860" y="578000"/>
                    <a:pt x="330835" y="584169"/>
                  </a:cubicBezTo>
                  <a:cubicBezTo>
                    <a:pt x="342590" y="590644"/>
                    <a:pt x="354735" y="596411"/>
                    <a:pt x="367138" y="601444"/>
                  </a:cubicBezTo>
                  <a:cubicBezTo>
                    <a:pt x="366100" y="591696"/>
                    <a:pt x="370385" y="582149"/>
                    <a:pt x="378373" y="576441"/>
                  </a:cubicBezTo>
                  <a:cubicBezTo>
                    <a:pt x="390128" y="568388"/>
                    <a:pt x="405520" y="568583"/>
                    <a:pt x="419807" y="569102"/>
                  </a:cubicBezTo>
                  <a:cubicBezTo>
                    <a:pt x="398506" y="549132"/>
                    <a:pt x="381231" y="525259"/>
                    <a:pt x="368892" y="498769"/>
                  </a:cubicBezTo>
                  <a:cubicBezTo>
                    <a:pt x="366100" y="494444"/>
                    <a:pt x="365515" y="489040"/>
                    <a:pt x="367333" y="484222"/>
                  </a:cubicBezTo>
                  <a:cubicBezTo>
                    <a:pt x="370775" y="478377"/>
                    <a:pt x="379348" y="478961"/>
                    <a:pt x="386037" y="480390"/>
                  </a:cubicBezTo>
                  <a:cubicBezTo>
                    <a:pt x="416755" y="486884"/>
                    <a:pt x="451694" y="496431"/>
                    <a:pt x="465267" y="524811"/>
                  </a:cubicBezTo>
                  <a:cubicBezTo>
                    <a:pt x="470009" y="486196"/>
                    <a:pt x="502545" y="457010"/>
                    <a:pt x="541446" y="456426"/>
                  </a:cubicBezTo>
                  <a:cubicBezTo>
                    <a:pt x="540731" y="472636"/>
                    <a:pt x="543978" y="488774"/>
                    <a:pt x="550928" y="503445"/>
                  </a:cubicBezTo>
                  <a:cubicBezTo>
                    <a:pt x="554045" y="488014"/>
                    <a:pt x="561838" y="473909"/>
                    <a:pt x="573268" y="463050"/>
                  </a:cubicBezTo>
                  <a:cubicBezTo>
                    <a:pt x="529302" y="452464"/>
                    <a:pt x="491115" y="415447"/>
                    <a:pt x="484036" y="370246"/>
                  </a:cubicBezTo>
                  <a:lnTo>
                    <a:pt x="582165" y="379793"/>
                  </a:lnTo>
                  <a:cubicBezTo>
                    <a:pt x="574956" y="370766"/>
                    <a:pt x="563526" y="366415"/>
                    <a:pt x="554435" y="359336"/>
                  </a:cubicBezTo>
                  <a:cubicBezTo>
                    <a:pt x="545343" y="352257"/>
                    <a:pt x="538393" y="338944"/>
                    <a:pt x="544823" y="329332"/>
                  </a:cubicBezTo>
                  <a:cubicBezTo>
                    <a:pt x="549174" y="324143"/>
                    <a:pt x="555279" y="320779"/>
                    <a:pt x="561968" y="319915"/>
                  </a:cubicBezTo>
                  <a:cubicBezTo>
                    <a:pt x="583854" y="315103"/>
                    <a:pt x="606649" y="316408"/>
                    <a:pt x="627820" y="323682"/>
                  </a:cubicBezTo>
                  <a:cubicBezTo>
                    <a:pt x="597037" y="289346"/>
                    <a:pt x="586127" y="241516"/>
                    <a:pt x="599116" y="197238"/>
                  </a:cubicBezTo>
                  <a:cubicBezTo>
                    <a:pt x="631197" y="208161"/>
                    <a:pt x="657240" y="231924"/>
                    <a:pt x="671138" y="262830"/>
                  </a:cubicBezTo>
                  <a:cubicBezTo>
                    <a:pt x="675229" y="233664"/>
                    <a:pt x="692439" y="207966"/>
                    <a:pt x="717831" y="193081"/>
                  </a:cubicBezTo>
                  <a:cubicBezTo>
                    <a:pt x="732184" y="211902"/>
                    <a:pt x="742185" y="233658"/>
                    <a:pt x="747121" y="256790"/>
                  </a:cubicBezTo>
                  <a:cubicBezTo>
                    <a:pt x="762447" y="217578"/>
                    <a:pt x="794789" y="187470"/>
                    <a:pt x="834989" y="174962"/>
                  </a:cubicBezTo>
                  <a:cubicBezTo>
                    <a:pt x="833366" y="188535"/>
                    <a:pt x="831807" y="202043"/>
                    <a:pt x="830183" y="215617"/>
                  </a:cubicBezTo>
                  <a:cubicBezTo>
                    <a:pt x="832261" y="193757"/>
                    <a:pt x="843951" y="173968"/>
                    <a:pt x="862200" y="161714"/>
                  </a:cubicBezTo>
                  <a:lnTo>
                    <a:pt x="843432" y="152687"/>
                  </a:lnTo>
                  <a:cubicBezTo>
                    <a:pt x="833301" y="147816"/>
                    <a:pt x="821351" y="139243"/>
                    <a:pt x="824338" y="128398"/>
                  </a:cubicBezTo>
                  <a:cubicBezTo>
                    <a:pt x="827066" y="118657"/>
                    <a:pt x="839990" y="116318"/>
                    <a:pt x="849861" y="118267"/>
                  </a:cubicBezTo>
                  <a:cubicBezTo>
                    <a:pt x="859732" y="120215"/>
                    <a:pt x="870059" y="124761"/>
                    <a:pt x="879605" y="121254"/>
                  </a:cubicBezTo>
                  <a:cubicBezTo>
                    <a:pt x="862395" y="110409"/>
                    <a:pt x="848108" y="95485"/>
                    <a:pt x="838041" y="77807"/>
                  </a:cubicBezTo>
                  <a:cubicBezTo>
                    <a:pt x="834664" y="71832"/>
                    <a:pt x="832002" y="63780"/>
                    <a:pt x="836483" y="58324"/>
                  </a:cubicBezTo>
                  <a:cubicBezTo>
                    <a:pt x="840574" y="54876"/>
                    <a:pt x="845964" y="53486"/>
                    <a:pt x="851225" y="54557"/>
                  </a:cubicBezTo>
                  <a:cubicBezTo>
                    <a:pt x="891230" y="57532"/>
                    <a:pt x="928897" y="74579"/>
                    <a:pt x="957537" y="102680"/>
                  </a:cubicBezTo>
                  <a:cubicBezTo>
                    <a:pt x="949744" y="80067"/>
                    <a:pt x="946497" y="56155"/>
                    <a:pt x="947860" y="32282"/>
                  </a:cubicBezTo>
                  <a:cubicBezTo>
                    <a:pt x="947665" y="26138"/>
                    <a:pt x="949419" y="20099"/>
                    <a:pt x="952991" y="15072"/>
                  </a:cubicBezTo>
                  <a:cubicBezTo>
                    <a:pt x="962148" y="4551"/>
                    <a:pt x="979553" y="11046"/>
                    <a:pt x="990593" y="19618"/>
                  </a:cubicBezTo>
                  <a:cubicBezTo>
                    <a:pt x="1015531" y="39029"/>
                    <a:pt x="1034299" y="65234"/>
                    <a:pt x="1044691" y="95082"/>
                  </a:cubicBezTo>
                  <a:cubicBezTo>
                    <a:pt x="1041573" y="60922"/>
                    <a:pt x="1055147" y="27359"/>
                    <a:pt x="1081189" y="5006"/>
                  </a:cubicBezTo>
                  <a:cubicBezTo>
                    <a:pt x="1084630" y="1285"/>
                    <a:pt x="1089696" y="-534"/>
                    <a:pt x="1094697" y="135"/>
                  </a:cubicBezTo>
                  <a:cubicBezTo>
                    <a:pt x="1098788" y="2135"/>
                    <a:pt x="1101905" y="5798"/>
                    <a:pt x="1103140" y="10201"/>
                  </a:cubicBezTo>
                  <a:cubicBezTo>
                    <a:pt x="1114310" y="36250"/>
                    <a:pt x="1121064" y="64007"/>
                    <a:pt x="1123012" y="92290"/>
                  </a:cubicBezTo>
                  <a:cubicBezTo>
                    <a:pt x="1144574" y="79483"/>
                    <a:pt x="1168602" y="71527"/>
                    <a:pt x="1193540" y="68975"/>
                  </a:cubicBezTo>
                  <a:cubicBezTo>
                    <a:pt x="1191527" y="90043"/>
                    <a:pt x="1192502" y="111292"/>
                    <a:pt x="1196333" y="132099"/>
                  </a:cubicBezTo>
                  <a:lnTo>
                    <a:pt x="1196852" y="132099"/>
                  </a:lnTo>
                  <a:cubicBezTo>
                    <a:pt x="1204840" y="133658"/>
                    <a:pt x="1212114" y="138594"/>
                    <a:pt x="1220297" y="138983"/>
                  </a:cubicBezTo>
                  <a:cubicBezTo>
                    <a:pt x="1211530" y="126352"/>
                    <a:pt x="1205945" y="111779"/>
                    <a:pt x="1204061" y="96511"/>
                  </a:cubicBezTo>
                  <a:cubicBezTo>
                    <a:pt x="1203477" y="91185"/>
                    <a:pt x="1204061" y="84821"/>
                    <a:pt x="1208347" y="82029"/>
                  </a:cubicBezTo>
                  <a:cubicBezTo>
                    <a:pt x="1211790" y="80567"/>
                    <a:pt x="1215751" y="80567"/>
                    <a:pt x="1219193" y="82029"/>
                  </a:cubicBezTo>
                  <a:cubicBezTo>
                    <a:pt x="1241858" y="88464"/>
                    <a:pt x="1260692" y="104402"/>
                    <a:pt x="1270758" y="125735"/>
                  </a:cubicBezTo>
                  <a:cubicBezTo>
                    <a:pt x="1276084" y="92322"/>
                    <a:pt x="1286474" y="59915"/>
                    <a:pt x="1301541" y="29619"/>
                  </a:cubicBezTo>
                  <a:cubicBezTo>
                    <a:pt x="1302190" y="27840"/>
                    <a:pt x="1303424" y="26333"/>
                    <a:pt x="1305048" y="25333"/>
                  </a:cubicBezTo>
                  <a:cubicBezTo>
                    <a:pt x="1307905" y="23904"/>
                    <a:pt x="1311542" y="25983"/>
                    <a:pt x="1313620" y="27996"/>
                  </a:cubicBezTo>
                  <a:cubicBezTo>
                    <a:pt x="1344988" y="54278"/>
                    <a:pt x="1364276" y="92277"/>
                    <a:pt x="1366939" y="133139"/>
                  </a:cubicBezTo>
                  <a:cubicBezTo>
                    <a:pt x="1379278" y="127164"/>
                    <a:pt x="1387655" y="115539"/>
                    <a:pt x="1397787" y="106317"/>
                  </a:cubicBezTo>
                  <a:cubicBezTo>
                    <a:pt x="1407918" y="97095"/>
                    <a:pt x="1422530" y="89886"/>
                    <a:pt x="1435064" y="95472"/>
                  </a:cubicBezTo>
                  <a:cubicBezTo>
                    <a:pt x="1445260" y="101083"/>
                    <a:pt x="1451300" y="112104"/>
                    <a:pt x="1450521" y="123722"/>
                  </a:cubicBezTo>
                  <a:cubicBezTo>
                    <a:pt x="1449612" y="135041"/>
                    <a:pt x="1446429" y="146076"/>
                    <a:pt x="1441299" y="156194"/>
                  </a:cubicBezTo>
                  <a:lnTo>
                    <a:pt x="1435519" y="169572"/>
                  </a:lnTo>
                  <a:cubicBezTo>
                    <a:pt x="1467601" y="157200"/>
                    <a:pt x="1503255" y="158116"/>
                    <a:pt x="1534622" y="172105"/>
                  </a:cubicBezTo>
                  <a:cubicBezTo>
                    <a:pt x="1528453" y="180827"/>
                    <a:pt x="1522803" y="189918"/>
                    <a:pt x="1517737" y="199316"/>
                  </a:cubicBezTo>
                  <a:cubicBezTo>
                    <a:pt x="1518062" y="199517"/>
                    <a:pt x="1518386" y="199731"/>
                    <a:pt x="1518646" y="199965"/>
                  </a:cubicBezTo>
                  <a:cubicBezTo>
                    <a:pt x="1529362" y="207713"/>
                    <a:pt x="1538259" y="217766"/>
                    <a:pt x="1544623" y="229385"/>
                  </a:cubicBezTo>
                  <a:cubicBezTo>
                    <a:pt x="1566379" y="175807"/>
                    <a:pt x="1632492" y="144959"/>
                    <a:pt x="1687498" y="162753"/>
                  </a:cubicBezTo>
                  <a:cubicBezTo>
                    <a:pt x="1690031" y="163233"/>
                    <a:pt x="1692239" y="164766"/>
                    <a:pt x="1693603" y="166974"/>
                  </a:cubicBezTo>
                  <a:cubicBezTo>
                    <a:pt x="1694317" y="169481"/>
                    <a:pt x="1693928" y="172157"/>
                    <a:pt x="1692564" y="174378"/>
                  </a:cubicBezTo>
                  <a:cubicBezTo>
                    <a:pt x="1679835" y="203057"/>
                    <a:pt x="1663210" y="229846"/>
                    <a:pt x="1643142" y="253998"/>
                  </a:cubicBezTo>
                  <a:cubicBezTo>
                    <a:pt x="1675094" y="230761"/>
                    <a:pt x="1718086" y="229677"/>
                    <a:pt x="1751207" y="251270"/>
                  </a:cubicBezTo>
                  <a:cubicBezTo>
                    <a:pt x="1754910" y="253803"/>
                    <a:pt x="1758871" y="257765"/>
                    <a:pt x="1758416" y="262051"/>
                  </a:cubicBezTo>
                  <a:cubicBezTo>
                    <a:pt x="1757767" y="264954"/>
                    <a:pt x="1756143" y="267545"/>
                    <a:pt x="1753805" y="269389"/>
                  </a:cubicBezTo>
                  <a:cubicBezTo>
                    <a:pt x="1738089" y="284813"/>
                    <a:pt x="1719061" y="296490"/>
                    <a:pt x="1698214" y="303550"/>
                  </a:cubicBezTo>
                  <a:cubicBezTo>
                    <a:pt x="1728737" y="305115"/>
                    <a:pt x="1758741" y="312518"/>
                    <a:pt x="1786472" y="325370"/>
                  </a:cubicBezTo>
                  <a:cubicBezTo>
                    <a:pt x="1786407" y="317818"/>
                    <a:pt x="1790563" y="310849"/>
                    <a:pt x="1797188" y="307251"/>
                  </a:cubicBezTo>
                  <a:cubicBezTo>
                    <a:pt x="1810176" y="301277"/>
                    <a:pt x="1824074" y="314265"/>
                    <a:pt x="1832841" y="325890"/>
                  </a:cubicBezTo>
                  <a:cubicBezTo>
                    <a:pt x="1828230" y="304556"/>
                    <a:pt x="1827321" y="282593"/>
                    <a:pt x="1830113" y="260947"/>
                  </a:cubicBezTo>
                  <a:cubicBezTo>
                    <a:pt x="1830178" y="257719"/>
                    <a:pt x="1831542" y="254654"/>
                    <a:pt x="1833945" y="252504"/>
                  </a:cubicBezTo>
                  <a:cubicBezTo>
                    <a:pt x="1836803" y="251173"/>
                    <a:pt x="1840180" y="251173"/>
                    <a:pt x="1843037" y="252504"/>
                  </a:cubicBezTo>
                  <a:cubicBezTo>
                    <a:pt x="1874469" y="262473"/>
                    <a:pt x="1896940" y="290256"/>
                    <a:pt x="1900122" y="323098"/>
                  </a:cubicBezTo>
                  <a:cubicBezTo>
                    <a:pt x="1915774" y="293061"/>
                    <a:pt x="1940907" y="269013"/>
                    <a:pt x="1971560" y="254648"/>
                  </a:cubicBezTo>
                  <a:cubicBezTo>
                    <a:pt x="1978443" y="251400"/>
                    <a:pt x="1988510" y="249712"/>
                    <a:pt x="1991887" y="256531"/>
                  </a:cubicBezTo>
                  <a:cubicBezTo>
                    <a:pt x="1992926" y="259135"/>
                    <a:pt x="1993186" y="261966"/>
                    <a:pt x="1992666" y="264714"/>
                  </a:cubicBezTo>
                  <a:cubicBezTo>
                    <a:pt x="1989549" y="295588"/>
                    <a:pt x="1980002" y="325474"/>
                    <a:pt x="1964676" y="352452"/>
                  </a:cubicBezTo>
                  <a:cubicBezTo>
                    <a:pt x="1981366" y="343061"/>
                    <a:pt x="1999291" y="336151"/>
                    <a:pt x="2017994" y="331930"/>
                  </a:cubicBezTo>
                  <a:cubicBezTo>
                    <a:pt x="2036892" y="327754"/>
                    <a:pt x="2056700" y="331917"/>
                    <a:pt x="2072287" y="343360"/>
                  </a:cubicBezTo>
                  <a:lnTo>
                    <a:pt x="2019228" y="397263"/>
                  </a:lnTo>
                  <a:cubicBezTo>
                    <a:pt x="2055596" y="375455"/>
                    <a:pt x="2100342" y="373020"/>
                    <a:pt x="2138854" y="390768"/>
                  </a:cubicBezTo>
                  <a:cubicBezTo>
                    <a:pt x="2120864" y="401120"/>
                    <a:pt x="2108395" y="418947"/>
                    <a:pt x="2104823" y="439411"/>
                  </a:cubicBezTo>
                  <a:cubicBezTo>
                    <a:pt x="2120345" y="440190"/>
                    <a:pt x="2135476" y="434845"/>
                    <a:pt x="2147102" y="424539"/>
                  </a:cubicBezTo>
                  <a:cubicBezTo>
                    <a:pt x="2161714" y="412329"/>
                    <a:pt x="2171844" y="395834"/>
                    <a:pt x="2183340" y="380637"/>
                  </a:cubicBezTo>
                  <a:cubicBezTo>
                    <a:pt x="2184963" y="377663"/>
                    <a:pt x="2187561" y="375357"/>
                    <a:pt x="2190743" y="374143"/>
                  </a:cubicBezTo>
                  <a:cubicBezTo>
                    <a:pt x="2195679" y="372909"/>
                    <a:pt x="2200355" y="376741"/>
                    <a:pt x="2203732" y="380637"/>
                  </a:cubicBezTo>
                  <a:cubicBezTo>
                    <a:pt x="2231268" y="412394"/>
                    <a:pt x="2239256" y="456653"/>
                    <a:pt x="2224578" y="496041"/>
                  </a:cubicBezTo>
                  <a:cubicBezTo>
                    <a:pt x="2243282" y="480429"/>
                    <a:pt x="2264064" y="467473"/>
                    <a:pt x="2286274" y="457530"/>
                  </a:cubicBezTo>
                  <a:cubicBezTo>
                    <a:pt x="2289782" y="455276"/>
                    <a:pt x="2294197" y="454867"/>
                    <a:pt x="2298094" y="456426"/>
                  </a:cubicBezTo>
                  <a:cubicBezTo>
                    <a:pt x="2300107" y="457861"/>
                    <a:pt x="2301601" y="459849"/>
                    <a:pt x="2302445" y="462141"/>
                  </a:cubicBezTo>
                  <a:cubicBezTo>
                    <a:pt x="2318227" y="498009"/>
                    <a:pt x="2309460" y="539917"/>
                    <a:pt x="2280689" y="566505"/>
                  </a:cubicBezTo>
                  <a:cubicBezTo>
                    <a:pt x="2292574" y="565414"/>
                    <a:pt x="2304524" y="566407"/>
                    <a:pt x="2316019" y="569427"/>
                  </a:cubicBezTo>
                  <a:cubicBezTo>
                    <a:pt x="2322448" y="571564"/>
                    <a:pt x="2328228" y="575265"/>
                    <a:pt x="2332839" y="580207"/>
                  </a:cubicBezTo>
                  <a:lnTo>
                    <a:pt x="2371805" y="531630"/>
                  </a:lnTo>
                  <a:cubicBezTo>
                    <a:pt x="2373883" y="528260"/>
                    <a:pt x="2377260" y="525902"/>
                    <a:pt x="2381156" y="525136"/>
                  </a:cubicBezTo>
                  <a:cubicBezTo>
                    <a:pt x="2384273" y="525292"/>
                    <a:pt x="2387261" y="526584"/>
                    <a:pt x="2389534" y="528773"/>
                  </a:cubicBezTo>
                  <a:cubicBezTo>
                    <a:pt x="2423175" y="555789"/>
                    <a:pt x="2428500" y="605081"/>
                    <a:pt x="2423175" y="647814"/>
                  </a:cubicBezTo>
                  <a:cubicBezTo>
                    <a:pt x="2439411" y="618083"/>
                    <a:pt x="2470713" y="599690"/>
                    <a:pt x="2504613" y="599950"/>
                  </a:cubicBezTo>
                  <a:cubicBezTo>
                    <a:pt x="2509030" y="599638"/>
                    <a:pt x="2513380" y="600879"/>
                    <a:pt x="2516953" y="603457"/>
                  </a:cubicBezTo>
                  <a:cubicBezTo>
                    <a:pt x="2520590" y="607718"/>
                    <a:pt x="2522148" y="613322"/>
                    <a:pt x="2521369" y="618849"/>
                  </a:cubicBezTo>
                  <a:cubicBezTo>
                    <a:pt x="2519875" y="654470"/>
                    <a:pt x="2502470" y="687520"/>
                    <a:pt x="2473830" y="708795"/>
                  </a:cubicBezTo>
                  <a:cubicBezTo>
                    <a:pt x="2496106" y="703671"/>
                    <a:pt x="2519030" y="702288"/>
                    <a:pt x="2541761" y="704704"/>
                  </a:cubicBezTo>
                  <a:cubicBezTo>
                    <a:pt x="2545917" y="704788"/>
                    <a:pt x="2549944" y="706172"/>
                    <a:pt x="2553321" y="708665"/>
                  </a:cubicBezTo>
                  <a:cubicBezTo>
                    <a:pt x="2556893" y="713029"/>
                    <a:pt x="2558321" y="718790"/>
                    <a:pt x="2557153" y="724316"/>
                  </a:cubicBezTo>
                  <a:cubicBezTo>
                    <a:pt x="2552282" y="764218"/>
                    <a:pt x="2521823" y="796196"/>
                    <a:pt x="2482208" y="802963"/>
                  </a:cubicBezTo>
                  <a:cubicBezTo>
                    <a:pt x="2508900" y="822446"/>
                    <a:pt x="2537410" y="844267"/>
                    <a:pt x="2544879" y="876284"/>
                  </a:cubicBezTo>
                  <a:cubicBezTo>
                    <a:pt x="2546761" y="884597"/>
                    <a:pt x="2546112" y="895182"/>
                    <a:pt x="2538384" y="899144"/>
                  </a:cubicBezTo>
                  <a:cubicBezTo>
                    <a:pt x="2533318" y="901059"/>
                    <a:pt x="2527798" y="901059"/>
                    <a:pt x="2522733" y="899144"/>
                  </a:cubicBezTo>
                  <a:cubicBezTo>
                    <a:pt x="2491235" y="890708"/>
                    <a:pt x="2461491" y="876556"/>
                    <a:pt x="2435124" y="857385"/>
                  </a:cubicBezTo>
                  <a:cubicBezTo>
                    <a:pt x="2436034" y="868166"/>
                    <a:pt x="2443567" y="876868"/>
                    <a:pt x="2447269" y="887259"/>
                  </a:cubicBezTo>
                  <a:cubicBezTo>
                    <a:pt x="2450970" y="897650"/>
                    <a:pt x="2448502" y="910379"/>
                    <a:pt x="2439216" y="913236"/>
                  </a:cubicBezTo>
                  <a:cubicBezTo>
                    <a:pt x="2460582" y="932297"/>
                    <a:pt x="2485065" y="947539"/>
                    <a:pt x="2511628" y="958307"/>
                  </a:cubicBezTo>
                  <a:cubicBezTo>
                    <a:pt x="2515134" y="959261"/>
                    <a:pt x="2518251" y="961392"/>
                    <a:pt x="2520395" y="964347"/>
                  </a:cubicBezTo>
                  <a:cubicBezTo>
                    <a:pt x="2521953" y="967951"/>
                    <a:pt x="2521758" y="972055"/>
                    <a:pt x="2519940" y="975517"/>
                  </a:cubicBezTo>
                  <a:cubicBezTo>
                    <a:pt x="2511693" y="995974"/>
                    <a:pt x="2489027" y="1005975"/>
                    <a:pt x="2468505" y="1014028"/>
                  </a:cubicBezTo>
                  <a:cubicBezTo>
                    <a:pt x="2477857" y="1022795"/>
                    <a:pt x="2491820" y="1023899"/>
                    <a:pt x="2504289" y="1027017"/>
                  </a:cubicBezTo>
                  <a:cubicBezTo>
                    <a:pt x="2516758" y="1030134"/>
                    <a:pt x="2530266" y="1037992"/>
                    <a:pt x="2531046" y="1050851"/>
                  </a:cubicBezTo>
                  <a:cubicBezTo>
                    <a:pt x="2531825" y="1063710"/>
                    <a:pt x="2519486" y="1072477"/>
                    <a:pt x="2508055" y="1077607"/>
                  </a:cubicBezTo>
                  <a:cubicBezTo>
                    <a:pt x="2487209" y="1087044"/>
                    <a:pt x="2464349" y="1091362"/>
                    <a:pt x="2441489" y="1090206"/>
                  </a:cubicBezTo>
                  <a:cubicBezTo>
                    <a:pt x="2448632" y="1099194"/>
                    <a:pt x="2453893" y="1109534"/>
                    <a:pt x="2456945" y="1120600"/>
                  </a:cubicBezTo>
                  <a:cubicBezTo>
                    <a:pt x="2459867" y="1131056"/>
                    <a:pt x="2458244" y="1145733"/>
                    <a:pt x="2447593" y="1147941"/>
                  </a:cubicBezTo>
                  <a:cubicBezTo>
                    <a:pt x="2441099" y="1149305"/>
                    <a:pt x="2434604" y="1144369"/>
                    <a:pt x="2429344" y="1139758"/>
                  </a:cubicBezTo>
                  <a:lnTo>
                    <a:pt x="2395379" y="1109689"/>
                  </a:lnTo>
                  <a:lnTo>
                    <a:pt x="2403172" y="1150149"/>
                  </a:lnTo>
                  <a:cubicBezTo>
                    <a:pt x="2404146" y="1153215"/>
                    <a:pt x="2404146" y="1156501"/>
                    <a:pt x="2403172" y="1159566"/>
                  </a:cubicBezTo>
                  <a:cubicBezTo>
                    <a:pt x="2402458" y="1161053"/>
                    <a:pt x="2401224" y="1162248"/>
                    <a:pt x="2399730" y="1162943"/>
                  </a:cubicBezTo>
                  <a:cubicBezTo>
                    <a:pt x="2413628" y="1172548"/>
                    <a:pt x="2428954" y="1179887"/>
                    <a:pt x="2445190" y="1184699"/>
                  </a:cubicBezTo>
                  <a:cubicBezTo>
                    <a:pt x="2450061" y="1185731"/>
                    <a:pt x="2454347" y="1188647"/>
                    <a:pt x="2457075" y="1192817"/>
                  </a:cubicBezTo>
                  <a:cubicBezTo>
                    <a:pt x="2458439" y="1197148"/>
                    <a:pt x="2457920" y="1201850"/>
                    <a:pt x="2455711" y="1205805"/>
                  </a:cubicBezTo>
                  <a:cubicBezTo>
                    <a:pt x="2439411" y="1239024"/>
                    <a:pt x="2400380" y="1254123"/>
                    <a:pt x="2365960" y="1240550"/>
                  </a:cubicBezTo>
                  <a:cubicBezTo>
                    <a:pt x="2381936" y="1258799"/>
                    <a:pt x="2395638" y="1279061"/>
                    <a:pt x="2406614" y="1300687"/>
                  </a:cubicBezTo>
                  <a:cubicBezTo>
                    <a:pt x="2409277" y="1305104"/>
                    <a:pt x="2410771" y="1310104"/>
                    <a:pt x="2410901" y="1315235"/>
                  </a:cubicBezTo>
                  <a:cubicBezTo>
                    <a:pt x="2410251" y="1325885"/>
                    <a:pt x="2398431" y="1332964"/>
                    <a:pt x="2387781" y="1332185"/>
                  </a:cubicBezTo>
                  <a:cubicBezTo>
                    <a:pt x="2377195" y="1330496"/>
                    <a:pt x="2367388" y="1325626"/>
                    <a:pt x="2359660" y="1318287"/>
                  </a:cubicBezTo>
                  <a:cubicBezTo>
                    <a:pt x="2342710" y="1304584"/>
                    <a:pt x="2327513" y="1288932"/>
                    <a:pt x="2314200" y="1271658"/>
                  </a:cubicBezTo>
                  <a:lnTo>
                    <a:pt x="2314589" y="1333678"/>
                  </a:lnTo>
                  <a:cubicBezTo>
                    <a:pt x="2314785" y="1338095"/>
                    <a:pt x="2314005" y="1342576"/>
                    <a:pt x="2312382" y="1346667"/>
                  </a:cubicBezTo>
                  <a:cubicBezTo>
                    <a:pt x="2332060" y="1363488"/>
                    <a:pt x="2356478" y="1373619"/>
                    <a:pt x="2382261" y="1375697"/>
                  </a:cubicBezTo>
                  <a:cubicBezTo>
                    <a:pt x="2390248" y="1398492"/>
                    <a:pt x="2373818" y="1424599"/>
                    <a:pt x="2351478" y="1433821"/>
                  </a:cubicBezTo>
                  <a:cubicBezTo>
                    <a:pt x="2329137" y="1443043"/>
                    <a:pt x="2303354" y="1438821"/>
                    <a:pt x="2280689" y="1430184"/>
                  </a:cubicBezTo>
                  <a:cubicBezTo>
                    <a:pt x="2288028" y="1463954"/>
                    <a:pt x="2355309" y="1461227"/>
                    <a:pt x="2352841" y="1495647"/>
                  </a:cubicBezTo>
                  <a:cubicBezTo>
                    <a:pt x="2351997" y="1507012"/>
                    <a:pt x="2342190" y="1515974"/>
                    <a:pt x="2331670" y="1520520"/>
                  </a:cubicBezTo>
                  <a:cubicBezTo>
                    <a:pt x="2293159" y="1537276"/>
                    <a:pt x="2250491" y="1511233"/>
                    <a:pt x="2216720" y="1486360"/>
                  </a:cubicBezTo>
                  <a:cubicBezTo>
                    <a:pt x="2225813" y="1513376"/>
                    <a:pt x="2221786" y="1543056"/>
                    <a:pt x="2205745" y="1566630"/>
                  </a:cubicBezTo>
                  <a:cubicBezTo>
                    <a:pt x="2185223" y="1547861"/>
                    <a:pt x="2168337" y="1525325"/>
                    <a:pt x="2156129" y="1500322"/>
                  </a:cubicBezTo>
                  <a:cubicBezTo>
                    <a:pt x="2156778" y="1519805"/>
                    <a:pt x="2157362" y="1539288"/>
                    <a:pt x="2158012" y="1558252"/>
                  </a:cubicBezTo>
                  <a:cubicBezTo>
                    <a:pt x="2158012" y="1569033"/>
                    <a:pt x="2157232" y="1582346"/>
                    <a:pt x="2147426" y="1586827"/>
                  </a:cubicBezTo>
                  <a:cubicBezTo>
                    <a:pt x="2137619" y="1591308"/>
                    <a:pt x="2126904" y="1583450"/>
                    <a:pt x="2118981" y="1576111"/>
                  </a:cubicBezTo>
                  <a:lnTo>
                    <a:pt x="2059428" y="1521105"/>
                  </a:lnTo>
                  <a:cubicBezTo>
                    <a:pt x="2070858" y="1549030"/>
                    <a:pt x="2078976" y="1578124"/>
                    <a:pt x="2083782" y="1607934"/>
                  </a:cubicBezTo>
                  <a:cubicBezTo>
                    <a:pt x="2046505" y="1600725"/>
                    <a:pt x="2012734" y="1581112"/>
                    <a:pt x="1987926" y="1552277"/>
                  </a:cubicBezTo>
                  <a:cubicBezTo>
                    <a:pt x="1993576" y="1564551"/>
                    <a:pt x="1988185" y="1579034"/>
                    <a:pt x="1975976" y="1584684"/>
                  </a:cubicBezTo>
                  <a:cubicBezTo>
                    <a:pt x="1975911" y="1584684"/>
                    <a:pt x="1975846" y="1584749"/>
                    <a:pt x="1975781" y="1584749"/>
                  </a:cubicBezTo>
                  <a:cubicBezTo>
                    <a:pt x="1961104" y="1590399"/>
                    <a:pt x="1943959" y="1581891"/>
                    <a:pt x="1934997" y="1569033"/>
                  </a:cubicBezTo>
                  <a:cubicBezTo>
                    <a:pt x="1926944" y="1555459"/>
                    <a:pt x="1922462" y="1540068"/>
                    <a:pt x="1922008" y="1524287"/>
                  </a:cubicBezTo>
                  <a:cubicBezTo>
                    <a:pt x="1919540" y="1543315"/>
                    <a:pt x="1915514" y="1564746"/>
                    <a:pt x="1899538" y="1575137"/>
                  </a:cubicBezTo>
                  <a:cubicBezTo>
                    <a:pt x="1883562" y="1585528"/>
                    <a:pt x="1855116" y="1569357"/>
                    <a:pt x="1863819" y="1552277"/>
                  </a:cubicBezTo>
                  <a:cubicBezTo>
                    <a:pt x="1842128" y="1565656"/>
                    <a:pt x="1818294" y="1575267"/>
                    <a:pt x="1793355" y="1580527"/>
                  </a:cubicBezTo>
                  <a:cubicBezTo>
                    <a:pt x="1791148" y="1591049"/>
                    <a:pt x="1785172" y="1600465"/>
                    <a:pt x="1776600" y="1606959"/>
                  </a:cubicBezTo>
                  <a:cubicBezTo>
                    <a:pt x="1759455" y="1619364"/>
                    <a:pt x="1736465" y="1619948"/>
                    <a:pt x="1715554" y="1616896"/>
                  </a:cubicBezTo>
                  <a:cubicBezTo>
                    <a:pt x="1634505" y="1604362"/>
                    <a:pt x="1563716" y="1540912"/>
                    <a:pt x="1481758" y="1546692"/>
                  </a:cubicBezTo>
                  <a:cubicBezTo>
                    <a:pt x="1450456" y="1548900"/>
                    <a:pt x="1420841" y="1561239"/>
                    <a:pt x="1389993" y="1566889"/>
                  </a:cubicBezTo>
                  <a:cubicBezTo>
                    <a:pt x="1292189" y="1584749"/>
                    <a:pt x="1195943" y="1534418"/>
                    <a:pt x="1097230" y="1522273"/>
                  </a:cubicBezTo>
                  <a:cubicBezTo>
                    <a:pt x="1037547" y="1515130"/>
                    <a:pt x="973253" y="1521170"/>
                    <a:pt x="917792" y="1502790"/>
                  </a:cubicBezTo>
                  <a:lnTo>
                    <a:pt x="922792" y="1511818"/>
                  </a:lnTo>
                  <a:cubicBezTo>
                    <a:pt x="873176" y="1490906"/>
                    <a:pt x="831677" y="1454408"/>
                    <a:pt x="804595" y="1407908"/>
                  </a:cubicBezTo>
                  <a:cubicBezTo>
                    <a:pt x="808752" y="1431353"/>
                    <a:pt x="817584" y="1453694"/>
                    <a:pt x="830573" y="1473631"/>
                  </a:cubicBezTo>
                  <a:cubicBezTo>
                    <a:pt x="785567" y="1470968"/>
                    <a:pt x="746797" y="1440835"/>
                    <a:pt x="733158" y="1397842"/>
                  </a:cubicBezTo>
                  <a:lnTo>
                    <a:pt x="740952" y="1458824"/>
                  </a:lnTo>
                  <a:cubicBezTo>
                    <a:pt x="695556" y="1456681"/>
                    <a:pt x="658019" y="1422716"/>
                    <a:pt x="651330" y="1377775"/>
                  </a:cubicBezTo>
                  <a:cubicBezTo>
                    <a:pt x="645290" y="1405116"/>
                    <a:pt x="618988" y="1423105"/>
                    <a:pt x="591322" y="1418819"/>
                  </a:cubicBezTo>
                  <a:cubicBezTo>
                    <a:pt x="584244" y="1418234"/>
                    <a:pt x="578074" y="1413688"/>
                    <a:pt x="575411" y="1407129"/>
                  </a:cubicBezTo>
                  <a:cubicBezTo>
                    <a:pt x="574762" y="1402258"/>
                    <a:pt x="575801" y="1397323"/>
                    <a:pt x="578204" y="1393037"/>
                  </a:cubicBezTo>
                  <a:lnTo>
                    <a:pt x="594764" y="1355435"/>
                  </a:lnTo>
                  <a:cubicBezTo>
                    <a:pt x="576645" y="1363292"/>
                    <a:pt x="556318" y="1364137"/>
                    <a:pt x="537614" y="1357902"/>
                  </a:cubicBezTo>
                  <a:cubicBezTo>
                    <a:pt x="544303" y="1369397"/>
                    <a:pt x="553331" y="1379334"/>
                    <a:pt x="564111" y="1387127"/>
                  </a:cubicBezTo>
                  <a:cubicBezTo>
                    <a:pt x="543264" y="1394985"/>
                    <a:pt x="520145" y="1394401"/>
                    <a:pt x="499752" y="1385438"/>
                  </a:cubicBezTo>
                  <a:cubicBezTo>
                    <a:pt x="479620" y="1376411"/>
                    <a:pt x="460787" y="1364851"/>
                    <a:pt x="443641" y="1350954"/>
                  </a:cubicBezTo>
                  <a:cubicBezTo>
                    <a:pt x="442472" y="1370436"/>
                    <a:pt x="441369" y="1389919"/>
                    <a:pt x="440199" y="1409402"/>
                  </a:cubicBezTo>
                  <a:cubicBezTo>
                    <a:pt x="439485" y="1422391"/>
                    <a:pt x="436758" y="1437458"/>
                    <a:pt x="424743" y="1441874"/>
                  </a:cubicBezTo>
                  <a:cubicBezTo>
                    <a:pt x="416560" y="1443757"/>
                    <a:pt x="407988" y="1441549"/>
                    <a:pt x="401688" y="1435964"/>
                  </a:cubicBezTo>
                  <a:cubicBezTo>
                    <a:pt x="383439" y="1422326"/>
                    <a:pt x="373632" y="1400180"/>
                    <a:pt x="375711" y="1377515"/>
                  </a:cubicBezTo>
                  <a:cubicBezTo>
                    <a:pt x="368697" y="1393686"/>
                    <a:pt x="355449" y="1406415"/>
                    <a:pt x="339018" y="1412779"/>
                  </a:cubicBezTo>
                  <a:cubicBezTo>
                    <a:pt x="333238" y="1415637"/>
                    <a:pt x="326484" y="1415637"/>
                    <a:pt x="320704" y="1412779"/>
                  </a:cubicBezTo>
                  <a:cubicBezTo>
                    <a:pt x="318366" y="1411221"/>
                    <a:pt x="316548" y="1408948"/>
                    <a:pt x="315639" y="1406285"/>
                  </a:cubicBezTo>
                  <a:cubicBezTo>
                    <a:pt x="274984" y="1394530"/>
                    <a:pt x="244980" y="1360110"/>
                    <a:pt x="238745" y="1318287"/>
                  </a:cubicBezTo>
                  <a:lnTo>
                    <a:pt x="229004" y="1387322"/>
                  </a:lnTo>
                  <a:cubicBezTo>
                    <a:pt x="228940" y="1388555"/>
                    <a:pt x="228550" y="1389724"/>
                    <a:pt x="227835" y="1390699"/>
                  </a:cubicBezTo>
                  <a:cubicBezTo>
                    <a:pt x="226472" y="1392257"/>
                    <a:pt x="224004" y="1391997"/>
                    <a:pt x="221925" y="1391543"/>
                  </a:cubicBezTo>
                  <a:cubicBezTo>
                    <a:pt x="196792" y="1386218"/>
                    <a:pt x="172699" y="1370956"/>
                    <a:pt x="161983" y="1347576"/>
                  </a:cubicBezTo>
                  <a:cubicBezTo>
                    <a:pt x="151267" y="1324197"/>
                    <a:pt x="157242" y="1292829"/>
                    <a:pt x="178868" y="1278866"/>
                  </a:cubicBezTo>
                  <a:cubicBezTo>
                    <a:pt x="164970" y="1287439"/>
                    <a:pt x="149774" y="1293674"/>
                    <a:pt x="133863" y="1297375"/>
                  </a:cubicBezTo>
                  <a:cubicBezTo>
                    <a:pt x="128083" y="1299453"/>
                    <a:pt x="121653" y="1298739"/>
                    <a:pt x="116523" y="1295362"/>
                  </a:cubicBezTo>
                  <a:cubicBezTo>
                    <a:pt x="109054" y="1288413"/>
                    <a:pt x="115743" y="1275879"/>
                    <a:pt x="122498" y="1268476"/>
                  </a:cubicBezTo>
                  <a:lnTo>
                    <a:pt x="157307" y="1229055"/>
                  </a:lnTo>
                  <a:cubicBezTo>
                    <a:pt x="128537" y="1232250"/>
                    <a:pt x="99508" y="1225366"/>
                    <a:pt x="75219" y="1209572"/>
                  </a:cubicBezTo>
                  <a:cubicBezTo>
                    <a:pt x="71062" y="1207390"/>
                    <a:pt x="67815" y="1203863"/>
                    <a:pt x="65932" y="1199571"/>
                  </a:cubicBezTo>
                  <a:cubicBezTo>
                    <a:pt x="64828" y="1194258"/>
                    <a:pt x="65867" y="1188719"/>
                    <a:pt x="68855" y="1184179"/>
                  </a:cubicBezTo>
                  <a:cubicBezTo>
                    <a:pt x="85805" y="1152922"/>
                    <a:pt x="116588" y="1131523"/>
                    <a:pt x="151787" y="1126445"/>
                  </a:cubicBezTo>
                  <a:cubicBezTo>
                    <a:pt x="153411" y="1117197"/>
                    <a:pt x="157956" y="1108722"/>
                    <a:pt x="164776" y="1102286"/>
                  </a:cubicBezTo>
                  <a:cubicBezTo>
                    <a:pt x="153216" y="1107624"/>
                    <a:pt x="141071" y="1111501"/>
                    <a:pt x="128602" y="1113846"/>
                  </a:cubicBezTo>
                  <a:cubicBezTo>
                    <a:pt x="124901" y="1115080"/>
                    <a:pt x="120809" y="1114372"/>
                    <a:pt x="117756" y="1111962"/>
                  </a:cubicBezTo>
                  <a:cubicBezTo>
                    <a:pt x="116068" y="1109534"/>
                    <a:pt x="115483" y="1106533"/>
                    <a:pt x="116068" y="1103650"/>
                  </a:cubicBezTo>
                  <a:cubicBezTo>
                    <a:pt x="117886" y="1078289"/>
                    <a:pt x="126524" y="1053897"/>
                    <a:pt x="141201" y="1033122"/>
                  </a:cubicBezTo>
                  <a:cubicBezTo>
                    <a:pt x="118276" y="1058787"/>
                    <a:pt x="81064" y="1065918"/>
                    <a:pt x="50281" y="1050526"/>
                  </a:cubicBezTo>
                  <a:cubicBezTo>
                    <a:pt x="61256" y="1047091"/>
                    <a:pt x="70153" y="1038986"/>
                    <a:pt x="74570" y="1028380"/>
                  </a:cubicBezTo>
                  <a:cubicBezTo>
                    <a:pt x="65347" y="1029757"/>
                    <a:pt x="55931" y="1028978"/>
                    <a:pt x="47034" y="1026108"/>
                  </a:cubicBezTo>
                  <a:cubicBezTo>
                    <a:pt x="34045" y="1021302"/>
                    <a:pt x="23199" y="1006625"/>
                    <a:pt x="27551" y="993636"/>
                  </a:cubicBezTo>
                  <a:cubicBezTo>
                    <a:pt x="32616" y="977790"/>
                    <a:pt x="54437" y="972789"/>
                    <a:pt x="60867" y="957398"/>
                  </a:cubicBezTo>
                  <a:cubicBezTo>
                    <a:pt x="44890" y="953501"/>
                    <a:pt x="28395" y="949345"/>
                    <a:pt x="15406" y="938954"/>
                  </a:cubicBezTo>
                  <a:cubicBezTo>
                    <a:pt x="2418" y="928563"/>
                    <a:pt x="-4077" y="909404"/>
                    <a:pt x="3002" y="8945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7234251" y="3959676"/>
            <a:ext cx="2715009" cy="2226793"/>
            <a:chOff x="7234251" y="3959676"/>
            <a:chExt cx="2715009" cy="2226793"/>
          </a:xfrm>
        </p:grpSpPr>
        <p:grpSp>
          <p:nvGrpSpPr>
            <p:cNvPr id="1121" name="Google Shape;1121;p22"/>
            <p:cNvGrpSpPr/>
            <p:nvPr/>
          </p:nvGrpSpPr>
          <p:grpSpPr>
            <a:xfrm>
              <a:off x="8531455" y="4098751"/>
              <a:ext cx="526825" cy="505258"/>
              <a:chOff x="5596878" y="6155134"/>
              <a:chExt cx="576584" cy="552981"/>
            </a:xfrm>
          </p:grpSpPr>
          <p:sp>
            <p:nvSpPr>
              <p:cNvPr id="1122" name="Google Shape;1122;p22"/>
              <p:cNvSpPr/>
              <p:nvPr/>
            </p:nvSpPr>
            <p:spPr>
              <a:xfrm>
                <a:off x="5596878" y="6207156"/>
                <a:ext cx="246569" cy="227355"/>
              </a:xfrm>
              <a:custGeom>
                <a:avLst/>
                <a:gdLst/>
                <a:ahLst/>
                <a:cxnLst/>
                <a:rect l="l" t="t" r="r" b="b"/>
                <a:pathLst>
                  <a:path w="181970" h="167790" extrusionOk="0">
                    <a:moveTo>
                      <a:pt x="148553" y="18768"/>
                    </a:moveTo>
                    <a:cubicBezTo>
                      <a:pt x="126018" y="26788"/>
                      <a:pt x="109133" y="45732"/>
                      <a:pt x="103677" y="69033"/>
                    </a:cubicBezTo>
                    <a:cubicBezTo>
                      <a:pt x="104391" y="48161"/>
                      <a:pt x="97443" y="27743"/>
                      <a:pt x="84194" y="11624"/>
                    </a:cubicBezTo>
                    <a:cubicBezTo>
                      <a:pt x="83350" y="10396"/>
                      <a:pt x="82051" y="9539"/>
                      <a:pt x="80623" y="9221"/>
                    </a:cubicBezTo>
                    <a:cubicBezTo>
                      <a:pt x="79518" y="9227"/>
                      <a:pt x="78414" y="9617"/>
                      <a:pt x="77570" y="10325"/>
                    </a:cubicBezTo>
                    <a:cubicBezTo>
                      <a:pt x="68023" y="16852"/>
                      <a:pt x="61010" y="26489"/>
                      <a:pt x="57763" y="37601"/>
                    </a:cubicBezTo>
                    <a:cubicBezTo>
                      <a:pt x="54580" y="48629"/>
                      <a:pt x="52697" y="59981"/>
                      <a:pt x="52113" y="71436"/>
                    </a:cubicBezTo>
                    <a:cubicBezTo>
                      <a:pt x="45877" y="42037"/>
                      <a:pt x="28148" y="16339"/>
                      <a:pt x="2950" y="-1"/>
                    </a:cubicBezTo>
                    <a:cubicBezTo>
                      <a:pt x="1977" y="-1"/>
                      <a:pt x="1002" y="-1"/>
                      <a:pt x="93" y="388"/>
                    </a:cubicBezTo>
                    <a:cubicBezTo>
                      <a:pt x="16783" y="22534"/>
                      <a:pt x="32565" y="50265"/>
                      <a:pt x="28018" y="77606"/>
                    </a:cubicBezTo>
                    <a:cubicBezTo>
                      <a:pt x="16134" y="146056"/>
                      <a:pt x="59451" y="157161"/>
                      <a:pt x="61984" y="158850"/>
                    </a:cubicBezTo>
                    <a:cubicBezTo>
                      <a:pt x="72505" y="166059"/>
                      <a:pt x="85363" y="169066"/>
                      <a:pt x="98027" y="167293"/>
                    </a:cubicBezTo>
                    <a:lnTo>
                      <a:pt x="100885" y="167682"/>
                    </a:lnTo>
                    <a:lnTo>
                      <a:pt x="99586" y="166968"/>
                    </a:lnTo>
                    <a:lnTo>
                      <a:pt x="102248" y="166319"/>
                    </a:lnTo>
                    <a:cubicBezTo>
                      <a:pt x="115821" y="161155"/>
                      <a:pt x="126602" y="150492"/>
                      <a:pt x="131927" y="136964"/>
                    </a:cubicBezTo>
                    <a:cubicBezTo>
                      <a:pt x="137123" y="123580"/>
                      <a:pt x="141149" y="109785"/>
                      <a:pt x="144007" y="95725"/>
                    </a:cubicBezTo>
                    <a:cubicBezTo>
                      <a:pt x="151735" y="66442"/>
                      <a:pt x="164594" y="38770"/>
                      <a:pt x="182064" y="14027"/>
                    </a:cubicBezTo>
                    <a:lnTo>
                      <a:pt x="179336" y="13442"/>
                    </a:lnTo>
                    <a:cubicBezTo>
                      <a:pt x="158619" y="31107"/>
                      <a:pt x="145825" y="56954"/>
                      <a:pt x="136474" y="82801"/>
                    </a:cubicBezTo>
                    <a:cubicBezTo>
                      <a:pt x="142643" y="61916"/>
                      <a:pt x="146669" y="40465"/>
                      <a:pt x="148553" y="187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600399" y="6157929"/>
                <a:ext cx="238649" cy="160878"/>
              </a:xfrm>
              <a:custGeom>
                <a:avLst/>
                <a:gdLst/>
                <a:ahLst/>
                <a:cxnLst/>
                <a:rect l="l" t="t" r="r" b="b"/>
                <a:pathLst>
                  <a:path w="176125" h="118729" extrusionOk="0">
                    <a:moveTo>
                      <a:pt x="116536" y="71840"/>
                    </a:moveTo>
                    <a:cubicBezTo>
                      <a:pt x="119718" y="48818"/>
                      <a:pt x="115561" y="25386"/>
                      <a:pt x="104781" y="4819"/>
                    </a:cubicBezTo>
                    <a:cubicBezTo>
                      <a:pt x="104002" y="2968"/>
                      <a:pt x="102703" y="1416"/>
                      <a:pt x="100949" y="403"/>
                    </a:cubicBezTo>
                    <a:cubicBezTo>
                      <a:pt x="98027" y="-896"/>
                      <a:pt x="94455" y="1182"/>
                      <a:pt x="92182" y="3195"/>
                    </a:cubicBezTo>
                    <a:cubicBezTo>
                      <a:pt x="72375" y="19574"/>
                      <a:pt x="58866" y="42362"/>
                      <a:pt x="54060" y="67619"/>
                    </a:cubicBezTo>
                    <a:cubicBezTo>
                      <a:pt x="44449" y="46850"/>
                      <a:pt x="22888" y="34277"/>
                      <a:pt x="93" y="36121"/>
                    </a:cubicBezTo>
                    <a:cubicBezTo>
                      <a:pt x="25291" y="52461"/>
                      <a:pt x="43020" y="78159"/>
                      <a:pt x="49255" y="107559"/>
                    </a:cubicBezTo>
                    <a:cubicBezTo>
                      <a:pt x="49839" y="96103"/>
                      <a:pt x="51722" y="84751"/>
                      <a:pt x="54905" y="73723"/>
                    </a:cubicBezTo>
                    <a:cubicBezTo>
                      <a:pt x="58152" y="62612"/>
                      <a:pt x="65165" y="52974"/>
                      <a:pt x="74713" y="46447"/>
                    </a:cubicBezTo>
                    <a:cubicBezTo>
                      <a:pt x="75557" y="45740"/>
                      <a:pt x="76660" y="45350"/>
                      <a:pt x="77765" y="45343"/>
                    </a:cubicBezTo>
                    <a:cubicBezTo>
                      <a:pt x="79193" y="45661"/>
                      <a:pt x="80493" y="46519"/>
                      <a:pt x="81337" y="47746"/>
                    </a:cubicBezTo>
                    <a:cubicBezTo>
                      <a:pt x="94585" y="63865"/>
                      <a:pt x="101534" y="84283"/>
                      <a:pt x="100820" y="105156"/>
                    </a:cubicBezTo>
                    <a:cubicBezTo>
                      <a:pt x="106275" y="81854"/>
                      <a:pt x="123160" y="62910"/>
                      <a:pt x="145695" y="54890"/>
                    </a:cubicBezTo>
                    <a:cubicBezTo>
                      <a:pt x="143747" y="76529"/>
                      <a:pt x="139591" y="97921"/>
                      <a:pt x="133356" y="118729"/>
                    </a:cubicBezTo>
                    <a:cubicBezTo>
                      <a:pt x="142708" y="92752"/>
                      <a:pt x="155502" y="66774"/>
                      <a:pt x="176219" y="49370"/>
                    </a:cubicBezTo>
                    <a:cubicBezTo>
                      <a:pt x="153683" y="45363"/>
                      <a:pt x="130824" y="53981"/>
                      <a:pt x="116536" y="71840"/>
                    </a:cubicBezTo>
                    <a:close/>
                  </a:path>
                </a:pathLst>
              </a:custGeom>
              <a:solidFill>
                <a:srgbClr val="FF1111">
                  <a:alpha val="481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639130" y="6378488"/>
                <a:ext cx="139389" cy="74541"/>
              </a:xfrm>
              <a:custGeom>
                <a:avLst/>
                <a:gdLst/>
                <a:ahLst/>
                <a:cxnLst/>
                <a:rect l="l" t="t" r="r" b="b"/>
                <a:pathLst>
                  <a:path w="102870" h="55012" extrusionOk="0">
                    <a:moveTo>
                      <a:pt x="80818" y="32706"/>
                    </a:moveTo>
                    <a:cubicBezTo>
                      <a:pt x="86078" y="29128"/>
                      <a:pt x="89585" y="23491"/>
                      <a:pt x="90494" y="17185"/>
                    </a:cubicBezTo>
                    <a:cubicBezTo>
                      <a:pt x="81467" y="16438"/>
                      <a:pt x="72765" y="20698"/>
                      <a:pt x="67829" y="28290"/>
                    </a:cubicBezTo>
                    <a:cubicBezTo>
                      <a:pt x="70167" y="21790"/>
                      <a:pt x="71401" y="14938"/>
                      <a:pt x="71466" y="8028"/>
                    </a:cubicBezTo>
                    <a:cubicBezTo>
                      <a:pt x="71530" y="7210"/>
                      <a:pt x="71401" y="6391"/>
                      <a:pt x="70946" y="5690"/>
                    </a:cubicBezTo>
                    <a:cubicBezTo>
                      <a:pt x="69843" y="4132"/>
                      <a:pt x="67310" y="4197"/>
                      <a:pt x="65361" y="4586"/>
                    </a:cubicBezTo>
                    <a:cubicBezTo>
                      <a:pt x="54580" y="6632"/>
                      <a:pt x="45099" y="13139"/>
                      <a:pt x="39384" y="22511"/>
                    </a:cubicBezTo>
                    <a:cubicBezTo>
                      <a:pt x="35357" y="14302"/>
                      <a:pt x="29317" y="7229"/>
                      <a:pt x="21850" y="1923"/>
                    </a:cubicBezTo>
                    <a:cubicBezTo>
                      <a:pt x="20096" y="313"/>
                      <a:pt x="17693" y="-343"/>
                      <a:pt x="15355" y="170"/>
                    </a:cubicBezTo>
                    <a:cubicBezTo>
                      <a:pt x="14316" y="761"/>
                      <a:pt x="13602" y="1748"/>
                      <a:pt x="13277" y="2898"/>
                    </a:cubicBezTo>
                    <a:cubicBezTo>
                      <a:pt x="11069" y="9438"/>
                      <a:pt x="12562" y="16679"/>
                      <a:pt x="17303" y="21731"/>
                    </a:cubicBezTo>
                    <a:cubicBezTo>
                      <a:pt x="12173" y="18296"/>
                      <a:pt x="6263" y="16172"/>
                      <a:pt x="93" y="15562"/>
                    </a:cubicBezTo>
                    <a:cubicBezTo>
                      <a:pt x="6847" y="19932"/>
                      <a:pt x="12562" y="25829"/>
                      <a:pt x="16654" y="32771"/>
                    </a:cubicBezTo>
                    <a:cubicBezTo>
                      <a:pt x="19901" y="37383"/>
                      <a:pt x="24122" y="41201"/>
                      <a:pt x="29058" y="43942"/>
                    </a:cubicBezTo>
                    <a:cubicBezTo>
                      <a:pt x="37046" y="50657"/>
                      <a:pt x="47048" y="54521"/>
                      <a:pt x="57438" y="54917"/>
                    </a:cubicBezTo>
                    <a:cubicBezTo>
                      <a:pt x="61725" y="55339"/>
                      <a:pt x="66010" y="54333"/>
                      <a:pt x="69648" y="52060"/>
                    </a:cubicBezTo>
                    <a:cubicBezTo>
                      <a:pt x="72895" y="49592"/>
                      <a:pt x="74258" y="45565"/>
                      <a:pt x="76986" y="42708"/>
                    </a:cubicBezTo>
                    <a:cubicBezTo>
                      <a:pt x="83481" y="36214"/>
                      <a:pt x="96014" y="36214"/>
                      <a:pt x="102964" y="29719"/>
                    </a:cubicBezTo>
                    <a:cubicBezTo>
                      <a:pt x="95495" y="27479"/>
                      <a:pt x="87442" y="28570"/>
                      <a:pt x="80818" y="327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22"/>
              <p:cNvSpPr/>
              <p:nvPr/>
            </p:nvSpPr>
            <p:spPr>
              <a:xfrm>
                <a:off x="5646173" y="6437257"/>
                <a:ext cx="64590" cy="270858"/>
              </a:xfrm>
              <a:custGeom>
                <a:avLst/>
                <a:gdLst/>
                <a:ahLst/>
                <a:cxnLst/>
                <a:rect l="l" t="t" r="r" b="b"/>
                <a:pathLst>
                  <a:path w="47668" h="199895" extrusionOk="0">
                    <a:moveTo>
                      <a:pt x="28928" y="-1"/>
                    </a:moveTo>
                    <a:cubicBezTo>
                      <a:pt x="32240" y="10721"/>
                      <a:pt x="32825" y="22119"/>
                      <a:pt x="30552" y="33120"/>
                    </a:cubicBezTo>
                    <a:cubicBezTo>
                      <a:pt x="23667" y="87588"/>
                      <a:pt x="13472" y="141588"/>
                      <a:pt x="93" y="194828"/>
                    </a:cubicBezTo>
                    <a:lnTo>
                      <a:pt x="14965" y="199894"/>
                    </a:lnTo>
                    <a:cubicBezTo>
                      <a:pt x="18732" y="181080"/>
                      <a:pt x="21199" y="162026"/>
                      <a:pt x="22304" y="142874"/>
                    </a:cubicBezTo>
                    <a:cubicBezTo>
                      <a:pt x="22628" y="128918"/>
                      <a:pt x="23797" y="115000"/>
                      <a:pt x="25745" y="101180"/>
                    </a:cubicBezTo>
                    <a:cubicBezTo>
                      <a:pt x="27889" y="90725"/>
                      <a:pt x="30616" y="80385"/>
                      <a:pt x="33799" y="70202"/>
                    </a:cubicBezTo>
                    <a:cubicBezTo>
                      <a:pt x="39903" y="48882"/>
                      <a:pt x="44514" y="27191"/>
                      <a:pt x="47761" y="525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22"/>
              <p:cNvSpPr/>
              <p:nvPr/>
            </p:nvSpPr>
            <p:spPr>
              <a:xfrm>
                <a:off x="5666771" y="6461288"/>
                <a:ext cx="132524" cy="224571"/>
              </a:xfrm>
              <a:custGeom>
                <a:avLst/>
                <a:gdLst/>
                <a:ahLst/>
                <a:cxnLst/>
                <a:rect l="l" t="t" r="r" b="b"/>
                <a:pathLst>
                  <a:path w="97804" h="165735" extrusionOk="0">
                    <a:moveTo>
                      <a:pt x="93" y="159889"/>
                    </a:moveTo>
                    <a:cubicBezTo>
                      <a:pt x="1067" y="149135"/>
                      <a:pt x="3016" y="138497"/>
                      <a:pt x="6068" y="128132"/>
                    </a:cubicBezTo>
                    <a:cubicBezTo>
                      <a:pt x="12497" y="101577"/>
                      <a:pt x="22953" y="76184"/>
                      <a:pt x="37176" y="52863"/>
                    </a:cubicBezTo>
                    <a:cubicBezTo>
                      <a:pt x="51528" y="29431"/>
                      <a:pt x="72700" y="10981"/>
                      <a:pt x="97898" y="-1"/>
                    </a:cubicBezTo>
                    <a:cubicBezTo>
                      <a:pt x="96728" y="23015"/>
                      <a:pt x="89001" y="45213"/>
                      <a:pt x="75492" y="63903"/>
                    </a:cubicBezTo>
                    <a:cubicBezTo>
                      <a:pt x="61984" y="82477"/>
                      <a:pt x="45683" y="98784"/>
                      <a:pt x="27045" y="112221"/>
                    </a:cubicBezTo>
                    <a:cubicBezTo>
                      <a:pt x="42112" y="95388"/>
                      <a:pt x="61010" y="82425"/>
                      <a:pt x="82181" y="74424"/>
                    </a:cubicBezTo>
                    <a:cubicBezTo>
                      <a:pt x="64192" y="110792"/>
                      <a:pt x="33085" y="138718"/>
                      <a:pt x="2691" y="16573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22"/>
              <p:cNvSpPr/>
              <p:nvPr/>
            </p:nvSpPr>
            <p:spPr>
              <a:xfrm>
                <a:off x="5935169" y="6167191"/>
                <a:ext cx="238293" cy="254313"/>
              </a:xfrm>
              <a:custGeom>
                <a:avLst/>
                <a:gdLst/>
                <a:ahLst/>
                <a:cxnLst/>
                <a:rect l="l" t="t" r="r" b="b"/>
                <a:pathLst>
                  <a:path w="175862" h="187685" extrusionOk="0">
                    <a:moveTo>
                      <a:pt x="142575" y="56630"/>
                    </a:moveTo>
                    <a:cubicBezTo>
                      <a:pt x="118740" y="58597"/>
                      <a:pt x="97569" y="72515"/>
                      <a:pt x="86269" y="93582"/>
                    </a:cubicBezTo>
                    <a:cubicBezTo>
                      <a:pt x="92309" y="73567"/>
                      <a:pt x="90815" y="52038"/>
                      <a:pt x="82047" y="33055"/>
                    </a:cubicBezTo>
                    <a:cubicBezTo>
                      <a:pt x="81593" y="31626"/>
                      <a:pt x="80554" y="30451"/>
                      <a:pt x="79190" y="29808"/>
                    </a:cubicBezTo>
                    <a:cubicBezTo>
                      <a:pt x="78151" y="29457"/>
                      <a:pt x="76982" y="29457"/>
                      <a:pt x="75943" y="29808"/>
                    </a:cubicBezTo>
                    <a:cubicBezTo>
                      <a:pt x="65097" y="33685"/>
                      <a:pt x="55941" y="41186"/>
                      <a:pt x="49966" y="51044"/>
                    </a:cubicBezTo>
                    <a:cubicBezTo>
                      <a:pt x="44056" y="60870"/>
                      <a:pt x="39250" y="71352"/>
                      <a:pt x="35743" y="82282"/>
                    </a:cubicBezTo>
                    <a:cubicBezTo>
                      <a:pt x="37366" y="52226"/>
                      <a:pt x="26910" y="22768"/>
                      <a:pt x="6713" y="453"/>
                    </a:cubicBezTo>
                    <a:lnTo>
                      <a:pt x="3856" y="-1"/>
                    </a:lnTo>
                    <a:cubicBezTo>
                      <a:pt x="14247" y="25976"/>
                      <a:pt x="22560" y="56630"/>
                      <a:pt x="10870" y="81892"/>
                    </a:cubicBezTo>
                    <a:cubicBezTo>
                      <a:pt x="-18290" y="144952"/>
                      <a:pt x="20741" y="166838"/>
                      <a:pt x="22754" y="169111"/>
                    </a:cubicBezTo>
                    <a:cubicBezTo>
                      <a:pt x="31002" y="178768"/>
                      <a:pt x="42627" y="184996"/>
                      <a:pt x="55226" y="186580"/>
                    </a:cubicBezTo>
                    <a:lnTo>
                      <a:pt x="57888" y="187685"/>
                    </a:lnTo>
                    <a:lnTo>
                      <a:pt x="56785" y="186645"/>
                    </a:lnTo>
                    <a:cubicBezTo>
                      <a:pt x="57693" y="186645"/>
                      <a:pt x="58603" y="186645"/>
                      <a:pt x="59577" y="186645"/>
                    </a:cubicBezTo>
                    <a:cubicBezTo>
                      <a:pt x="73994" y="185106"/>
                      <a:pt x="87178" y="177599"/>
                      <a:pt x="95815" y="165929"/>
                    </a:cubicBezTo>
                    <a:cubicBezTo>
                      <a:pt x="104258" y="154350"/>
                      <a:pt x="111727" y="142075"/>
                      <a:pt x="118091" y="129236"/>
                    </a:cubicBezTo>
                    <a:cubicBezTo>
                      <a:pt x="133093" y="102921"/>
                      <a:pt x="152705" y="79496"/>
                      <a:pt x="175956" y="60071"/>
                    </a:cubicBezTo>
                    <a:lnTo>
                      <a:pt x="173423" y="58837"/>
                    </a:lnTo>
                    <a:cubicBezTo>
                      <a:pt x="148874" y="70592"/>
                      <a:pt x="129846" y="92218"/>
                      <a:pt x="114129" y="114818"/>
                    </a:cubicBezTo>
                    <a:cubicBezTo>
                      <a:pt x="125560" y="96427"/>
                      <a:pt x="135041" y="76931"/>
                      <a:pt x="142575" y="5663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5943967" y="6155134"/>
                <a:ext cx="225979" cy="168338"/>
              </a:xfrm>
              <a:custGeom>
                <a:avLst/>
                <a:gdLst/>
                <a:ahLst/>
                <a:cxnLst/>
                <a:rect l="l" t="t" r="r" b="b"/>
                <a:pathLst>
                  <a:path w="166774" h="124235" extrusionOk="0">
                    <a:moveTo>
                      <a:pt x="103418" y="74163"/>
                    </a:moveTo>
                    <a:cubicBezTo>
                      <a:pt x="112380" y="52706"/>
                      <a:pt x="114459" y="28982"/>
                      <a:pt x="109328" y="6297"/>
                    </a:cubicBezTo>
                    <a:cubicBezTo>
                      <a:pt x="109068" y="4323"/>
                      <a:pt x="108159" y="2491"/>
                      <a:pt x="106730" y="1102"/>
                    </a:cubicBezTo>
                    <a:cubicBezTo>
                      <a:pt x="104262" y="-912"/>
                      <a:pt x="100236" y="192"/>
                      <a:pt x="97573" y="1556"/>
                    </a:cubicBezTo>
                    <a:cubicBezTo>
                      <a:pt x="74193" y="12239"/>
                      <a:pt x="55230" y="30755"/>
                      <a:pt x="44060" y="53900"/>
                    </a:cubicBezTo>
                    <a:cubicBezTo>
                      <a:pt x="40163" y="31365"/>
                      <a:pt x="22629" y="13668"/>
                      <a:pt x="93" y="9609"/>
                    </a:cubicBezTo>
                    <a:cubicBezTo>
                      <a:pt x="20291" y="31924"/>
                      <a:pt x="30747" y="61382"/>
                      <a:pt x="29123" y="91438"/>
                    </a:cubicBezTo>
                    <a:cubicBezTo>
                      <a:pt x="32630" y="80508"/>
                      <a:pt x="37435" y="70026"/>
                      <a:pt x="43345" y="60200"/>
                    </a:cubicBezTo>
                    <a:cubicBezTo>
                      <a:pt x="49320" y="50342"/>
                      <a:pt x="58477" y="42841"/>
                      <a:pt x="69323" y="38964"/>
                    </a:cubicBezTo>
                    <a:cubicBezTo>
                      <a:pt x="70362" y="38613"/>
                      <a:pt x="71530" y="38613"/>
                      <a:pt x="72570" y="38964"/>
                    </a:cubicBezTo>
                    <a:cubicBezTo>
                      <a:pt x="73933" y="39606"/>
                      <a:pt x="74973" y="40782"/>
                      <a:pt x="75428" y="42211"/>
                    </a:cubicBezTo>
                    <a:cubicBezTo>
                      <a:pt x="84195" y="61193"/>
                      <a:pt x="85688" y="82722"/>
                      <a:pt x="79648" y="102738"/>
                    </a:cubicBezTo>
                    <a:cubicBezTo>
                      <a:pt x="90948" y="81670"/>
                      <a:pt x="112120" y="67753"/>
                      <a:pt x="135954" y="65785"/>
                    </a:cubicBezTo>
                    <a:cubicBezTo>
                      <a:pt x="128486" y="86177"/>
                      <a:pt x="119004" y="105757"/>
                      <a:pt x="107574" y="124234"/>
                    </a:cubicBezTo>
                    <a:cubicBezTo>
                      <a:pt x="123291" y="101634"/>
                      <a:pt x="142319" y="80008"/>
                      <a:pt x="166867" y="68253"/>
                    </a:cubicBezTo>
                    <a:cubicBezTo>
                      <a:pt x="146215" y="58408"/>
                      <a:pt x="121861" y="60674"/>
                      <a:pt x="103418" y="74163"/>
                    </a:cubicBezTo>
                    <a:close/>
                  </a:path>
                </a:pathLst>
              </a:custGeom>
              <a:solidFill>
                <a:srgbClr val="FF1111">
                  <a:alpha val="481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5931555" y="6349358"/>
                <a:ext cx="129445" cy="88404"/>
              </a:xfrm>
              <a:custGeom>
                <a:avLst/>
                <a:gdLst/>
                <a:ahLst/>
                <a:cxnLst/>
                <a:rect l="l" t="t" r="r" b="b"/>
                <a:pathLst>
                  <a:path w="95531" h="65243" extrusionOk="0">
                    <a:moveTo>
                      <a:pt x="73543" y="48287"/>
                    </a:moveTo>
                    <a:cubicBezTo>
                      <a:pt x="79583" y="46215"/>
                      <a:pt x="84454" y="41682"/>
                      <a:pt x="86922" y="35818"/>
                    </a:cubicBezTo>
                    <a:cubicBezTo>
                      <a:pt x="78414" y="32785"/>
                      <a:pt x="68933" y="34656"/>
                      <a:pt x="62178" y="40689"/>
                    </a:cubicBezTo>
                    <a:cubicBezTo>
                      <a:pt x="66140" y="35013"/>
                      <a:pt x="69063" y="28707"/>
                      <a:pt x="70880" y="22050"/>
                    </a:cubicBezTo>
                    <a:cubicBezTo>
                      <a:pt x="71075" y="21291"/>
                      <a:pt x="71075" y="20472"/>
                      <a:pt x="70880" y="19712"/>
                    </a:cubicBezTo>
                    <a:cubicBezTo>
                      <a:pt x="70231" y="17894"/>
                      <a:pt x="67698" y="17309"/>
                      <a:pt x="65750" y="17180"/>
                    </a:cubicBezTo>
                    <a:cubicBezTo>
                      <a:pt x="54840" y="16465"/>
                      <a:pt x="44189" y="20349"/>
                      <a:pt x="36266" y="27895"/>
                    </a:cubicBezTo>
                    <a:cubicBezTo>
                      <a:pt x="34512" y="18913"/>
                      <a:pt x="30486" y="10516"/>
                      <a:pt x="24641" y="3476"/>
                    </a:cubicBezTo>
                    <a:cubicBezTo>
                      <a:pt x="23147" y="1658"/>
                      <a:pt x="21004" y="-290"/>
                      <a:pt x="18797" y="35"/>
                    </a:cubicBezTo>
                    <a:cubicBezTo>
                      <a:pt x="17627" y="372"/>
                      <a:pt x="16653" y="1106"/>
                      <a:pt x="16004" y="2113"/>
                    </a:cubicBezTo>
                    <a:cubicBezTo>
                      <a:pt x="12107" y="7938"/>
                      <a:pt x="11782" y="15432"/>
                      <a:pt x="15094" y="21596"/>
                    </a:cubicBezTo>
                    <a:cubicBezTo>
                      <a:pt x="11003" y="16939"/>
                      <a:pt x="5873" y="13367"/>
                      <a:pt x="93" y="11205"/>
                    </a:cubicBezTo>
                    <a:cubicBezTo>
                      <a:pt x="5483" y="17186"/>
                      <a:pt x="9444" y="24349"/>
                      <a:pt x="11588" y="32117"/>
                    </a:cubicBezTo>
                    <a:cubicBezTo>
                      <a:pt x="13536" y="37396"/>
                      <a:pt x="16653" y="42170"/>
                      <a:pt x="20679" y="46079"/>
                    </a:cubicBezTo>
                    <a:cubicBezTo>
                      <a:pt x="26654" y="54619"/>
                      <a:pt x="35357" y="60925"/>
                      <a:pt x="45293" y="64003"/>
                    </a:cubicBezTo>
                    <a:cubicBezTo>
                      <a:pt x="49320" y="65510"/>
                      <a:pt x="53736" y="65646"/>
                      <a:pt x="57828" y="64393"/>
                    </a:cubicBezTo>
                    <a:cubicBezTo>
                      <a:pt x="61594" y="62900"/>
                      <a:pt x="63932" y="59393"/>
                      <a:pt x="67309" y="57249"/>
                    </a:cubicBezTo>
                    <a:cubicBezTo>
                      <a:pt x="75232" y="52444"/>
                      <a:pt x="87441" y="55886"/>
                      <a:pt x="95624" y="51404"/>
                    </a:cubicBezTo>
                    <a:cubicBezTo>
                      <a:pt x="89065" y="47248"/>
                      <a:pt x="81012" y="46118"/>
                      <a:pt x="73543" y="482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5860254" y="6412610"/>
                <a:ext cx="128653" cy="256866"/>
              </a:xfrm>
              <a:custGeom>
                <a:avLst/>
                <a:gdLst/>
                <a:ahLst/>
                <a:cxnLst/>
                <a:rect l="l" t="t" r="r" b="b"/>
                <a:pathLst>
                  <a:path w="94947" h="189569" extrusionOk="0">
                    <a:moveTo>
                      <a:pt x="78480" y="-1"/>
                    </a:moveTo>
                    <a:cubicBezTo>
                      <a:pt x="78934" y="11234"/>
                      <a:pt x="76531" y="22404"/>
                      <a:pt x="71530" y="32470"/>
                    </a:cubicBezTo>
                    <a:cubicBezTo>
                      <a:pt x="50749" y="83360"/>
                      <a:pt x="26915" y="132937"/>
                      <a:pt x="93" y="180930"/>
                    </a:cubicBezTo>
                    <a:lnTo>
                      <a:pt x="13082" y="189568"/>
                    </a:lnTo>
                    <a:cubicBezTo>
                      <a:pt x="21590" y="172384"/>
                      <a:pt x="28928" y="154609"/>
                      <a:pt x="34903" y="136380"/>
                    </a:cubicBezTo>
                    <a:cubicBezTo>
                      <a:pt x="38800" y="123001"/>
                      <a:pt x="43540" y="109857"/>
                      <a:pt x="48995" y="97024"/>
                    </a:cubicBezTo>
                    <a:cubicBezTo>
                      <a:pt x="53801" y="87497"/>
                      <a:pt x="59062" y="78223"/>
                      <a:pt x="64777" y="69228"/>
                    </a:cubicBezTo>
                    <a:cubicBezTo>
                      <a:pt x="76142" y="50109"/>
                      <a:pt x="86273" y="30256"/>
                      <a:pt x="95041" y="9805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5886574" y="6464985"/>
                <a:ext cx="183914" cy="183651"/>
              </a:xfrm>
              <a:custGeom>
                <a:avLst/>
                <a:gdLst/>
                <a:ahLst/>
                <a:cxnLst/>
                <a:rect l="l" t="t" r="r" b="b"/>
                <a:pathLst>
                  <a:path w="135730" h="135536" extrusionOk="0">
                    <a:moveTo>
                      <a:pt x="93" y="129366"/>
                    </a:moveTo>
                    <a:cubicBezTo>
                      <a:pt x="3794" y="119248"/>
                      <a:pt x="8405" y="109499"/>
                      <a:pt x="13990" y="100271"/>
                    </a:cubicBezTo>
                    <a:cubicBezTo>
                      <a:pt x="27044" y="76183"/>
                      <a:pt x="43735" y="54278"/>
                      <a:pt x="63477" y="35328"/>
                    </a:cubicBezTo>
                    <a:cubicBezTo>
                      <a:pt x="83415" y="16390"/>
                      <a:pt x="108678" y="4058"/>
                      <a:pt x="135824" y="-1"/>
                    </a:cubicBezTo>
                    <a:cubicBezTo>
                      <a:pt x="128745" y="21937"/>
                      <a:pt x="115496" y="41361"/>
                      <a:pt x="97637" y="55915"/>
                    </a:cubicBezTo>
                    <a:cubicBezTo>
                      <a:pt x="79843" y="70404"/>
                      <a:pt x="59775" y="81957"/>
                      <a:pt x="38344" y="90140"/>
                    </a:cubicBezTo>
                    <a:cubicBezTo>
                      <a:pt x="57307" y="77762"/>
                      <a:pt x="78933" y="70105"/>
                      <a:pt x="101469" y="67800"/>
                    </a:cubicBezTo>
                    <a:cubicBezTo>
                      <a:pt x="74648" y="98323"/>
                      <a:pt x="37370" y="117286"/>
                      <a:pt x="1066" y="135535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32" name="Google Shape;1132;p22"/>
            <p:cNvSpPr/>
            <p:nvPr/>
          </p:nvSpPr>
          <p:spPr>
            <a:xfrm rot="-435035">
              <a:off x="7325276" y="4430099"/>
              <a:ext cx="2532958" cy="1602938"/>
            </a:xfrm>
            <a:custGeom>
              <a:avLst/>
              <a:gdLst/>
              <a:ahLst/>
              <a:cxnLst/>
              <a:rect l="l" t="t" r="r" b="b"/>
              <a:pathLst>
                <a:path w="2557459" h="1618443" extrusionOk="0">
                  <a:moveTo>
                    <a:pt x="3002" y="894533"/>
                  </a:moveTo>
                  <a:cubicBezTo>
                    <a:pt x="11250" y="877193"/>
                    <a:pt x="34239" y="873166"/>
                    <a:pt x="53333" y="875050"/>
                  </a:cubicBezTo>
                  <a:cubicBezTo>
                    <a:pt x="72426" y="876933"/>
                    <a:pt x="92299" y="882648"/>
                    <a:pt x="110288" y="876154"/>
                  </a:cubicBezTo>
                  <a:cubicBezTo>
                    <a:pt x="78011" y="866334"/>
                    <a:pt x="48852" y="848163"/>
                    <a:pt x="25862" y="823485"/>
                  </a:cubicBezTo>
                  <a:cubicBezTo>
                    <a:pt x="22615" y="820777"/>
                    <a:pt x="20601" y="816900"/>
                    <a:pt x="20277" y="812704"/>
                  </a:cubicBezTo>
                  <a:cubicBezTo>
                    <a:pt x="20666" y="805171"/>
                    <a:pt x="30083" y="802184"/>
                    <a:pt x="37551" y="801469"/>
                  </a:cubicBezTo>
                  <a:cubicBezTo>
                    <a:pt x="76193" y="797696"/>
                    <a:pt x="115159" y="802125"/>
                    <a:pt x="151981" y="814458"/>
                  </a:cubicBezTo>
                  <a:cubicBezTo>
                    <a:pt x="140551" y="785032"/>
                    <a:pt x="137499" y="753041"/>
                    <a:pt x="143019" y="721979"/>
                  </a:cubicBezTo>
                  <a:cubicBezTo>
                    <a:pt x="161529" y="742449"/>
                    <a:pt x="185817" y="756834"/>
                    <a:pt x="212639" y="763218"/>
                  </a:cubicBezTo>
                  <a:cubicBezTo>
                    <a:pt x="204586" y="754957"/>
                    <a:pt x="198611" y="744864"/>
                    <a:pt x="195234" y="733798"/>
                  </a:cubicBezTo>
                  <a:cubicBezTo>
                    <a:pt x="193675" y="730188"/>
                    <a:pt x="193805" y="726057"/>
                    <a:pt x="195624" y="722563"/>
                  </a:cubicBezTo>
                  <a:cubicBezTo>
                    <a:pt x="197507" y="720290"/>
                    <a:pt x="200039" y="718673"/>
                    <a:pt x="202897" y="717952"/>
                  </a:cubicBezTo>
                  <a:cubicBezTo>
                    <a:pt x="220562" y="711646"/>
                    <a:pt x="239330" y="709126"/>
                    <a:pt x="258034" y="710548"/>
                  </a:cubicBezTo>
                  <a:cubicBezTo>
                    <a:pt x="234849" y="701632"/>
                    <a:pt x="212963" y="689566"/>
                    <a:pt x="193091" y="674700"/>
                  </a:cubicBezTo>
                  <a:cubicBezTo>
                    <a:pt x="190882" y="673323"/>
                    <a:pt x="189129" y="671336"/>
                    <a:pt x="188025" y="668985"/>
                  </a:cubicBezTo>
                  <a:cubicBezTo>
                    <a:pt x="187181" y="664420"/>
                    <a:pt x="188804" y="659743"/>
                    <a:pt x="192312" y="656711"/>
                  </a:cubicBezTo>
                  <a:cubicBezTo>
                    <a:pt x="209846" y="637228"/>
                    <a:pt x="237058" y="627811"/>
                    <a:pt x="263749" y="627421"/>
                  </a:cubicBezTo>
                  <a:cubicBezTo>
                    <a:pt x="290246" y="628097"/>
                    <a:pt x="316353" y="633532"/>
                    <a:pt x="340902" y="643462"/>
                  </a:cubicBezTo>
                  <a:cubicBezTo>
                    <a:pt x="318107" y="620258"/>
                    <a:pt x="305832" y="588741"/>
                    <a:pt x="306871" y="556243"/>
                  </a:cubicBezTo>
                  <a:cubicBezTo>
                    <a:pt x="307456" y="569232"/>
                    <a:pt x="319860" y="578000"/>
                    <a:pt x="330835" y="584169"/>
                  </a:cubicBezTo>
                  <a:cubicBezTo>
                    <a:pt x="342590" y="590644"/>
                    <a:pt x="354735" y="596411"/>
                    <a:pt x="367138" y="601444"/>
                  </a:cubicBezTo>
                  <a:cubicBezTo>
                    <a:pt x="366100" y="591696"/>
                    <a:pt x="370385" y="582149"/>
                    <a:pt x="378373" y="576441"/>
                  </a:cubicBezTo>
                  <a:cubicBezTo>
                    <a:pt x="390128" y="568388"/>
                    <a:pt x="405520" y="568583"/>
                    <a:pt x="419807" y="569102"/>
                  </a:cubicBezTo>
                  <a:cubicBezTo>
                    <a:pt x="398506" y="549132"/>
                    <a:pt x="381231" y="525259"/>
                    <a:pt x="368892" y="498769"/>
                  </a:cubicBezTo>
                  <a:cubicBezTo>
                    <a:pt x="366100" y="494444"/>
                    <a:pt x="365515" y="489040"/>
                    <a:pt x="367333" y="484222"/>
                  </a:cubicBezTo>
                  <a:cubicBezTo>
                    <a:pt x="370775" y="478377"/>
                    <a:pt x="379348" y="478961"/>
                    <a:pt x="386037" y="480390"/>
                  </a:cubicBezTo>
                  <a:cubicBezTo>
                    <a:pt x="416755" y="486884"/>
                    <a:pt x="451694" y="496431"/>
                    <a:pt x="465267" y="524811"/>
                  </a:cubicBezTo>
                  <a:cubicBezTo>
                    <a:pt x="470009" y="486196"/>
                    <a:pt x="502545" y="457010"/>
                    <a:pt x="541446" y="456426"/>
                  </a:cubicBezTo>
                  <a:cubicBezTo>
                    <a:pt x="540731" y="472636"/>
                    <a:pt x="543978" y="488774"/>
                    <a:pt x="550928" y="503445"/>
                  </a:cubicBezTo>
                  <a:cubicBezTo>
                    <a:pt x="554045" y="488014"/>
                    <a:pt x="561838" y="473909"/>
                    <a:pt x="573268" y="463050"/>
                  </a:cubicBezTo>
                  <a:cubicBezTo>
                    <a:pt x="529302" y="452464"/>
                    <a:pt x="491115" y="415447"/>
                    <a:pt x="484036" y="370246"/>
                  </a:cubicBezTo>
                  <a:lnTo>
                    <a:pt x="582165" y="379793"/>
                  </a:lnTo>
                  <a:cubicBezTo>
                    <a:pt x="574956" y="370766"/>
                    <a:pt x="563526" y="366415"/>
                    <a:pt x="554435" y="359336"/>
                  </a:cubicBezTo>
                  <a:cubicBezTo>
                    <a:pt x="545343" y="352257"/>
                    <a:pt x="538393" y="338944"/>
                    <a:pt x="544823" y="329332"/>
                  </a:cubicBezTo>
                  <a:cubicBezTo>
                    <a:pt x="549174" y="324143"/>
                    <a:pt x="555279" y="320779"/>
                    <a:pt x="561968" y="319915"/>
                  </a:cubicBezTo>
                  <a:cubicBezTo>
                    <a:pt x="583854" y="315103"/>
                    <a:pt x="606649" y="316408"/>
                    <a:pt x="627820" y="323682"/>
                  </a:cubicBezTo>
                  <a:cubicBezTo>
                    <a:pt x="597037" y="289346"/>
                    <a:pt x="586127" y="241516"/>
                    <a:pt x="599116" y="197238"/>
                  </a:cubicBezTo>
                  <a:cubicBezTo>
                    <a:pt x="631197" y="208161"/>
                    <a:pt x="657240" y="231924"/>
                    <a:pt x="671138" y="262830"/>
                  </a:cubicBezTo>
                  <a:cubicBezTo>
                    <a:pt x="675229" y="233664"/>
                    <a:pt x="692439" y="207966"/>
                    <a:pt x="717831" y="193081"/>
                  </a:cubicBezTo>
                  <a:cubicBezTo>
                    <a:pt x="732184" y="211902"/>
                    <a:pt x="742185" y="233658"/>
                    <a:pt x="747121" y="256790"/>
                  </a:cubicBezTo>
                  <a:cubicBezTo>
                    <a:pt x="762447" y="217578"/>
                    <a:pt x="794789" y="187470"/>
                    <a:pt x="834989" y="174962"/>
                  </a:cubicBezTo>
                  <a:cubicBezTo>
                    <a:pt x="833366" y="188535"/>
                    <a:pt x="831807" y="202043"/>
                    <a:pt x="830183" y="215617"/>
                  </a:cubicBezTo>
                  <a:cubicBezTo>
                    <a:pt x="832261" y="193757"/>
                    <a:pt x="843951" y="173968"/>
                    <a:pt x="862200" y="161714"/>
                  </a:cubicBezTo>
                  <a:lnTo>
                    <a:pt x="843432" y="152687"/>
                  </a:lnTo>
                  <a:cubicBezTo>
                    <a:pt x="833301" y="147816"/>
                    <a:pt x="821351" y="139243"/>
                    <a:pt x="824338" y="128398"/>
                  </a:cubicBezTo>
                  <a:cubicBezTo>
                    <a:pt x="827066" y="118657"/>
                    <a:pt x="839990" y="116318"/>
                    <a:pt x="849861" y="118267"/>
                  </a:cubicBezTo>
                  <a:cubicBezTo>
                    <a:pt x="859732" y="120215"/>
                    <a:pt x="870059" y="124761"/>
                    <a:pt x="879605" y="121254"/>
                  </a:cubicBezTo>
                  <a:cubicBezTo>
                    <a:pt x="862395" y="110409"/>
                    <a:pt x="848108" y="95485"/>
                    <a:pt x="838041" y="77807"/>
                  </a:cubicBezTo>
                  <a:cubicBezTo>
                    <a:pt x="834664" y="71832"/>
                    <a:pt x="832002" y="63780"/>
                    <a:pt x="836483" y="58324"/>
                  </a:cubicBezTo>
                  <a:cubicBezTo>
                    <a:pt x="840574" y="54876"/>
                    <a:pt x="845964" y="53486"/>
                    <a:pt x="851225" y="54557"/>
                  </a:cubicBezTo>
                  <a:cubicBezTo>
                    <a:pt x="891230" y="57532"/>
                    <a:pt x="928897" y="74579"/>
                    <a:pt x="957537" y="102680"/>
                  </a:cubicBezTo>
                  <a:cubicBezTo>
                    <a:pt x="949744" y="80067"/>
                    <a:pt x="946497" y="56155"/>
                    <a:pt x="947860" y="32282"/>
                  </a:cubicBezTo>
                  <a:cubicBezTo>
                    <a:pt x="947665" y="26138"/>
                    <a:pt x="949419" y="20099"/>
                    <a:pt x="952991" y="15072"/>
                  </a:cubicBezTo>
                  <a:cubicBezTo>
                    <a:pt x="962148" y="4551"/>
                    <a:pt x="979553" y="11046"/>
                    <a:pt x="990593" y="19618"/>
                  </a:cubicBezTo>
                  <a:cubicBezTo>
                    <a:pt x="1015531" y="39029"/>
                    <a:pt x="1034299" y="65234"/>
                    <a:pt x="1044691" y="95082"/>
                  </a:cubicBezTo>
                  <a:cubicBezTo>
                    <a:pt x="1041573" y="60922"/>
                    <a:pt x="1055147" y="27359"/>
                    <a:pt x="1081189" y="5006"/>
                  </a:cubicBezTo>
                  <a:cubicBezTo>
                    <a:pt x="1084630" y="1285"/>
                    <a:pt x="1089696" y="-534"/>
                    <a:pt x="1094697" y="135"/>
                  </a:cubicBezTo>
                  <a:cubicBezTo>
                    <a:pt x="1098788" y="2135"/>
                    <a:pt x="1101905" y="5798"/>
                    <a:pt x="1103140" y="10201"/>
                  </a:cubicBezTo>
                  <a:cubicBezTo>
                    <a:pt x="1114310" y="36250"/>
                    <a:pt x="1121064" y="64007"/>
                    <a:pt x="1123012" y="92290"/>
                  </a:cubicBezTo>
                  <a:cubicBezTo>
                    <a:pt x="1144574" y="79483"/>
                    <a:pt x="1168602" y="71527"/>
                    <a:pt x="1193540" y="68975"/>
                  </a:cubicBezTo>
                  <a:cubicBezTo>
                    <a:pt x="1191527" y="90043"/>
                    <a:pt x="1192502" y="111292"/>
                    <a:pt x="1196333" y="132099"/>
                  </a:cubicBezTo>
                  <a:lnTo>
                    <a:pt x="1196852" y="132099"/>
                  </a:lnTo>
                  <a:cubicBezTo>
                    <a:pt x="1204840" y="133658"/>
                    <a:pt x="1212114" y="138594"/>
                    <a:pt x="1220297" y="138983"/>
                  </a:cubicBezTo>
                  <a:cubicBezTo>
                    <a:pt x="1211530" y="126352"/>
                    <a:pt x="1205945" y="111779"/>
                    <a:pt x="1204061" y="96511"/>
                  </a:cubicBezTo>
                  <a:cubicBezTo>
                    <a:pt x="1203477" y="91185"/>
                    <a:pt x="1204061" y="84821"/>
                    <a:pt x="1208347" y="82029"/>
                  </a:cubicBezTo>
                  <a:cubicBezTo>
                    <a:pt x="1211790" y="80567"/>
                    <a:pt x="1215751" y="80567"/>
                    <a:pt x="1219193" y="82029"/>
                  </a:cubicBezTo>
                  <a:cubicBezTo>
                    <a:pt x="1241858" y="88464"/>
                    <a:pt x="1260692" y="104402"/>
                    <a:pt x="1270758" y="125735"/>
                  </a:cubicBezTo>
                  <a:cubicBezTo>
                    <a:pt x="1276084" y="92322"/>
                    <a:pt x="1286474" y="59915"/>
                    <a:pt x="1301541" y="29619"/>
                  </a:cubicBezTo>
                  <a:cubicBezTo>
                    <a:pt x="1302190" y="27840"/>
                    <a:pt x="1303424" y="26333"/>
                    <a:pt x="1305048" y="25333"/>
                  </a:cubicBezTo>
                  <a:cubicBezTo>
                    <a:pt x="1307905" y="23904"/>
                    <a:pt x="1311542" y="25983"/>
                    <a:pt x="1313620" y="27996"/>
                  </a:cubicBezTo>
                  <a:cubicBezTo>
                    <a:pt x="1344988" y="54278"/>
                    <a:pt x="1364276" y="92277"/>
                    <a:pt x="1366939" y="133139"/>
                  </a:cubicBezTo>
                  <a:cubicBezTo>
                    <a:pt x="1379278" y="127164"/>
                    <a:pt x="1387655" y="115539"/>
                    <a:pt x="1397787" y="106317"/>
                  </a:cubicBezTo>
                  <a:cubicBezTo>
                    <a:pt x="1407918" y="97095"/>
                    <a:pt x="1422530" y="89886"/>
                    <a:pt x="1435064" y="95472"/>
                  </a:cubicBezTo>
                  <a:cubicBezTo>
                    <a:pt x="1445260" y="101083"/>
                    <a:pt x="1451300" y="112104"/>
                    <a:pt x="1450521" y="123722"/>
                  </a:cubicBezTo>
                  <a:cubicBezTo>
                    <a:pt x="1449612" y="135041"/>
                    <a:pt x="1446429" y="146076"/>
                    <a:pt x="1441299" y="156194"/>
                  </a:cubicBezTo>
                  <a:lnTo>
                    <a:pt x="1435519" y="169572"/>
                  </a:lnTo>
                  <a:cubicBezTo>
                    <a:pt x="1467601" y="157200"/>
                    <a:pt x="1503255" y="158116"/>
                    <a:pt x="1534622" y="172105"/>
                  </a:cubicBezTo>
                  <a:cubicBezTo>
                    <a:pt x="1528453" y="180827"/>
                    <a:pt x="1522803" y="189918"/>
                    <a:pt x="1517737" y="199316"/>
                  </a:cubicBezTo>
                  <a:cubicBezTo>
                    <a:pt x="1518062" y="199517"/>
                    <a:pt x="1518386" y="199731"/>
                    <a:pt x="1518646" y="199965"/>
                  </a:cubicBezTo>
                  <a:cubicBezTo>
                    <a:pt x="1529362" y="207713"/>
                    <a:pt x="1538259" y="217766"/>
                    <a:pt x="1544623" y="229385"/>
                  </a:cubicBezTo>
                  <a:cubicBezTo>
                    <a:pt x="1566379" y="175807"/>
                    <a:pt x="1632492" y="144959"/>
                    <a:pt x="1687498" y="162753"/>
                  </a:cubicBezTo>
                  <a:cubicBezTo>
                    <a:pt x="1690031" y="163233"/>
                    <a:pt x="1692239" y="164766"/>
                    <a:pt x="1693603" y="166974"/>
                  </a:cubicBezTo>
                  <a:cubicBezTo>
                    <a:pt x="1694317" y="169481"/>
                    <a:pt x="1693928" y="172157"/>
                    <a:pt x="1692564" y="174378"/>
                  </a:cubicBezTo>
                  <a:cubicBezTo>
                    <a:pt x="1679835" y="203057"/>
                    <a:pt x="1663210" y="229846"/>
                    <a:pt x="1643142" y="253998"/>
                  </a:cubicBezTo>
                  <a:cubicBezTo>
                    <a:pt x="1675094" y="230761"/>
                    <a:pt x="1718086" y="229677"/>
                    <a:pt x="1751207" y="251270"/>
                  </a:cubicBezTo>
                  <a:cubicBezTo>
                    <a:pt x="1754910" y="253803"/>
                    <a:pt x="1758871" y="257765"/>
                    <a:pt x="1758416" y="262051"/>
                  </a:cubicBezTo>
                  <a:cubicBezTo>
                    <a:pt x="1757767" y="264954"/>
                    <a:pt x="1756143" y="267545"/>
                    <a:pt x="1753805" y="269389"/>
                  </a:cubicBezTo>
                  <a:cubicBezTo>
                    <a:pt x="1738089" y="284813"/>
                    <a:pt x="1719061" y="296490"/>
                    <a:pt x="1698214" y="303550"/>
                  </a:cubicBezTo>
                  <a:cubicBezTo>
                    <a:pt x="1728737" y="305115"/>
                    <a:pt x="1758741" y="312518"/>
                    <a:pt x="1786472" y="325370"/>
                  </a:cubicBezTo>
                  <a:cubicBezTo>
                    <a:pt x="1786407" y="317818"/>
                    <a:pt x="1790563" y="310849"/>
                    <a:pt x="1797188" y="307251"/>
                  </a:cubicBezTo>
                  <a:cubicBezTo>
                    <a:pt x="1810176" y="301277"/>
                    <a:pt x="1824074" y="314265"/>
                    <a:pt x="1832841" y="325890"/>
                  </a:cubicBezTo>
                  <a:cubicBezTo>
                    <a:pt x="1828230" y="304556"/>
                    <a:pt x="1827321" y="282593"/>
                    <a:pt x="1830113" y="260947"/>
                  </a:cubicBezTo>
                  <a:cubicBezTo>
                    <a:pt x="1830178" y="257719"/>
                    <a:pt x="1831542" y="254654"/>
                    <a:pt x="1833945" y="252504"/>
                  </a:cubicBezTo>
                  <a:cubicBezTo>
                    <a:pt x="1836803" y="251173"/>
                    <a:pt x="1840180" y="251173"/>
                    <a:pt x="1843037" y="252504"/>
                  </a:cubicBezTo>
                  <a:cubicBezTo>
                    <a:pt x="1874469" y="262473"/>
                    <a:pt x="1896940" y="290256"/>
                    <a:pt x="1900122" y="323098"/>
                  </a:cubicBezTo>
                  <a:cubicBezTo>
                    <a:pt x="1915774" y="293061"/>
                    <a:pt x="1940907" y="269013"/>
                    <a:pt x="1971560" y="254648"/>
                  </a:cubicBezTo>
                  <a:cubicBezTo>
                    <a:pt x="1978443" y="251400"/>
                    <a:pt x="1988510" y="249712"/>
                    <a:pt x="1991887" y="256531"/>
                  </a:cubicBezTo>
                  <a:cubicBezTo>
                    <a:pt x="1992926" y="259135"/>
                    <a:pt x="1993186" y="261966"/>
                    <a:pt x="1992666" y="264714"/>
                  </a:cubicBezTo>
                  <a:cubicBezTo>
                    <a:pt x="1989549" y="295588"/>
                    <a:pt x="1980002" y="325474"/>
                    <a:pt x="1964676" y="352452"/>
                  </a:cubicBezTo>
                  <a:cubicBezTo>
                    <a:pt x="1981366" y="343061"/>
                    <a:pt x="1999291" y="336151"/>
                    <a:pt x="2017994" y="331930"/>
                  </a:cubicBezTo>
                  <a:cubicBezTo>
                    <a:pt x="2036892" y="327754"/>
                    <a:pt x="2056700" y="331917"/>
                    <a:pt x="2072287" y="343360"/>
                  </a:cubicBezTo>
                  <a:lnTo>
                    <a:pt x="2019228" y="397263"/>
                  </a:lnTo>
                  <a:cubicBezTo>
                    <a:pt x="2055596" y="375455"/>
                    <a:pt x="2100342" y="373020"/>
                    <a:pt x="2138854" y="390768"/>
                  </a:cubicBezTo>
                  <a:cubicBezTo>
                    <a:pt x="2120864" y="401120"/>
                    <a:pt x="2108395" y="418947"/>
                    <a:pt x="2104823" y="439411"/>
                  </a:cubicBezTo>
                  <a:cubicBezTo>
                    <a:pt x="2120345" y="440190"/>
                    <a:pt x="2135476" y="434845"/>
                    <a:pt x="2147102" y="424539"/>
                  </a:cubicBezTo>
                  <a:cubicBezTo>
                    <a:pt x="2161714" y="412329"/>
                    <a:pt x="2171844" y="395834"/>
                    <a:pt x="2183340" y="380637"/>
                  </a:cubicBezTo>
                  <a:cubicBezTo>
                    <a:pt x="2184963" y="377663"/>
                    <a:pt x="2187561" y="375357"/>
                    <a:pt x="2190743" y="374143"/>
                  </a:cubicBezTo>
                  <a:cubicBezTo>
                    <a:pt x="2195679" y="372909"/>
                    <a:pt x="2200355" y="376741"/>
                    <a:pt x="2203732" y="380637"/>
                  </a:cubicBezTo>
                  <a:cubicBezTo>
                    <a:pt x="2231268" y="412394"/>
                    <a:pt x="2239256" y="456653"/>
                    <a:pt x="2224578" y="496041"/>
                  </a:cubicBezTo>
                  <a:cubicBezTo>
                    <a:pt x="2243282" y="480429"/>
                    <a:pt x="2264064" y="467473"/>
                    <a:pt x="2286274" y="457530"/>
                  </a:cubicBezTo>
                  <a:cubicBezTo>
                    <a:pt x="2289782" y="455276"/>
                    <a:pt x="2294197" y="454867"/>
                    <a:pt x="2298094" y="456426"/>
                  </a:cubicBezTo>
                  <a:cubicBezTo>
                    <a:pt x="2300107" y="457861"/>
                    <a:pt x="2301601" y="459849"/>
                    <a:pt x="2302445" y="462141"/>
                  </a:cubicBezTo>
                  <a:cubicBezTo>
                    <a:pt x="2318227" y="498009"/>
                    <a:pt x="2309460" y="539917"/>
                    <a:pt x="2280689" y="566505"/>
                  </a:cubicBezTo>
                  <a:cubicBezTo>
                    <a:pt x="2292574" y="565414"/>
                    <a:pt x="2304524" y="566407"/>
                    <a:pt x="2316019" y="569427"/>
                  </a:cubicBezTo>
                  <a:cubicBezTo>
                    <a:pt x="2322448" y="571564"/>
                    <a:pt x="2328228" y="575265"/>
                    <a:pt x="2332839" y="580207"/>
                  </a:cubicBezTo>
                  <a:lnTo>
                    <a:pt x="2371805" y="531630"/>
                  </a:lnTo>
                  <a:cubicBezTo>
                    <a:pt x="2373883" y="528260"/>
                    <a:pt x="2377260" y="525902"/>
                    <a:pt x="2381156" y="525136"/>
                  </a:cubicBezTo>
                  <a:cubicBezTo>
                    <a:pt x="2384273" y="525292"/>
                    <a:pt x="2387261" y="526584"/>
                    <a:pt x="2389534" y="528773"/>
                  </a:cubicBezTo>
                  <a:cubicBezTo>
                    <a:pt x="2423175" y="555789"/>
                    <a:pt x="2428500" y="605081"/>
                    <a:pt x="2423175" y="647814"/>
                  </a:cubicBezTo>
                  <a:cubicBezTo>
                    <a:pt x="2439411" y="618083"/>
                    <a:pt x="2470713" y="599690"/>
                    <a:pt x="2504613" y="599950"/>
                  </a:cubicBezTo>
                  <a:cubicBezTo>
                    <a:pt x="2509030" y="599638"/>
                    <a:pt x="2513380" y="600879"/>
                    <a:pt x="2516953" y="603457"/>
                  </a:cubicBezTo>
                  <a:cubicBezTo>
                    <a:pt x="2520590" y="607718"/>
                    <a:pt x="2522148" y="613322"/>
                    <a:pt x="2521369" y="618849"/>
                  </a:cubicBezTo>
                  <a:cubicBezTo>
                    <a:pt x="2519875" y="654470"/>
                    <a:pt x="2502470" y="687520"/>
                    <a:pt x="2473830" y="708795"/>
                  </a:cubicBezTo>
                  <a:cubicBezTo>
                    <a:pt x="2496106" y="703671"/>
                    <a:pt x="2519030" y="702288"/>
                    <a:pt x="2541761" y="704704"/>
                  </a:cubicBezTo>
                  <a:cubicBezTo>
                    <a:pt x="2545917" y="704788"/>
                    <a:pt x="2549944" y="706172"/>
                    <a:pt x="2553321" y="708665"/>
                  </a:cubicBezTo>
                  <a:cubicBezTo>
                    <a:pt x="2556893" y="713029"/>
                    <a:pt x="2558321" y="718790"/>
                    <a:pt x="2557153" y="724316"/>
                  </a:cubicBezTo>
                  <a:cubicBezTo>
                    <a:pt x="2552282" y="764218"/>
                    <a:pt x="2521823" y="796196"/>
                    <a:pt x="2482208" y="802963"/>
                  </a:cubicBezTo>
                  <a:cubicBezTo>
                    <a:pt x="2508900" y="822446"/>
                    <a:pt x="2537410" y="844267"/>
                    <a:pt x="2544879" y="876284"/>
                  </a:cubicBezTo>
                  <a:cubicBezTo>
                    <a:pt x="2546761" y="884597"/>
                    <a:pt x="2546112" y="895182"/>
                    <a:pt x="2538384" y="899144"/>
                  </a:cubicBezTo>
                  <a:cubicBezTo>
                    <a:pt x="2533318" y="901059"/>
                    <a:pt x="2527798" y="901059"/>
                    <a:pt x="2522733" y="899144"/>
                  </a:cubicBezTo>
                  <a:cubicBezTo>
                    <a:pt x="2491235" y="890708"/>
                    <a:pt x="2461491" y="876556"/>
                    <a:pt x="2435124" y="857385"/>
                  </a:cubicBezTo>
                  <a:cubicBezTo>
                    <a:pt x="2436034" y="868166"/>
                    <a:pt x="2443567" y="876868"/>
                    <a:pt x="2447269" y="887259"/>
                  </a:cubicBezTo>
                  <a:cubicBezTo>
                    <a:pt x="2450970" y="897650"/>
                    <a:pt x="2448502" y="910379"/>
                    <a:pt x="2439216" y="913236"/>
                  </a:cubicBezTo>
                  <a:cubicBezTo>
                    <a:pt x="2460582" y="932297"/>
                    <a:pt x="2485065" y="947539"/>
                    <a:pt x="2511628" y="958307"/>
                  </a:cubicBezTo>
                  <a:cubicBezTo>
                    <a:pt x="2515134" y="959261"/>
                    <a:pt x="2518251" y="961392"/>
                    <a:pt x="2520395" y="964347"/>
                  </a:cubicBezTo>
                  <a:cubicBezTo>
                    <a:pt x="2521953" y="967951"/>
                    <a:pt x="2521758" y="972055"/>
                    <a:pt x="2519940" y="975517"/>
                  </a:cubicBezTo>
                  <a:cubicBezTo>
                    <a:pt x="2511693" y="995974"/>
                    <a:pt x="2489027" y="1005975"/>
                    <a:pt x="2468505" y="1014028"/>
                  </a:cubicBezTo>
                  <a:cubicBezTo>
                    <a:pt x="2477857" y="1022795"/>
                    <a:pt x="2491820" y="1023899"/>
                    <a:pt x="2504289" y="1027017"/>
                  </a:cubicBezTo>
                  <a:cubicBezTo>
                    <a:pt x="2516758" y="1030134"/>
                    <a:pt x="2530266" y="1037992"/>
                    <a:pt x="2531046" y="1050851"/>
                  </a:cubicBezTo>
                  <a:cubicBezTo>
                    <a:pt x="2531825" y="1063710"/>
                    <a:pt x="2519486" y="1072477"/>
                    <a:pt x="2508055" y="1077607"/>
                  </a:cubicBezTo>
                  <a:cubicBezTo>
                    <a:pt x="2487209" y="1087044"/>
                    <a:pt x="2464349" y="1091362"/>
                    <a:pt x="2441489" y="1090206"/>
                  </a:cubicBezTo>
                  <a:cubicBezTo>
                    <a:pt x="2448632" y="1099194"/>
                    <a:pt x="2453893" y="1109534"/>
                    <a:pt x="2456945" y="1120600"/>
                  </a:cubicBezTo>
                  <a:cubicBezTo>
                    <a:pt x="2459867" y="1131056"/>
                    <a:pt x="2458244" y="1145733"/>
                    <a:pt x="2447593" y="1147941"/>
                  </a:cubicBezTo>
                  <a:cubicBezTo>
                    <a:pt x="2441099" y="1149305"/>
                    <a:pt x="2434604" y="1144369"/>
                    <a:pt x="2429344" y="1139758"/>
                  </a:cubicBezTo>
                  <a:lnTo>
                    <a:pt x="2395379" y="1109689"/>
                  </a:lnTo>
                  <a:lnTo>
                    <a:pt x="2403172" y="1150149"/>
                  </a:lnTo>
                  <a:cubicBezTo>
                    <a:pt x="2404146" y="1153215"/>
                    <a:pt x="2404146" y="1156501"/>
                    <a:pt x="2403172" y="1159566"/>
                  </a:cubicBezTo>
                  <a:cubicBezTo>
                    <a:pt x="2402458" y="1161053"/>
                    <a:pt x="2401224" y="1162248"/>
                    <a:pt x="2399730" y="1162943"/>
                  </a:cubicBezTo>
                  <a:cubicBezTo>
                    <a:pt x="2413628" y="1172548"/>
                    <a:pt x="2428954" y="1179887"/>
                    <a:pt x="2445190" y="1184699"/>
                  </a:cubicBezTo>
                  <a:cubicBezTo>
                    <a:pt x="2450061" y="1185731"/>
                    <a:pt x="2454347" y="1188647"/>
                    <a:pt x="2457075" y="1192817"/>
                  </a:cubicBezTo>
                  <a:cubicBezTo>
                    <a:pt x="2458439" y="1197148"/>
                    <a:pt x="2457920" y="1201850"/>
                    <a:pt x="2455711" y="1205805"/>
                  </a:cubicBezTo>
                  <a:cubicBezTo>
                    <a:pt x="2439411" y="1239024"/>
                    <a:pt x="2400380" y="1254123"/>
                    <a:pt x="2365960" y="1240550"/>
                  </a:cubicBezTo>
                  <a:cubicBezTo>
                    <a:pt x="2381936" y="1258799"/>
                    <a:pt x="2395638" y="1279061"/>
                    <a:pt x="2406614" y="1300687"/>
                  </a:cubicBezTo>
                  <a:cubicBezTo>
                    <a:pt x="2409277" y="1305104"/>
                    <a:pt x="2410771" y="1310104"/>
                    <a:pt x="2410901" y="1315235"/>
                  </a:cubicBezTo>
                  <a:cubicBezTo>
                    <a:pt x="2410251" y="1325885"/>
                    <a:pt x="2398431" y="1332964"/>
                    <a:pt x="2387781" y="1332185"/>
                  </a:cubicBezTo>
                  <a:cubicBezTo>
                    <a:pt x="2377195" y="1330496"/>
                    <a:pt x="2367388" y="1325626"/>
                    <a:pt x="2359660" y="1318287"/>
                  </a:cubicBezTo>
                  <a:cubicBezTo>
                    <a:pt x="2342710" y="1304584"/>
                    <a:pt x="2327513" y="1288932"/>
                    <a:pt x="2314200" y="1271658"/>
                  </a:cubicBezTo>
                  <a:lnTo>
                    <a:pt x="2314589" y="1333678"/>
                  </a:lnTo>
                  <a:cubicBezTo>
                    <a:pt x="2314785" y="1338095"/>
                    <a:pt x="2314005" y="1342576"/>
                    <a:pt x="2312382" y="1346667"/>
                  </a:cubicBezTo>
                  <a:cubicBezTo>
                    <a:pt x="2332060" y="1363488"/>
                    <a:pt x="2356478" y="1373619"/>
                    <a:pt x="2382261" y="1375697"/>
                  </a:cubicBezTo>
                  <a:cubicBezTo>
                    <a:pt x="2390248" y="1398492"/>
                    <a:pt x="2373818" y="1424599"/>
                    <a:pt x="2351478" y="1433821"/>
                  </a:cubicBezTo>
                  <a:cubicBezTo>
                    <a:pt x="2329137" y="1443043"/>
                    <a:pt x="2303354" y="1438821"/>
                    <a:pt x="2280689" y="1430184"/>
                  </a:cubicBezTo>
                  <a:cubicBezTo>
                    <a:pt x="2288028" y="1463954"/>
                    <a:pt x="2355309" y="1461227"/>
                    <a:pt x="2352841" y="1495647"/>
                  </a:cubicBezTo>
                  <a:cubicBezTo>
                    <a:pt x="2351997" y="1507012"/>
                    <a:pt x="2342190" y="1515974"/>
                    <a:pt x="2331670" y="1520520"/>
                  </a:cubicBezTo>
                  <a:cubicBezTo>
                    <a:pt x="2293159" y="1537276"/>
                    <a:pt x="2250491" y="1511233"/>
                    <a:pt x="2216720" y="1486360"/>
                  </a:cubicBezTo>
                  <a:cubicBezTo>
                    <a:pt x="2225813" y="1513376"/>
                    <a:pt x="2221786" y="1543056"/>
                    <a:pt x="2205745" y="1566630"/>
                  </a:cubicBezTo>
                  <a:cubicBezTo>
                    <a:pt x="2185223" y="1547861"/>
                    <a:pt x="2168337" y="1525325"/>
                    <a:pt x="2156129" y="1500322"/>
                  </a:cubicBezTo>
                  <a:cubicBezTo>
                    <a:pt x="2156778" y="1519805"/>
                    <a:pt x="2157362" y="1539288"/>
                    <a:pt x="2158012" y="1558252"/>
                  </a:cubicBezTo>
                  <a:cubicBezTo>
                    <a:pt x="2158012" y="1569033"/>
                    <a:pt x="2157232" y="1582346"/>
                    <a:pt x="2147426" y="1586827"/>
                  </a:cubicBezTo>
                  <a:cubicBezTo>
                    <a:pt x="2137619" y="1591308"/>
                    <a:pt x="2126904" y="1583450"/>
                    <a:pt x="2118981" y="1576111"/>
                  </a:cubicBezTo>
                  <a:lnTo>
                    <a:pt x="2059428" y="1521105"/>
                  </a:lnTo>
                  <a:cubicBezTo>
                    <a:pt x="2070858" y="1549030"/>
                    <a:pt x="2078976" y="1578124"/>
                    <a:pt x="2083782" y="1607934"/>
                  </a:cubicBezTo>
                  <a:cubicBezTo>
                    <a:pt x="2046505" y="1600725"/>
                    <a:pt x="2012734" y="1581112"/>
                    <a:pt x="1987926" y="1552277"/>
                  </a:cubicBezTo>
                  <a:cubicBezTo>
                    <a:pt x="1993576" y="1564551"/>
                    <a:pt x="1988185" y="1579034"/>
                    <a:pt x="1975976" y="1584684"/>
                  </a:cubicBezTo>
                  <a:cubicBezTo>
                    <a:pt x="1975911" y="1584684"/>
                    <a:pt x="1975846" y="1584749"/>
                    <a:pt x="1975781" y="1584749"/>
                  </a:cubicBezTo>
                  <a:cubicBezTo>
                    <a:pt x="1961104" y="1590399"/>
                    <a:pt x="1943959" y="1581891"/>
                    <a:pt x="1934997" y="1569033"/>
                  </a:cubicBezTo>
                  <a:cubicBezTo>
                    <a:pt x="1926944" y="1555459"/>
                    <a:pt x="1922462" y="1540068"/>
                    <a:pt x="1922008" y="1524287"/>
                  </a:cubicBezTo>
                  <a:cubicBezTo>
                    <a:pt x="1919540" y="1543315"/>
                    <a:pt x="1915514" y="1564746"/>
                    <a:pt x="1899538" y="1575137"/>
                  </a:cubicBezTo>
                  <a:cubicBezTo>
                    <a:pt x="1883562" y="1585528"/>
                    <a:pt x="1855116" y="1569357"/>
                    <a:pt x="1863819" y="1552277"/>
                  </a:cubicBezTo>
                  <a:cubicBezTo>
                    <a:pt x="1842128" y="1565656"/>
                    <a:pt x="1818294" y="1575267"/>
                    <a:pt x="1793355" y="1580527"/>
                  </a:cubicBezTo>
                  <a:cubicBezTo>
                    <a:pt x="1791148" y="1591049"/>
                    <a:pt x="1785172" y="1600465"/>
                    <a:pt x="1776600" y="1606959"/>
                  </a:cubicBezTo>
                  <a:cubicBezTo>
                    <a:pt x="1759455" y="1619364"/>
                    <a:pt x="1736465" y="1619948"/>
                    <a:pt x="1715554" y="1616896"/>
                  </a:cubicBezTo>
                  <a:cubicBezTo>
                    <a:pt x="1634505" y="1604362"/>
                    <a:pt x="1563716" y="1540912"/>
                    <a:pt x="1481758" y="1546692"/>
                  </a:cubicBezTo>
                  <a:cubicBezTo>
                    <a:pt x="1450456" y="1548900"/>
                    <a:pt x="1420841" y="1561239"/>
                    <a:pt x="1389993" y="1566889"/>
                  </a:cubicBezTo>
                  <a:cubicBezTo>
                    <a:pt x="1292189" y="1584749"/>
                    <a:pt x="1195943" y="1534418"/>
                    <a:pt x="1097230" y="1522273"/>
                  </a:cubicBezTo>
                  <a:cubicBezTo>
                    <a:pt x="1037547" y="1515130"/>
                    <a:pt x="973253" y="1521170"/>
                    <a:pt x="917792" y="1502790"/>
                  </a:cubicBezTo>
                  <a:lnTo>
                    <a:pt x="922792" y="1511818"/>
                  </a:lnTo>
                  <a:cubicBezTo>
                    <a:pt x="873176" y="1490906"/>
                    <a:pt x="831677" y="1454408"/>
                    <a:pt x="804595" y="1407908"/>
                  </a:cubicBezTo>
                  <a:cubicBezTo>
                    <a:pt x="808752" y="1431353"/>
                    <a:pt x="817584" y="1453694"/>
                    <a:pt x="830573" y="1473631"/>
                  </a:cubicBezTo>
                  <a:cubicBezTo>
                    <a:pt x="785567" y="1470968"/>
                    <a:pt x="746797" y="1440835"/>
                    <a:pt x="733158" y="1397842"/>
                  </a:cubicBezTo>
                  <a:lnTo>
                    <a:pt x="740952" y="1458824"/>
                  </a:lnTo>
                  <a:cubicBezTo>
                    <a:pt x="695556" y="1456681"/>
                    <a:pt x="658019" y="1422716"/>
                    <a:pt x="651330" y="1377775"/>
                  </a:cubicBezTo>
                  <a:cubicBezTo>
                    <a:pt x="645290" y="1405116"/>
                    <a:pt x="618988" y="1423105"/>
                    <a:pt x="591322" y="1418819"/>
                  </a:cubicBezTo>
                  <a:cubicBezTo>
                    <a:pt x="584244" y="1418234"/>
                    <a:pt x="578074" y="1413688"/>
                    <a:pt x="575411" y="1407129"/>
                  </a:cubicBezTo>
                  <a:cubicBezTo>
                    <a:pt x="574762" y="1402258"/>
                    <a:pt x="575801" y="1397323"/>
                    <a:pt x="578204" y="1393037"/>
                  </a:cubicBezTo>
                  <a:lnTo>
                    <a:pt x="594764" y="1355435"/>
                  </a:lnTo>
                  <a:cubicBezTo>
                    <a:pt x="576645" y="1363292"/>
                    <a:pt x="556318" y="1364137"/>
                    <a:pt x="537614" y="1357902"/>
                  </a:cubicBezTo>
                  <a:cubicBezTo>
                    <a:pt x="544303" y="1369397"/>
                    <a:pt x="553331" y="1379334"/>
                    <a:pt x="564111" y="1387127"/>
                  </a:cubicBezTo>
                  <a:cubicBezTo>
                    <a:pt x="543264" y="1394985"/>
                    <a:pt x="520145" y="1394401"/>
                    <a:pt x="499752" y="1385438"/>
                  </a:cubicBezTo>
                  <a:cubicBezTo>
                    <a:pt x="479620" y="1376411"/>
                    <a:pt x="460787" y="1364851"/>
                    <a:pt x="443641" y="1350954"/>
                  </a:cubicBezTo>
                  <a:cubicBezTo>
                    <a:pt x="442472" y="1370436"/>
                    <a:pt x="441369" y="1389919"/>
                    <a:pt x="440199" y="1409402"/>
                  </a:cubicBezTo>
                  <a:cubicBezTo>
                    <a:pt x="439485" y="1422391"/>
                    <a:pt x="436758" y="1437458"/>
                    <a:pt x="424743" y="1441874"/>
                  </a:cubicBezTo>
                  <a:cubicBezTo>
                    <a:pt x="416560" y="1443757"/>
                    <a:pt x="407988" y="1441549"/>
                    <a:pt x="401688" y="1435964"/>
                  </a:cubicBezTo>
                  <a:cubicBezTo>
                    <a:pt x="383439" y="1422326"/>
                    <a:pt x="373632" y="1400180"/>
                    <a:pt x="375711" y="1377515"/>
                  </a:cubicBezTo>
                  <a:cubicBezTo>
                    <a:pt x="368697" y="1393686"/>
                    <a:pt x="355449" y="1406415"/>
                    <a:pt x="339018" y="1412779"/>
                  </a:cubicBezTo>
                  <a:cubicBezTo>
                    <a:pt x="333238" y="1415637"/>
                    <a:pt x="326484" y="1415637"/>
                    <a:pt x="320704" y="1412779"/>
                  </a:cubicBezTo>
                  <a:cubicBezTo>
                    <a:pt x="318366" y="1411221"/>
                    <a:pt x="316548" y="1408948"/>
                    <a:pt x="315639" y="1406285"/>
                  </a:cubicBezTo>
                  <a:cubicBezTo>
                    <a:pt x="274984" y="1394530"/>
                    <a:pt x="244980" y="1360110"/>
                    <a:pt x="238745" y="1318287"/>
                  </a:cubicBezTo>
                  <a:lnTo>
                    <a:pt x="229004" y="1387322"/>
                  </a:lnTo>
                  <a:cubicBezTo>
                    <a:pt x="228940" y="1388555"/>
                    <a:pt x="228550" y="1389724"/>
                    <a:pt x="227835" y="1390699"/>
                  </a:cubicBezTo>
                  <a:cubicBezTo>
                    <a:pt x="226472" y="1392257"/>
                    <a:pt x="224004" y="1391997"/>
                    <a:pt x="221925" y="1391543"/>
                  </a:cubicBezTo>
                  <a:cubicBezTo>
                    <a:pt x="196792" y="1386218"/>
                    <a:pt x="172699" y="1370956"/>
                    <a:pt x="161983" y="1347576"/>
                  </a:cubicBezTo>
                  <a:cubicBezTo>
                    <a:pt x="151267" y="1324197"/>
                    <a:pt x="157242" y="1292829"/>
                    <a:pt x="178868" y="1278866"/>
                  </a:cubicBezTo>
                  <a:cubicBezTo>
                    <a:pt x="164970" y="1287439"/>
                    <a:pt x="149774" y="1293674"/>
                    <a:pt x="133863" y="1297375"/>
                  </a:cubicBezTo>
                  <a:cubicBezTo>
                    <a:pt x="128083" y="1299453"/>
                    <a:pt x="121653" y="1298739"/>
                    <a:pt x="116523" y="1295362"/>
                  </a:cubicBezTo>
                  <a:cubicBezTo>
                    <a:pt x="109054" y="1288413"/>
                    <a:pt x="115743" y="1275879"/>
                    <a:pt x="122498" y="1268476"/>
                  </a:cubicBezTo>
                  <a:lnTo>
                    <a:pt x="157307" y="1229055"/>
                  </a:lnTo>
                  <a:cubicBezTo>
                    <a:pt x="128537" y="1232250"/>
                    <a:pt x="99508" y="1225366"/>
                    <a:pt x="75219" y="1209572"/>
                  </a:cubicBezTo>
                  <a:cubicBezTo>
                    <a:pt x="71062" y="1207390"/>
                    <a:pt x="67815" y="1203863"/>
                    <a:pt x="65932" y="1199571"/>
                  </a:cubicBezTo>
                  <a:cubicBezTo>
                    <a:pt x="64828" y="1194258"/>
                    <a:pt x="65867" y="1188719"/>
                    <a:pt x="68855" y="1184179"/>
                  </a:cubicBezTo>
                  <a:cubicBezTo>
                    <a:pt x="85805" y="1152922"/>
                    <a:pt x="116588" y="1131523"/>
                    <a:pt x="151787" y="1126445"/>
                  </a:cubicBezTo>
                  <a:cubicBezTo>
                    <a:pt x="153411" y="1117197"/>
                    <a:pt x="157956" y="1108722"/>
                    <a:pt x="164776" y="1102286"/>
                  </a:cubicBezTo>
                  <a:cubicBezTo>
                    <a:pt x="153216" y="1107624"/>
                    <a:pt x="141071" y="1111501"/>
                    <a:pt x="128602" y="1113846"/>
                  </a:cubicBezTo>
                  <a:cubicBezTo>
                    <a:pt x="124901" y="1115080"/>
                    <a:pt x="120809" y="1114372"/>
                    <a:pt x="117756" y="1111962"/>
                  </a:cubicBezTo>
                  <a:cubicBezTo>
                    <a:pt x="116068" y="1109534"/>
                    <a:pt x="115483" y="1106533"/>
                    <a:pt x="116068" y="1103650"/>
                  </a:cubicBezTo>
                  <a:cubicBezTo>
                    <a:pt x="117886" y="1078289"/>
                    <a:pt x="126524" y="1053897"/>
                    <a:pt x="141201" y="1033122"/>
                  </a:cubicBezTo>
                  <a:cubicBezTo>
                    <a:pt x="118276" y="1058787"/>
                    <a:pt x="81064" y="1065918"/>
                    <a:pt x="50281" y="1050526"/>
                  </a:cubicBezTo>
                  <a:cubicBezTo>
                    <a:pt x="61256" y="1047091"/>
                    <a:pt x="70153" y="1038986"/>
                    <a:pt x="74570" y="1028380"/>
                  </a:cubicBezTo>
                  <a:cubicBezTo>
                    <a:pt x="65347" y="1029757"/>
                    <a:pt x="55931" y="1028978"/>
                    <a:pt x="47034" y="1026108"/>
                  </a:cubicBezTo>
                  <a:cubicBezTo>
                    <a:pt x="34045" y="1021302"/>
                    <a:pt x="23199" y="1006625"/>
                    <a:pt x="27551" y="993636"/>
                  </a:cubicBezTo>
                  <a:cubicBezTo>
                    <a:pt x="32616" y="977790"/>
                    <a:pt x="54437" y="972789"/>
                    <a:pt x="60867" y="957398"/>
                  </a:cubicBezTo>
                  <a:cubicBezTo>
                    <a:pt x="44890" y="953501"/>
                    <a:pt x="28395" y="949345"/>
                    <a:pt x="15406" y="938954"/>
                  </a:cubicBezTo>
                  <a:cubicBezTo>
                    <a:pt x="2418" y="928563"/>
                    <a:pt x="-4077" y="909404"/>
                    <a:pt x="3002" y="8945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3" name="Google Shape;1133;p22"/>
            <p:cNvGrpSpPr/>
            <p:nvPr/>
          </p:nvGrpSpPr>
          <p:grpSpPr>
            <a:xfrm>
              <a:off x="7881169" y="3959676"/>
              <a:ext cx="650268" cy="1004736"/>
              <a:chOff x="3257790" y="5120578"/>
              <a:chExt cx="875193" cy="1352087"/>
            </a:xfrm>
          </p:grpSpPr>
          <p:sp>
            <p:nvSpPr>
              <p:cNvPr id="1134" name="Google Shape;1134;p22"/>
              <p:cNvSpPr/>
              <p:nvPr/>
            </p:nvSpPr>
            <p:spPr>
              <a:xfrm>
                <a:off x="3948748" y="5120578"/>
                <a:ext cx="155547" cy="240545"/>
              </a:xfrm>
              <a:custGeom>
                <a:avLst/>
                <a:gdLst/>
                <a:ahLst/>
                <a:cxnLst/>
                <a:rect l="l" t="t" r="r" b="b"/>
                <a:pathLst>
                  <a:path w="114795" h="177524" extrusionOk="0">
                    <a:moveTo>
                      <a:pt x="114695" y="2232"/>
                    </a:moveTo>
                    <a:cubicBezTo>
                      <a:pt x="108200" y="17559"/>
                      <a:pt x="102875" y="33275"/>
                      <a:pt x="97095" y="48797"/>
                    </a:cubicBezTo>
                    <a:cubicBezTo>
                      <a:pt x="94302" y="57246"/>
                      <a:pt x="90471" y="65299"/>
                      <a:pt x="85600" y="72761"/>
                    </a:cubicBezTo>
                    <a:cubicBezTo>
                      <a:pt x="80534" y="79905"/>
                      <a:pt x="74040" y="86529"/>
                      <a:pt x="69299" y="93737"/>
                    </a:cubicBezTo>
                    <a:cubicBezTo>
                      <a:pt x="50271" y="123027"/>
                      <a:pt x="31827" y="152186"/>
                      <a:pt x="3967" y="176865"/>
                    </a:cubicBezTo>
                    <a:cubicBezTo>
                      <a:pt x="2148" y="178488"/>
                      <a:pt x="-1164" y="176865"/>
                      <a:pt x="590" y="174657"/>
                    </a:cubicBezTo>
                    <a:cubicBezTo>
                      <a:pt x="12928" y="161499"/>
                      <a:pt x="23450" y="146679"/>
                      <a:pt x="31697" y="130625"/>
                    </a:cubicBezTo>
                    <a:cubicBezTo>
                      <a:pt x="39426" y="116214"/>
                      <a:pt x="45790" y="101128"/>
                      <a:pt x="50726" y="85555"/>
                    </a:cubicBezTo>
                    <a:cubicBezTo>
                      <a:pt x="52934" y="77696"/>
                      <a:pt x="53583" y="69644"/>
                      <a:pt x="56571" y="61850"/>
                    </a:cubicBezTo>
                    <a:cubicBezTo>
                      <a:pt x="60207" y="53512"/>
                      <a:pt x="64948" y="45712"/>
                      <a:pt x="70728" y="38665"/>
                    </a:cubicBezTo>
                    <a:cubicBezTo>
                      <a:pt x="82158" y="24001"/>
                      <a:pt x="95796" y="11149"/>
                      <a:pt x="111058" y="544"/>
                    </a:cubicBezTo>
                    <a:cubicBezTo>
                      <a:pt x="112747" y="-625"/>
                      <a:pt x="115669" y="154"/>
                      <a:pt x="114695" y="223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3899482" y="5246012"/>
                <a:ext cx="233502" cy="181508"/>
              </a:xfrm>
              <a:custGeom>
                <a:avLst/>
                <a:gdLst/>
                <a:ahLst/>
                <a:cxnLst/>
                <a:rect l="l" t="t" r="r" b="b"/>
                <a:pathLst>
                  <a:path w="172326" h="133954" extrusionOk="0">
                    <a:moveTo>
                      <a:pt x="172343" y="2430"/>
                    </a:moveTo>
                    <a:cubicBezTo>
                      <a:pt x="168446" y="17665"/>
                      <a:pt x="162925" y="32446"/>
                      <a:pt x="155912" y="46526"/>
                    </a:cubicBezTo>
                    <a:cubicBezTo>
                      <a:pt x="145975" y="64691"/>
                      <a:pt x="130779" y="79446"/>
                      <a:pt x="112335" y="88869"/>
                    </a:cubicBezTo>
                    <a:cubicBezTo>
                      <a:pt x="94671" y="98416"/>
                      <a:pt x="74538" y="100364"/>
                      <a:pt x="55575" y="105754"/>
                    </a:cubicBezTo>
                    <a:cubicBezTo>
                      <a:pt x="36806" y="111171"/>
                      <a:pt x="19401" y="120509"/>
                      <a:pt x="4530" y="133160"/>
                    </a:cubicBezTo>
                    <a:cubicBezTo>
                      <a:pt x="2321" y="135109"/>
                      <a:pt x="-1185" y="133160"/>
                      <a:pt x="567" y="130628"/>
                    </a:cubicBezTo>
                    <a:cubicBezTo>
                      <a:pt x="10764" y="118587"/>
                      <a:pt x="23103" y="108489"/>
                      <a:pt x="36871" y="100819"/>
                    </a:cubicBezTo>
                    <a:cubicBezTo>
                      <a:pt x="52977" y="90687"/>
                      <a:pt x="67329" y="79063"/>
                      <a:pt x="82851" y="68347"/>
                    </a:cubicBezTo>
                    <a:cubicBezTo>
                      <a:pt x="98372" y="57631"/>
                      <a:pt x="114933" y="46981"/>
                      <a:pt x="131234" y="36655"/>
                    </a:cubicBezTo>
                    <a:cubicBezTo>
                      <a:pt x="146170" y="28030"/>
                      <a:pt x="158770" y="15853"/>
                      <a:pt x="167926" y="1196"/>
                    </a:cubicBezTo>
                    <a:cubicBezTo>
                      <a:pt x="169356" y="-1142"/>
                      <a:pt x="172992" y="287"/>
                      <a:pt x="172343" y="25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3819382" y="5377968"/>
                <a:ext cx="274840" cy="154836"/>
              </a:xfrm>
              <a:custGeom>
                <a:avLst/>
                <a:gdLst/>
                <a:ahLst/>
                <a:cxnLst/>
                <a:rect l="l" t="t" r="r" b="b"/>
                <a:pathLst>
                  <a:path w="202834" h="114270" extrusionOk="0">
                    <a:moveTo>
                      <a:pt x="202928" y="2492"/>
                    </a:moveTo>
                    <a:cubicBezTo>
                      <a:pt x="191108" y="15481"/>
                      <a:pt x="178964" y="29054"/>
                      <a:pt x="165780" y="41458"/>
                    </a:cubicBezTo>
                    <a:cubicBezTo>
                      <a:pt x="151298" y="54732"/>
                      <a:pt x="134283" y="64942"/>
                      <a:pt x="115709" y="71462"/>
                    </a:cubicBezTo>
                    <a:cubicBezTo>
                      <a:pt x="105448" y="76287"/>
                      <a:pt x="94473" y="79463"/>
                      <a:pt x="83237" y="80878"/>
                    </a:cubicBezTo>
                    <a:cubicBezTo>
                      <a:pt x="73366" y="80177"/>
                      <a:pt x="63430" y="80417"/>
                      <a:pt x="53558" y="81593"/>
                    </a:cubicBezTo>
                    <a:cubicBezTo>
                      <a:pt x="34205" y="85503"/>
                      <a:pt x="17060" y="96679"/>
                      <a:pt x="5695" y="112831"/>
                    </a:cubicBezTo>
                    <a:cubicBezTo>
                      <a:pt x="3942" y="115558"/>
                      <a:pt x="-799" y="114065"/>
                      <a:pt x="240" y="111207"/>
                    </a:cubicBezTo>
                    <a:cubicBezTo>
                      <a:pt x="5435" y="98608"/>
                      <a:pt x="18100" y="90101"/>
                      <a:pt x="30698" y="82697"/>
                    </a:cubicBezTo>
                    <a:cubicBezTo>
                      <a:pt x="39271" y="77761"/>
                      <a:pt x="48493" y="73930"/>
                      <a:pt x="56675" y="68669"/>
                    </a:cubicBezTo>
                    <a:cubicBezTo>
                      <a:pt x="66612" y="62175"/>
                      <a:pt x="74990" y="53992"/>
                      <a:pt x="86549" y="50225"/>
                    </a:cubicBezTo>
                    <a:cubicBezTo>
                      <a:pt x="126554" y="37237"/>
                      <a:pt x="165001" y="23469"/>
                      <a:pt x="199811" y="349"/>
                    </a:cubicBezTo>
                    <a:cubicBezTo>
                      <a:pt x="201499" y="-820"/>
                      <a:pt x="203772" y="1193"/>
                      <a:pt x="202473" y="26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3737442" y="5482968"/>
                <a:ext cx="305716" cy="148188"/>
              </a:xfrm>
              <a:custGeom>
                <a:avLst/>
                <a:gdLst/>
                <a:ahLst/>
                <a:cxnLst/>
                <a:rect l="l" t="t" r="r" b="b"/>
                <a:pathLst>
                  <a:path w="225621" h="109364" extrusionOk="0">
                    <a:moveTo>
                      <a:pt x="165" y="106673"/>
                    </a:moveTo>
                    <a:cubicBezTo>
                      <a:pt x="10102" y="92808"/>
                      <a:pt x="22701" y="81118"/>
                      <a:pt x="37313" y="72318"/>
                    </a:cubicBezTo>
                    <a:cubicBezTo>
                      <a:pt x="45756" y="66538"/>
                      <a:pt x="53419" y="59330"/>
                      <a:pt x="62511" y="54654"/>
                    </a:cubicBezTo>
                    <a:cubicBezTo>
                      <a:pt x="72967" y="49056"/>
                      <a:pt x="83812" y="44172"/>
                      <a:pt x="94982" y="40041"/>
                    </a:cubicBezTo>
                    <a:cubicBezTo>
                      <a:pt x="115505" y="31898"/>
                      <a:pt x="136676" y="25384"/>
                      <a:pt x="158238" y="20559"/>
                    </a:cubicBezTo>
                    <a:cubicBezTo>
                      <a:pt x="179994" y="15947"/>
                      <a:pt x="200580" y="14064"/>
                      <a:pt x="219154" y="1076"/>
                    </a:cubicBezTo>
                    <a:cubicBezTo>
                      <a:pt x="222856" y="-1587"/>
                      <a:pt x="227337" y="1076"/>
                      <a:pt x="225129" y="4842"/>
                    </a:cubicBezTo>
                    <a:cubicBezTo>
                      <a:pt x="215192" y="20026"/>
                      <a:pt x="202594" y="33236"/>
                      <a:pt x="187851" y="43808"/>
                    </a:cubicBezTo>
                    <a:cubicBezTo>
                      <a:pt x="168368" y="58096"/>
                      <a:pt x="146743" y="64980"/>
                      <a:pt x="123688" y="71604"/>
                    </a:cubicBezTo>
                    <a:cubicBezTo>
                      <a:pt x="102971" y="77501"/>
                      <a:pt x="81734" y="81625"/>
                      <a:pt x="60303" y="83943"/>
                    </a:cubicBezTo>
                    <a:cubicBezTo>
                      <a:pt x="39196" y="86268"/>
                      <a:pt x="19324" y="94919"/>
                      <a:pt x="3218" y="108751"/>
                    </a:cubicBezTo>
                    <a:cubicBezTo>
                      <a:pt x="1530" y="110245"/>
                      <a:pt x="-679" y="108751"/>
                      <a:pt x="360" y="1069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3910538" y="5183202"/>
                <a:ext cx="72862" cy="204264"/>
              </a:xfrm>
              <a:custGeom>
                <a:avLst/>
                <a:gdLst/>
                <a:ahLst/>
                <a:cxnLst/>
                <a:rect l="l" t="t" r="r" b="b"/>
                <a:pathLst>
                  <a:path w="53773" h="150748" extrusionOk="0">
                    <a:moveTo>
                      <a:pt x="12284" y="150016"/>
                    </a:moveTo>
                    <a:cubicBezTo>
                      <a:pt x="10790" y="144418"/>
                      <a:pt x="10011" y="138664"/>
                      <a:pt x="9881" y="132871"/>
                    </a:cubicBezTo>
                    <a:cubicBezTo>
                      <a:pt x="10400" y="126376"/>
                      <a:pt x="10206" y="119843"/>
                      <a:pt x="9361" y="113388"/>
                    </a:cubicBezTo>
                    <a:cubicBezTo>
                      <a:pt x="7673" y="106893"/>
                      <a:pt x="3646" y="103971"/>
                      <a:pt x="1438" y="97282"/>
                    </a:cubicBezTo>
                    <a:cubicBezTo>
                      <a:pt x="-770" y="89261"/>
                      <a:pt x="-251" y="80747"/>
                      <a:pt x="2932" y="73058"/>
                    </a:cubicBezTo>
                    <a:cubicBezTo>
                      <a:pt x="7997" y="60459"/>
                      <a:pt x="18388" y="49289"/>
                      <a:pt x="26247" y="37599"/>
                    </a:cubicBezTo>
                    <a:cubicBezTo>
                      <a:pt x="34104" y="25909"/>
                      <a:pt x="40664" y="13375"/>
                      <a:pt x="48262" y="1491"/>
                    </a:cubicBezTo>
                    <a:cubicBezTo>
                      <a:pt x="50080" y="-1432"/>
                      <a:pt x="54757" y="387"/>
                      <a:pt x="53717" y="3114"/>
                    </a:cubicBezTo>
                    <a:cubicBezTo>
                      <a:pt x="50145" y="15155"/>
                      <a:pt x="47807" y="27507"/>
                      <a:pt x="46574" y="40002"/>
                    </a:cubicBezTo>
                    <a:cubicBezTo>
                      <a:pt x="45794" y="52406"/>
                      <a:pt x="49821" y="64161"/>
                      <a:pt x="48327" y="76500"/>
                    </a:cubicBezTo>
                    <a:cubicBezTo>
                      <a:pt x="47288" y="84852"/>
                      <a:pt x="44041" y="92768"/>
                      <a:pt x="38910" y="99425"/>
                    </a:cubicBezTo>
                    <a:cubicBezTo>
                      <a:pt x="37417" y="101399"/>
                      <a:pt x="35728" y="103224"/>
                      <a:pt x="33844" y="104880"/>
                    </a:cubicBezTo>
                    <a:cubicBezTo>
                      <a:pt x="33065" y="105530"/>
                      <a:pt x="28324" y="109621"/>
                      <a:pt x="30013" y="107608"/>
                    </a:cubicBezTo>
                    <a:cubicBezTo>
                      <a:pt x="31702" y="105594"/>
                      <a:pt x="29039" y="109296"/>
                      <a:pt x="28714" y="109686"/>
                    </a:cubicBezTo>
                    <a:cubicBezTo>
                      <a:pt x="27675" y="110810"/>
                      <a:pt x="26766" y="112024"/>
                      <a:pt x="25921" y="113323"/>
                    </a:cubicBezTo>
                    <a:cubicBezTo>
                      <a:pt x="23194" y="118999"/>
                      <a:pt x="21376" y="125038"/>
                      <a:pt x="20401" y="131247"/>
                    </a:cubicBezTo>
                    <a:cubicBezTo>
                      <a:pt x="18843" y="137631"/>
                      <a:pt x="16894" y="143905"/>
                      <a:pt x="14491" y="150016"/>
                    </a:cubicBezTo>
                    <a:cubicBezTo>
                      <a:pt x="14102" y="150925"/>
                      <a:pt x="12544" y="151055"/>
                      <a:pt x="12284" y="1500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3808834" y="5229825"/>
                <a:ext cx="64960" cy="274527"/>
              </a:xfrm>
              <a:custGeom>
                <a:avLst/>
                <a:gdLst/>
                <a:ahLst/>
                <a:cxnLst/>
                <a:rect l="l" t="t" r="r" b="b"/>
                <a:pathLst>
                  <a:path w="47941" h="202603" extrusionOk="0">
                    <a:moveTo>
                      <a:pt x="3216" y="345"/>
                    </a:moveTo>
                    <a:cubicBezTo>
                      <a:pt x="12178" y="864"/>
                      <a:pt x="16724" y="8268"/>
                      <a:pt x="21660" y="13333"/>
                    </a:cubicBezTo>
                    <a:cubicBezTo>
                      <a:pt x="27635" y="18438"/>
                      <a:pt x="33285" y="23906"/>
                      <a:pt x="38610" y="29699"/>
                    </a:cubicBezTo>
                    <a:cubicBezTo>
                      <a:pt x="48741" y="44311"/>
                      <a:pt x="50365" y="67301"/>
                      <a:pt x="45104" y="85030"/>
                    </a:cubicBezTo>
                    <a:cubicBezTo>
                      <a:pt x="39649" y="103799"/>
                      <a:pt x="29973" y="121139"/>
                      <a:pt x="27570" y="140232"/>
                    </a:cubicBezTo>
                    <a:cubicBezTo>
                      <a:pt x="25167" y="159325"/>
                      <a:pt x="22828" y="179977"/>
                      <a:pt x="18608" y="199720"/>
                    </a:cubicBezTo>
                    <a:cubicBezTo>
                      <a:pt x="17893" y="203292"/>
                      <a:pt x="12113" y="203682"/>
                      <a:pt x="12113" y="200110"/>
                    </a:cubicBezTo>
                    <a:cubicBezTo>
                      <a:pt x="10879" y="182575"/>
                      <a:pt x="11269" y="164651"/>
                      <a:pt x="11528" y="146922"/>
                    </a:cubicBezTo>
                    <a:cubicBezTo>
                      <a:pt x="11074" y="128984"/>
                      <a:pt x="8216" y="111190"/>
                      <a:pt x="3086" y="93993"/>
                    </a:cubicBezTo>
                    <a:cubicBezTo>
                      <a:pt x="-291" y="77906"/>
                      <a:pt x="-810" y="61359"/>
                      <a:pt x="1528" y="45091"/>
                    </a:cubicBezTo>
                    <a:cubicBezTo>
                      <a:pt x="2501" y="36648"/>
                      <a:pt x="6658" y="28076"/>
                      <a:pt x="5424" y="19893"/>
                    </a:cubicBezTo>
                    <a:cubicBezTo>
                      <a:pt x="4450" y="13398"/>
                      <a:pt x="98" y="7359"/>
                      <a:pt x="2242" y="410"/>
                    </a:cubicBezTo>
                    <a:cubicBezTo>
                      <a:pt x="2307" y="111"/>
                      <a:pt x="2631" y="-64"/>
                      <a:pt x="2956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3729222" y="5272053"/>
                <a:ext cx="60704" cy="337432"/>
              </a:xfrm>
              <a:custGeom>
                <a:avLst/>
                <a:gdLst/>
                <a:ahLst/>
                <a:cxnLst/>
                <a:rect l="l" t="t" r="r" b="b"/>
                <a:pathLst>
                  <a:path w="44800" h="249027" extrusionOk="0">
                    <a:moveTo>
                      <a:pt x="15647" y="38"/>
                    </a:moveTo>
                    <a:cubicBezTo>
                      <a:pt x="23245" y="19521"/>
                      <a:pt x="23959" y="41277"/>
                      <a:pt x="30064" y="61345"/>
                    </a:cubicBezTo>
                    <a:cubicBezTo>
                      <a:pt x="33247" y="71930"/>
                      <a:pt x="38247" y="82062"/>
                      <a:pt x="41169" y="92647"/>
                    </a:cubicBezTo>
                    <a:cubicBezTo>
                      <a:pt x="43377" y="102317"/>
                      <a:pt x="44547" y="112208"/>
                      <a:pt x="44547" y="122131"/>
                    </a:cubicBezTo>
                    <a:cubicBezTo>
                      <a:pt x="45261" y="132081"/>
                      <a:pt x="44872" y="142075"/>
                      <a:pt x="43377" y="151940"/>
                    </a:cubicBezTo>
                    <a:cubicBezTo>
                      <a:pt x="41234" y="163695"/>
                      <a:pt x="33961" y="173696"/>
                      <a:pt x="30389" y="184802"/>
                    </a:cubicBezTo>
                    <a:cubicBezTo>
                      <a:pt x="24284" y="205519"/>
                      <a:pt x="21427" y="226495"/>
                      <a:pt x="15776" y="247342"/>
                    </a:cubicBezTo>
                    <a:cubicBezTo>
                      <a:pt x="15127" y="249810"/>
                      <a:pt x="10971" y="249355"/>
                      <a:pt x="10971" y="247342"/>
                    </a:cubicBezTo>
                    <a:cubicBezTo>
                      <a:pt x="10971" y="236756"/>
                      <a:pt x="10971" y="226235"/>
                      <a:pt x="10971" y="215650"/>
                    </a:cubicBezTo>
                    <a:cubicBezTo>
                      <a:pt x="10971" y="205064"/>
                      <a:pt x="12724" y="191361"/>
                      <a:pt x="8633" y="181165"/>
                    </a:cubicBezTo>
                    <a:cubicBezTo>
                      <a:pt x="4541" y="172865"/>
                      <a:pt x="1814" y="163962"/>
                      <a:pt x="580" y="154798"/>
                    </a:cubicBezTo>
                    <a:cubicBezTo>
                      <a:pt x="-69" y="144894"/>
                      <a:pt x="-69" y="134958"/>
                      <a:pt x="580" y="125054"/>
                    </a:cubicBezTo>
                    <a:cubicBezTo>
                      <a:pt x="1489" y="104597"/>
                      <a:pt x="8179" y="85049"/>
                      <a:pt x="11491" y="64722"/>
                    </a:cubicBezTo>
                    <a:cubicBezTo>
                      <a:pt x="15062" y="43226"/>
                      <a:pt x="11491" y="21989"/>
                      <a:pt x="13699" y="558"/>
                    </a:cubicBezTo>
                    <a:cubicBezTo>
                      <a:pt x="13829" y="142"/>
                      <a:pt x="14283" y="-92"/>
                      <a:pt x="14673" y="32"/>
                    </a:cubicBezTo>
                    <a:cubicBezTo>
                      <a:pt x="14933" y="110"/>
                      <a:pt x="15127" y="305"/>
                      <a:pt x="15192" y="5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3599904" y="5326989"/>
                <a:ext cx="52147" cy="403186"/>
              </a:xfrm>
              <a:custGeom>
                <a:avLst/>
                <a:gdLst/>
                <a:ahLst/>
                <a:cxnLst/>
                <a:rect l="l" t="t" r="r" b="b"/>
                <a:pathLst>
                  <a:path w="38485" h="297554" extrusionOk="0">
                    <a:moveTo>
                      <a:pt x="11951" y="747"/>
                    </a:moveTo>
                    <a:cubicBezTo>
                      <a:pt x="25978" y="49455"/>
                      <a:pt x="43902" y="98162"/>
                      <a:pt x="37084" y="150831"/>
                    </a:cubicBezTo>
                    <a:cubicBezTo>
                      <a:pt x="30590" y="199214"/>
                      <a:pt x="40526" y="246558"/>
                      <a:pt x="27667" y="295395"/>
                    </a:cubicBezTo>
                    <a:cubicBezTo>
                      <a:pt x="26822" y="298512"/>
                      <a:pt x="21172" y="298122"/>
                      <a:pt x="21172" y="295070"/>
                    </a:cubicBezTo>
                    <a:cubicBezTo>
                      <a:pt x="25914" y="246746"/>
                      <a:pt x="21237" y="197960"/>
                      <a:pt x="7404" y="151416"/>
                    </a:cubicBezTo>
                    <a:cubicBezTo>
                      <a:pt x="-7143" y="104137"/>
                      <a:pt x="3573" y="51143"/>
                      <a:pt x="9158" y="1202"/>
                    </a:cubicBezTo>
                    <a:cubicBezTo>
                      <a:pt x="9158" y="-97"/>
                      <a:pt x="11431" y="-487"/>
                      <a:pt x="11756" y="7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3505756" y="5385139"/>
                <a:ext cx="60325" cy="454815"/>
              </a:xfrm>
              <a:custGeom>
                <a:avLst/>
                <a:gdLst/>
                <a:ahLst/>
                <a:cxnLst/>
                <a:rect l="l" t="t" r="r" b="b"/>
                <a:pathLst>
                  <a:path w="44520" h="335657" extrusionOk="0">
                    <a:moveTo>
                      <a:pt x="10557" y="1358"/>
                    </a:moveTo>
                    <a:cubicBezTo>
                      <a:pt x="16207" y="28180"/>
                      <a:pt x="24974" y="53963"/>
                      <a:pt x="30884" y="80654"/>
                    </a:cubicBezTo>
                    <a:cubicBezTo>
                      <a:pt x="36534" y="108346"/>
                      <a:pt x="40626" y="136336"/>
                      <a:pt x="43093" y="164496"/>
                    </a:cubicBezTo>
                    <a:cubicBezTo>
                      <a:pt x="45626" y="192207"/>
                      <a:pt x="44977" y="220113"/>
                      <a:pt x="41275" y="247688"/>
                    </a:cubicBezTo>
                    <a:cubicBezTo>
                      <a:pt x="37963" y="276523"/>
                      <a:pt x="41665" y="304708"/>
                      <a:pt x="41275" y="333283"/>
                    </a:cubicBezTo>
                    <a:cubicBezTo>
                      <a:pt x="41275" y="335816"/>
                      <a:pt x="36469" y="336660"/>
                      <a:pt x="36015" y="334127"/>
                    </a:cubicBezTo>
                    <a:cubicBezTo>
                      <a:pt x="30624" y="307371"/>
                      <a:pt x="29521" y="279315"/>
                      <a:pt x="21208" y="253338"/>
                    </a:cubicBezTo>
                    <a:cubicBezTo>
                      <a:pt x="12180" y="226724"/>
                      <a:pt x="6335" y="199156"/>
                      <a:pt x="3673" y="171185"/>
                    </a:cubicBezTo>
                    <a:cubicBezTo>
                      <a:pt x="945" y="143584"/>
                      <a:pt x="-224" y="115853"/>
                      <a:pt x="166" y="88122"/>
                    </a:cubicBezTo>
                    <a:cubicBezTo>
                      <a:pt x="1075" y="59483"/>
                      <a:pt x="4907" y="30778"/>
                      <a:pt x="5491" y="2203"/>
                    </a:cubicBezTo>
                    <a:cubicBezTo>
                      <a:pt x="5491" y="-135"/>
                      <a:pt x="9908" y="-915"/>
                      <a:pt x="10427" y="13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3397359" y="5475919"/>
                <a:ext cx="104145" cy="441750"/>
              </a:xfrm>
              <a:custGeom>
                <a:avLst/>
                <a:gdLst/>
                <a:ahLst/>
                <a:cxnLst/>
                <a:rect l="l" t="t" r="r" b="b"/>
                <a:pathLst>
                  <a:path w="76860" h="326015" extrusionOk="0">
                    <a:moveTo>
                      <a:pt x="4804" y="756"/>
                    </a:moveTo>
                    <a:cubicBezTo>
                      <a:pt x="9804" y="55113"/>
                      <a:pt x="31690" y="105834"/>
                      <a:pt x="40198" y="159477"/>
                    </a:cubicBezTo>
                    <a:cubicBezTo>
                      <a:pt x="44224" y="186246"/>
                      <a:pt x="49744" y="212762"/>
                      <a:pt x="56759" y="238902"/>
                    </a:cubicBezTo>
                    <a:cubicBezTo>
                      <a:pt x="64356" y="266698"/>
                      <a:pt x="70267" y="294688"/>
                      <a:pt x="76891" y="322809"/>
                    </a:cubicBezTo>
                    <a:cubicBezTo>
                      <a:pt x="77540" y="325406"/>
                      <a:pt x="72929" y="327290"/>
                      <a:pt x="71565" y="324952"/>
                    </a:cubicBezTo>
                    <a:cubicBezTo>
                      <a:pt x="57018" y="301007"/>
                      <a:pt x="44939" y="275686"/>
                      <a:pt x="35392" y="249358"/>
                    </a:cubicBezTo>
                    <a:cubicBezTo>
                      <a:pt x="26235" y="222536"/>
                      <a:pt x="17208" y="195390"/>
                      <a:pt x="9415" y="168114"/>
                    </a:cubicBezTo>
                    <a:cubicBezTo>
                      <a:pt x="-5782" y="114146"/>
                      <a:pt x="2206" y="57710"/>
                      <a:pt x="2076" y="1210"/>
                    </a:cubicBezTo>
                    <a:cubicBezTo>
                      <a:pt x="2076" y="-24"/>
                      <a:pt x="4609" y="-543"/>
                      <a:pt x="4739" y="7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3320294" y="5654962"/>
                <a:ext cx="142015" cy="446364"/>
              </a:xfrm>
              <a:custGeom>
                <a:avLst/>
                <a:gdLst/>
                <a:ahLst/>
                <a:cxnLst/>
                <a:rect l="l" t="t" r="r" b="b"/>
                <a:pathLst>
                  <a:path w="104808" h="329420" extrusionOk="0">
                    <a:moveTo>
                      <a:pt x="2691" y="822"/>
                    </a:moveTo>
                    <a:cubicBezTo>
                      <a:pt x="10550" y="13129"/>
                      <a:pt x="17823" y="25832"/>
                      <a:pt x="24382" y="38879"/>
                    </a:cubicBezTo>
                    <a:cubicBezTo>
                      <a:pt x="31396" y="51634"/>
                      <a:pt x="39189" y="63973"/>
                      <a:pt x="47632" y="75832"/>
                    </a:cubicBezTo>
                    <a:cubicBezTo>
                      <a:pt x="64322" y="99991"/>
                      <a:pt x="73154" y="126617"/>
                      <a:pt x="82441" y="153763"/>
                    </a:cubicBezTo>
                    <a:cubicBezTo>
                      <a:pt x="92637" y="180481"/>
                      <a:pt x="98872" y="208517"/>
                      <a:pt x="101080" y="237021"/>
                    </a:cubicBezTo>
                    <a:cubicBezTo>
                      <a:pt x="101664" y="251243"/>
                      <a:pt x="99391" y="265466"/>
                      <a:pt x="99261" y="279753"/>
                    </a:cubicBezTo>
                    <a:cubicBezTo>
                      <a:pt x="99521" y="295190"/>
                      <a:pt x="101405" y="310556"/>
                      <a:pt x="104846" y="325603"/>
                    </a:cubicBezTo>
                    <a:cubicBezTo>
                      <a:pt x="105561" y="329240"/>
                      <a:pt x="99067" y="331058"/>
                      <a:pt x="98352" y="327486"/>
                    </a:cubicBezTo>
                    <a:cubicBezTo>
                      <a:pt x="94846" y="312588"/>
                      <a:pt x="89455" y="298191"/>
                      <a:pt x="82376" y="284624"/>
                    </a:cubicBezTo>
                    <a:cubicBezTo>
                      <a:pt x="75882" y="272934"/>
                      <a:pt x="67245" y="262349"/>
                      <a:pt x="60750" y="250594"/>
                    </a:cubicBezTo>
                    <a:cubicBezTo>
                      <a:pt x="46918" y="225526"/>
                      <a:pt x="39319" y="197795"/>
                      <a:pt x="31720" y="170389"/>
                    </a:cubicBezTo>
                    <a:cubicBezTo>
                      <a:pt x="24122" y="142983"/>
                      <a:pt x="15809" y="117720"/>
                      <a:pt x="14056" y="89405"/>
                    </a:cubicBezTo>
                    <a:cubicBezTo>
                      <a:pt x="12237" y="59271"/>
                      <a:pt x="4249" y="31281"/>
                      <a:pt x="93" y="1732"/>
                    </a:cubicBezTo>
                    <a:cubicBezTo>
                      <a:pt x="93" y="303"/>
                      <a:pt x="2107" y="-671"/>
                      <a:pt x="2951" y="5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3257790" y="5888074"/>
                <a:ext cx="217221" cy="336448"/>
              </a:xfrm>
              <a:custGeom>
                <a:avLst/>
                <a:gdLst/>
                <a:ahLst/>
                <a:cxnLst/>
                <a:rect l="l" t="t" r="r" b="b"/>
                <a:pathLst>
                  <a:path w="160311" h="248301" extrusionOk="0">
                    <a:moveTo>
                      <a:pt x="3474" y="875"/>
                    </a:moveTo>
                    <a:cubicBezTo>
                      <a:pt x="16463" y="20358"/>
                      <a:pt x="32633" y="37503"/>
                      <a:pt x="44388" y="57376"/>
                    </a:cubicBezTo>
                    <a:cubicBezTo>
                      <a:pt x="56857" y="78417"/>
                      <a:pt x="69456" y="99329"/>
                      <a:pt x="83354" y="119721"/>
                    </a:cubicBezTo>
                    <a:cubicBezTo>
                      <a:pt x="97252" y="140113"/>
                      <a:pt x="111085" y="159726"/>
                      <a:pt x="125112" y="179599"/>
                    </a:cubicBezTo>
                    <a:cubicBezTo>
                      <a:pt x="138101" y="198238"/>
                      <a:pt x="155571" y="217656"/>
                      <a:pt x="160312" y="240126"/>
                    </a:cubicBezTo>
                    <a:cubicBezTo>
                      <a:pt x="161416" y="245451"/>
                      <a:pt x="152389" y="251231"/>
                      <a:pt x="148103" y="246620"/>
                    </a:cubicBezTo>
                    <a:cubicBezTo>
                      <a:pt x="131412" y="228761"/>
                      <a:pt x="117450" y="208823"/>
                      <a:pt x="100694" y="190899"/>
                    </a:cubicBezTo>
                    <a:cubicBezTo>
                      <a:pt x="83744" y="172656"/>
                      <a:pt x="68222" y="153115"/>
                      <a:pt x="54324" y="132450"/>
                    </a:cubicBezTo>
                    <a:cubicBezTo>
                      <a:pt x="40816" y="112922"/>
                      <a:pt x="28737" y="92432"/>
                      <a:pt x="18216" y="71144"/>
                    </a:cubicBezTo>
                    <a:cubicBezTo>
                      <a:pt x="7825" y="49778"/>
                      <a:pt x="4513" y="25359"/>
                      <a:pt x="97" y="2174"/>
                    </a:cubicBezTo>
                    <a:cubicBezTo>
                      <a:pt x="32" y="1063"/>
                      <a:pt x="811" y="96"/>
                      <a:pt x="1915" y="5"/>
                    </a:cubicBezTo>
                    <a:cubicBezTo>
                      <a:pt x="2630" y="-47"/>
                      <a:pt x="3279" y="226"/>
                      <a:pt x="3669" y="7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3278358" y="6078345"/>
                <a:ext cx="192803" cy="239595"/>
              </a:xfrm>
              <a:custGeom>
                <a:avLst/>
                <a:gdLst/>
                <a:ahLst/>
                <a:cxnLst/>
                <a:rect l="l" t="t" r="r" b="b"/>
                <a:pathLst>
                  <a:path w="142290" h="176823" extrusionOk="0">
                    <a:moveTo>
                      <a:pt x="6678" y="841"/>
                    </a:moveTo>
                    <a:cubicBezTo>
                      <a:pt x="30123" y="29546"/>
                      <a:pt x="55646" y="56952"/>
                      <a:pt x="79999" y="85267"/>
                    </a:cubicBezTo>
                    <a:cubicBezTo>
                      <a:pt x="91040" y="98678"/>
                      <a:pt x="101431" y="112641"/>
                      <a:pt x="111107" y="127091"/>
                    </a:cubicBezTo>
                    <a:cubicBezTo>
                      <a:pt x="121303" y="141573"/>
                      <a:pt x="135850" y="155211"/>
                      <a:pt x="142215" y="171577"/>
                    </a:cubicBezTo>
                    <a:cubicBezTo>
                      <a:pt x="143384" y="174564"/>
                      <a:pt x="138188" y="178071"/>
                      <a:pt x="135266" y="176383"/>
                    </a:cubicBezTo>
                    <a:cubicBezTo>
                      <a:pt x="119095" y="166576"/>
                      <a:pt x="108055" y="150405"/>
                      <a:pt x="95002" y="137936"/>
                    </a:cubicBezTo>
                    <a:cubicBezTo>
                      <a:pt x="80909" y="125123"/>
                      <a:pt x="67660" y="111433"/>
                      <a:pt x="55321" y="96957"/>
                    </a:cubicBezTo>
                    <a:cubicBezTo>
                      <a:pt x="31876" y="69181"/>
                      <a:pt x="13238" y="37651"/>
                      <a:pt x="249" y="3699"/>
                    </a:cubicBezTo>
                    <a:cubicBezTo>
                      <a:pt x="-920" y="387"/>
                      <a:pt x="4795" y="-1237"/>
                      <a:pt x="6743" y="11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22"/>
              <p:cNvSpPr/>
              <p:nvPr/>
            </p:nvSpPr>
            <p:spPr>
              <a:xfrm>
                <a:off x="3289227" y="6229386"/>
                <a:ext cx="226939" cy="243279"/>
              </a:xfrm>
              <a:custGeom>
                <a:avLst/>
                <a:gdLst/>
                <a:ahLst/>
                <a:cxnLst/>
                <a:rect l="l" t="t" r="r" b="b"/>
                <a:pathLst>
                  <a:path w="167483" h="179542" extrusionOk="0">
                    <a:moveTo>
                      <a:pt x="3076" y="850"/>
                    </a:moveTo>
                    <a:cubicBezTo>
                      <a:pt x="26520" y="37673"/>
                      <a:pt x="68538" y="59689"/>
                      <a:pt x="105166" y="85277"/>
                    </a:cubicBezTo>
                    <a:cubicBezTo>
                      <a:pt x="137638" y="108331"/>
                      <a:pt x="166862" y="136127"/>
                      <a:pt x="167576" y="176197"/>
                    </a:cubicBezTo>
                    <a:cubicBezTo>
                      <a:pt x="167576" y="180158"/>
                      <a:pt x="161082" y="180613"/>
                      <a:pt x="160044" y="177496"/>
                    </a:cubicBezTo>
                    <a:cubicBezTo>
                      <a:pt x="152899" y="159052"/>
                      <a:pt x="138028" y="144310"/>
                      <a:pt x="123935" y="129892"/>
                    </a:cubicBezTo>
                    <a:cubicBezTo>
                      <a:pt x="109842" y="115475"/>
                      <a:pt x="94191" y="101707"/>
                      <a:pt x="78475" y="88394"/>
                    </a:cubicBezTo>
                    <a:cubicBezTo>
                      <a:pt x="48926" y="63001"/>
                      <a:pt x="16714" y="36439"/>
                      <a:pt x="218" y="2019"/>
                    </a:cubicBezTo>
                    <a:cubicBezTo>
                      <a:pt x="-497" y="591"/>
                      <a:pt x="2036" y="-838"/>
                      <a:pt x="2946" y="5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22"/>
              <p:cNvSpPr/>
              <p:nvPr/>
            </p:nvSpPr>
            <p:spPr>
              <a:xfrm>
                <a:off x="3654735" y="5580394"/>
                <a:ext cx="343272" cy="150503"/>
              </a:xfrm>
              <a:custGeom>
                <a:avLst/>
                <a:gdLst/>
                <a:ahLst/>
                <a:cxnLst/>
                <a:rect l="l" t="t" r="r" b="b"/>
                <a:pathLst>
                  <a:path w="253337" h="111072" extrusionOk="0">
                    <a:moveTo>
                      <a:pt x="253352" y="1544"/>
                    </a:moveTo>
                    <a:cubicBezTo>
                      <a:pt x="242701" y="20014"/>
                      <a:pt x="228154" y="35925"/>
                      <a:pt x="210748" y="48173"/>
                    </a:cubicBezTo>
                    <a:cubicBezTo>
                      <a:pt x="191266" y="59954"/>
                      <a:pt x="169834" y="68136"/>
                      <a:pt x="147429" y="72332"/>
                    </a:cubicBezTo>
                    <a:cubicBezTo>
                      <a:pt x="124504" y="77670"/>
                      <a:pt x="101254" y="81489"/>
                      <a:pt x="77810" y="83762"/>
                    </a:cubicBezTo>
                    <a:cubicBezTo>
                      <a:pt x="52157" y="86457"/>
                      <a:pt x="27544" y="95594"/>
                      <a:pt x="6372" y="110324"/>
                    </a:cubicBezTo>
                    <a:cubicBezTo>
                      <a:pt x="2281" y="113051"/>
                      <a:pt x="-2330" y="107661"/>
                      <a:pt x="1567" y="104674"/>
                    </a:cubicBezTo>
                    <a:cubicBezTo>
                      <a:pt x="36960" y="77274"/>
                      <a:pt x="77940" y="58005"/>
                      <a:pt x="121582" y="48238"/>
                    </a:cubicBezTo>
                    <a:cubicBezTo>
                      <a:pt x="144636" y="43757"/>
                      <a:pt x="167042" y="39535"/>
                      <a:pt x="189772" y="32781"/>
                    </a:cubicBezTo>
                    <a:cubicBezTo>
                      <a:pt x="211788" y="25170"/>
                      <a:pt x="232504" y="14220"/>
                      <a:pt x="251208" y="310"/>
                    </a:cubicBezTo>
                    <a:cubicBezTo>
                      <a:pt x="252442" y="-470"/>
                      <a:pt x="254001" y="310"/>
                      <a:pt x="253222" y="16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3565355" y="5691035"/>
                <a:ext cx="343432" cy="137829"/>
              </a:xfrm>
              <a:custGeom>
                <a:avLst/>
                <a:gdLst/>
                <a:ahLst/>
                <a:cxnLst/>
                <a:rect l="l" t="t" r="r" b="b"/>
                <a:pathLst>
                  <a:path w="253455" h="101719" extrusionOk="0">
                    <a:moveTo>
                      <a:pt x="253506" y="1161"/>
                    </a:moveTo>
                    <a:cubicBezTo>
                      <a:pt x="241816" y="18488"/>
                      <a:pt x="226229" y="32866"/>
                      <a:pt x="208046" y="43179"/>
                    </a:cubicBezTo>
                    <a:cubicBezTo>
                      <a:pt x="187459" y="52765"/>
                      <a:pt x="165833" y="59909"/>
                      <a:pt x="143557" y="64481"/>
                    </a:cubicBezTo>
                    <a:cubicBezTo>
                      <a:pt x="132452" y="67579"/>
                      <a:pt x="121022" y="69254"/>
                      <a:pt x="109527" y="69481"/>
                    </a:cubicBezTo>
                    <a:cubicBezTo>
                      <a:pt x="97642" y="69260"/>
                      <a:pt x="85757" y="70456"/>
                      <a:pt x="74133" y="73053"/>
                    </a:cubicBezTo>
                    <a:cubicBezTo>
                      <a:pt x="50494" y="77534"/>
                      <a:pt x="27958" y="86860"/>
                      <a:pt x="8085" y="100459"/>
                    </a:cubicBezTo>
                    <a:cubicBezTo>
                      <a:pt x="3280" y="104096"/>
                      <a:pt x="-2760" y="99095"/>
                      <a:pt x="1591" y="95069"/>
                    </a:cubicBezTo>
                    <a:cubicBezTo>
                      <a:pt x="16788" y="82574"/>
                      <a:pt x="34128" y="72833"/>
                      <a:pt x="52701" y="66299"/>
                    </a:cubicBezTo>
                    <a:cubicBezTo>
                      <a:pt x="63222" y="62208"/>
                      <a:pt x="73938" y="59025"/>
                      <a:pt x="84459" y="55194"/>
                    </a:cubicBezTo>
                    <a:cubicBezTo>
                      <a:pt x="96278" y="50908"/>
                      <a:pt x="107124" y="44478"/>
                      <a:pt x="119138" y="40582"/>
                    </a:cubicBezTo>
                    <a:cubicBezTo>
                      <a:pt x="141868" y="33243"/>
                      <a:pt x="166092" y="30061"/>
                      <a:pt x="189082" y="22787"/>
                    </a:cubicBezTo>
                    <a:cubicBezTo>
                      <a:pt x="210708" y="15968"/>
                      <a:pt x="231230" y="7850"/>
                      <a:pt x="252467" y="57"/>
                    </a:cubicBezTo>
                    <a:cubicBezTo>
                      <a:pt x="252856" y="-105"/>
                      <a:pt x="253311" y="83"/>
                      <a:pt x="253506" y="486"/>
                    </a:cubicBezTo>
                    <a:cubicBezTo>
                      <a:pt x="253570" y="707"/>
                      <a:pt x="253570" y="953"/>
                      <a:pt x="253441" y="11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3515498" y="5780247"/>
                <a:ext cx="317804" cy="140451"/>
              </a:xfrm>
              <a:custGeom>
                <a:avLst/>
                <a:gdLst/>
                <a:ahLst/>
                <a:cxnLst/>
                <a:rect l="l" t="t" r="r" b="b"/>
                <a:pathLst>
                  <a:path w="234542" h="103654" extrusionOk="0">
                    <a:moveTo>
                      <a:pt x="234177" y="4117"/>
                    </a:moveTo>
                    <a:cubicBezTo>
                      <a:pt x="220799" y="18093"/>
                      <a:pt x="206056" y="30634"/>
                      <a:pt x="190081" y="41525"/>
                    </a:cubicBezTo>
                    <a:cubicBezTo>
                      <a:pt x="171572" y="53818"/>
                      <a:pt x="150920" y="62625"/>
                      <a:pt x="129229" y="67502"/>
                    </a:cubicBezTo>
                    <a:cubicBezTo>
                      <a:pt x="118838" y="70308"/>
                      <a:pt x="108252" y="72477"/>
                      <a:pt x="97602" y="73996"/>
                    </a:cubicBezTo>
                    <a:cubicBezTo>
                      <a:pt x="85652" y="75360"/>
                      <a:pt x="74677" y="72048"/>
                      <a:pt x="62792" y="73996"/>
                    </a:cubicBezTo>
                    <a:cubicBezTo>
                      <a:pt x="41686" y="77341"/>
                      <a:pt x="22138" y="87251"/>
                      <a:pt x="6941" y="102311"/>
                    </a:cubicBezTo>
                    <a:cubicBezTo>
                      <a:pt x="5512" y="103935"/>
                      <a:pt x="3044" y="104111"/>
                      <a:pt x="1420" y="102701"/>
                    </a:cubicBezTo>
                    <a:cubicBezTo>
                      <a:pt x="122" y="101571"/>
                      <a:pt x="-268" y="99720"/>
                      <a:pt x="447" y="98155"/>
                    </a:cubicBezTo>
                    <a:cubicBezTo>
                      <a:pt x="9409" y="82439"/>
                      <a:pt x="26813" y="70229"/>
                      <a:pt x="44284" y="61592"/>
                    </a:cubicBezTo>
                    <a:cubicBezTo>
                      <a:pt x="52986" y="57241"/>
                      <a:pt x="62013" y="53994"/>
                      <a:pt x="70261" y="49123"/>
                    </a:cubicBezTo>
                    <a:cubicBezTo>
                      <a:pt x="80262" y="42966"/>
                      <a:pt x="91237" y="38576"/>
                      <a:pt x="102732" y="36134"/>
                    </a:cubicBezTo>
                    <a:cubicBezTo>
                      <a:pt x="145335" y="27367"/>
                      <a:pt x="191509" y="21912"/>
                      <a:pt x="230216" y="546"/>
                    </a:cubicBezTo>
                    <a:cubicBezTo>
                      <a:pt x="233722" y="-1403"/>
                      <a:pt x="235995" y="2299"/>
                      <a:pt x="233722" y="47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3472580" y="5888085"/>
                <a:ext cx="281210" cy="175061"/>
              </a:xfrm>
              <a:custGeom>
                <a:avLst/>
                <a:gdLst/>
                <a:ahLst/>
                <a:cxnLst/>
                <a:rect l="l" t="t" r="r" b="b"/>
                <a:pathLst>
                  <a:path w="207535" h="129196" extrusionOk="0">
                    <a:moveTo>
                      <a:pt x="207002" y="2945"/>
                    </a:moveTo>
                    <a:cubicBezTo>
                      <a:pt x="195702" y="19188"/>
                      <a:pt x="181090" y="32826"/>
                      <a:pt x="164074" y="42951"/>
                    </a:cubicBezTo>
                    <a:cubicBezTo>
                      <a:pt x="144592" y="54445"/>
                      <a:pt x="118614" y="67694"/>
                      <a:pt x="96468" y="71136"/>
                    </a:cubicBezTo>
                    <a:cubicBezTo>
                      <a:pt x="87312" y="72019"/>
                      <a:pt x="78155" y="73429"/>
                      <a:pt x="69128" y="75357"/>
                    </a:cubicBezTo>
                    <a:cubicBezTo>
                      <a:pt x="59386" y="78208"/>
                      <a:pt x="50099" y="82423"/>
                      <a:pt x="41527" y="87891"/>
                    </a:cubicBezTo>
                    <a:cubicBezTo>
                      <a:pt x="26200" y="97009"/>
                      <a:pt x="13991" y="110608"/>
                      <a:pt x="6587" y="126857"/>
                    </a:cubicBezTo>
                    <a:cubicBezTo>
                      <a:pt x="5224" y="130039"/>
                      <a:pt x="93" y="129909"/>
                      <a:pt x="93" y="126857"/>
                    </a:cubicBezTo>
                    <a:cubicBezTo>
                      <a:pt x="1847" y="93022"/>
                      <a:pt x="44514" y="73799"/>
                      <a:pt x="69582" y="51004"/>
                    </a:cubicBezTo>
                    <a:cubicBezTo>
                      <a:pt x="78220" y="42762"/>
                      <a:pt x="88286" y="36164"/>
                      <a:pt x="99326" y="31521"/>
                    </a:cubicBezTo>
                    <a:cubicBezTo>
                      <a:pt x="111406" y="26585"/>
                      <a:pt x="123745" y="22234"/>
                      <a:pt x="136084" y="18012"/>
                    </a:cubicBezTo>
                    <a:cubicBezTo>
                      <a:pt x="158489" y="10414"/>
                      <a:pt x="181545" y="7557"/>
                      <a:pt x="204210" y="153"/>
                    </a:cubicBezTo>
                    <a:cubicBezTo>
                      <a:pt x="206678" y="-626"/>
                      <a:pt x="208495" y="1712"/>
                      <a:pt x="207197" y="35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3465520" y="5978448"/>
                <a:ext cx="228549" cy="179806"/>
              </a:xfrm>
              <a:custGeom>
                <a:avLst/>
                <a:gdLst/>
                <a:ahLst/>
                <a:cxnLst/>
                <a:rect l="l" t="t" r="r" b="b"/>
                <a:pathLst>
                  <a:path w="168671" h="132698" extrusionOk="0">
                    <a:moveTo>
                      <a:pt x="168764" y="2390"/>
                    </a:moveTo>
                    <a:cubicBezTo>
                      <a:pt x="164478" y="34017"/>
                      <a:pt x="131811" y="57592"/>
                      <a:pt x="100184" y="71814"/>
                    </a:cubicBezTo>
                    <a:cubicBezTo>
                      <a:pt x="89923" y="76503"/>
                      <a:pt x="78947" y="79276"/>
                      <a:pt x="67712" y="79997"/>
                    </a:cubicBezTo>
                    <a:cubicBezTo>
                      <a:pt x="58166" y="80640"/>
                      <a:pt x="48878" y="83323"/>
                      <a:pt x="40436" y="87856"/>
                    </a:cubicBezTo>
                    <a:cubicBezTo>
                      <a:pt x="20953" y="99026"/>
                      <a:pt x="14913" y="114872"/>
                      <a:pt x="4587" y="131497"/>
                    </a:cubicBezTo>
                    <a:cubicBezTo>
                      <a:pt x="3094" y="133835"/>
                      <a:pt x="-478" y="132407"/>
                      <a:pt x="171" y="130198"/>
                    </a:cubicBezTo>
                    <a:cubicBezTo>
                      <a:pt x="4848" y="114710"/>
                      <a:pt x="12965" y="100487"/>
                      <a:pt x="24005" y="88635"/>
                    </a:cubicBezTo>
                    <a:cubicBezTo>
                      <a:pt x="29590" y="82530"/>
                      <a:pt x="36345" y="77399"/>
                      <a:pt x="42449" y="71685"/>
                    </a:cubicBezTo>
                    <a:cubicBezTo>
                      <a:pt x="49593" y="65191"/>
                      <a:pt x="56217" y="57982"/>
                      <a:pt x="63491" y="51487"/>
                    </a:cubicBezTo>
                    <a:cubicBezTo>
                      <a:pt x="72064" y="44876"/>
                      <a:pt x="81675" y="39797"/>
                      <a:pt x="92001" y="36485"/>
                    </a:cubicBezTo>
                    <a:cubicBezTo>
                      <a:pt x="101288" y="32654"/>
                      <a:pt x="110964" y="29082"/>
                      <a:pt x="120446" y="25835"/>
                    </a:cubicBezTo>
                    <a:cubicBezTo>
                      <a:pt x="136877" y="20315"/>
                      <a:pt x="153632" y="15639"/>
                      <a:pt x="162919" y="1416"/>
                    </a:cubicBezTo>
                    <a:cubicBezTo>
                      <a:pt x="164478" y="-922"/>
                      <a:pt x="168829" y="-207"/>
                      <a:pt x="168504" y="2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3480327" y="6088060"/>
                <a:ext cx="175828" cy="178525"/>
              </a:xfrm>
              <a:custGeom>
                <a:avLst/>
                <a:gdLst/>
                <a:ahLst/>
                <a:cxnLst/>
                <a:rect l="l" t="t" r="r" b="b"/>
                <a:pathLst>
                  <a:path w="129762" h="131753" extrusionOk="0">
                    <a:moveTo>
                      <a:pt x="129070" y="4650"/>
                    </a:moveTo>
                    <a:cubicBezTo>
                      <a:pt x="107249" y="30108"/>
                      <a:pt x="85298" y="56604"/>
                      <a:pt x="54190" y="72646"/>
                    </a:cubicBezTo>
                    <a:cubicBezTo>
                      <a:pt x="48086" y="75763"/>
                      <a:pt x="41592" y="77451"/>
                      <a:pt x="35487" y="80504"/>
                    </a:cubicBezTo>
                    <a:cubicBezTo>
                      <a:pt x="29252" y="83459"/>
                      <a:pt x="23537" y="87557"/>
                      <a:pt x="18797" y="92583"/>
                    </a:cubicBezTo>
                    <a:cubicBezTo>
                      <a:pt x="10224" y="103247"/>
                      <a:pt x="5159" y="116281"/>
                      <a:pt x="4249" y="129926"/>
                    </a:cubicBezTo>
                    <a:cubicBezTo>
                      <a:pt x="4249" y="132263"/>
                      <a:pt x="93" y="132458"/>
                      <a:pt x="93" y="129926"/>
                    </a:cubicBezTo>
                    <a:cubicBezTo>
                      <a:pt x="158" y="117093"/>
                      <a:pt x="3470" y="104481"/>
                      <a:pt x="9769" y="93298"/>
                    </a:cubicBezTo>
                    <a:cubicBezTo>
                      <a:pt x="15030" y="81465"/>
                      <a:pt x="19706" y="69372"/>
                      <a:pt x="23732" y="57059"/>
                    </a:cubicBezTo>
                    <a:cubicBezTo>
                      <a:pt x="30811" y="40044"/>
                      <a:pt x="51138" y="25692"/>
                      <a:pt x="69193" y="16859"/>
                    </a:cubicBezTo>
                    <a:cubicBezTo>
                      <a:pt x="87247" y="9177"/>
                      <a:pt x="106145" y="3553"/>
                      <a:pt x="125434" y="104"/>
                    </a:cubicBezTo>
                    <a:cubicBezTo>
                      <a:pt x="128226" y="-545"/>
                      <a:pt x="131278" y="1922"/>
                      <a:pt x="129135" y="4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3487054" y="6184288"/>
                <a:ext cx="156142" cy="173958"/>
              </a:xfrm>
              <a:custGeom>
                <a:avLst/>
                <a:gdLst/>
                <a:ahLst/>
                <a:cxnLst/>
                <a:rect l="l" t="t" r="r" b="b"/>
                <a:pathLst>
                  <a:path w="115234" h="128382" extrusionOk="0">
                    <a:moveTo>
                      <a:pt x="114430" y="3340"/>
                    </a:moveTo>
                    <a:cubicBezTo>
                      <a:pt x="111053" y="8555"/>
                      <a:pt x="109300" y="14660"/>
                      <a:pt x="109365" y="20875"/>
                    </a:cubicBezTo>
                    <a:cubicBezTo>
                      <a:pt x="107871" y="27915"/>
                      <a:pt x="105273" y="34669"/>
                      <a:pt x="101637" y="40877"/>
                    </a:cubicBezTo>
                    <a:cubicBezTo>
                      <a:pt x="91635" y="57464"/>
                      <a:pt x="77413" y="71108"/>
                      <a:pt x="60398" y="80428"/>
                    </a:cubicBezTo>
                    <a:cubicBezTo>
                      <a:pt x="54748" y="83636"/>
                      <a:pt x="48383" y="85519"/>
                      <a:pt x="41888" y="85948"/>
                    </a:cubicBezTo>
                    <a:cubicBezTo>
                      <a:pt x="39746" y="85948"/>
                      <a:pt x="34356" y="86922"/>
                      <a:pt x="33576" y="85558"/>
                    </a:cubicBezTo>
                    <a:lnTo>
                      <a:pt x="32537" y="85558"/>
                    </a:lnTo>
                    <a:lnTo>
                      <a:pt x="34356" y="85558"/>
                    </a:lnTo>
                    <a:lnTo>
                      <a:pt x="32277" y="85558"/>
                    </a:lnTo>
                    <a:cubicBezTo>
                      <a:pt x="30978" y="86032"/>
                      <a:pt x="29809" y="86714"/>
                      <a:pt x="28771" y="87571"/>
                    </a:cubicBezTo>
                    <a:cubicBezTo>
                      <a:pt x="26173" y="89396"/>
                      <a:pt x="23835" y="91585"/>
                      <a:pt x="21886" y="94066"/>
                    </a:cubicBezTo>
                    <a:cubicBezTo>
                      <a:pt x="17600" y="99053"/>
                      <a:pt x="14028" y="104574"/>
                      <a:pt x="11170" y="110497"/>
                    </a:cubicBezTo>
                    <a:cubicBezTo>
                      <a:pt x="8703" y="115952"/>
                      <a:pt x="7728" y="121602"/>
                      <a:pt x="5390" y="127057"/>
                    </a:cubicBezTo>
                    <a:cubicBezTo>
                      <a:pt x="4806" y="128291"/>
                      <a:pt x="2468" y="129005"/>
                      <a:pt x="1819" y="127642"/>
                    </a:cubicBezTo>
                    <a:cubicBezTo>
                      <a:pt x="-2662" y="118095"/>
                      <a:pt x="2403" y="105431"/>
                      <a:pt x="7664" y="95560"/>
                    </a:cubicBezTo>
                    <a:cubicBezTo>
                      <a:pt x="10586" y="90039"/>
                      <a:pt x="14938" y="84779"/>
                      <a:pt x="17341" y="79064"/>
                    </a:cubicBezTo>
                    <a:cubicBezTo>
                      <a:pt x="17925" y="77765"/>
                      <a:pt x="17990" y="76336"/>
                      <a:pt x="18639" y="75037"/>
                    </a:cubicBezTo>
                    <a:cubicBezTo>
                      <a:pt x="19288" y="73738"/>
                      <a:pt x="19678" y="76921"/>
                      <a:pt x="18639" y="75037"/>
                    </a:cubicBezTo>
                    <a:cubicBezTo>
                      <a:pt x="17470" y="71888"/>
                      <a:pt x="17016" y="68511"/>
                      <a:pt x="17341" y="65166"/>
                    </a:cubicBezTo>
                    <a:cubicBezTo>
                      <a:pt x="17990" y="53736"/>
                      <a:pt x="27017" y="44319"/>
                      <a:pt x="36824" y="36136"/>
                    </a:cubicBezTo>
                    <a:cubicBezTo>
                      <a:pt x="44551" y="29525"/>
                      <a:pt x="53124" y="23901"/>
                      <a:pt x="62216" y="19381"/>
                    </a:cubicBezTo>
                    <a:cubicBezTo>
                      <a:pt x="70204" y="15679"/>
                      <a:pt x="78452" y="12614"/>
                      <a:pt x="86959" y="10224"/>
                    </a:cubicBezTo>
                    <a:cubicBezTo>
                      <a:pt x="95207" y="7691"/>
                      <a:pt x="104300" y="8536"/>
                      <a:pt x="110014" y="1262"/>
                    </a:cubicBezTo>
                    <a:cubicBezTo>
                      <a:pt x="112222" y="-1465"/>
                      <a:pt x="116963" y="677"/>
                      <a:pt x="114755" y="34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3517639" y="6292212"/>
                <a:ext cx="136389" cy="139374"/>
              </a:xfrm>
              <a:custGeom>
                <a:avLst/>
                <a:gdLst/>
                <a:ahLst/>
                <a:cxnLst/>
                <a:rect l="l" t="t" r="r" b="b"/>
                <a:pathLst>
                  <a:path w="100656" h="102859" extrusionOk="0">
                    <a:moveTo>
                      <a:pt x="100374" y="3077"/>
                    </a:moveTo>
                    <a:cubicBezTo>
                      <a:pt x="98100" y="7552"/>
                      <a:pt x="96088" y="12150"/>
                      <a:pt x="94334" y="16845"/>
                    </a:cubicBezTo>
                    <a:cubicBezTo>
                      <a:pt x="92905" y="22314"/>
                      <a:pt x="90568" y="27509"/>
                      <a:pt x="87450" y="32237"/>
                    </a:cubicBezTo>
                    <a:cubicBezTo>
                      <a:pt x="79787" y="42874"/>
                      <a:pt x="70760" y="52402"/>
                      <a:pt x="60499" y="60552"/>
                    </a:cubicBezTo>
                    <a:cubicBezTo>
                      <a:pt x="55693" y="65144"/>
                      <a:pt x="50562" y="69482"/>
                      <a:pt x="45302" y="73541"/>
                    </a:cubicBezTo>
                    <a:cubicBezTo>
                      <a:pt x="40107" y="76976"/>
                      <a:pt x="34652" y="80139"/>
                      <a:pt x="29131" y="83022"/>
                    </a:cubicBezTo>
                    <a:cubicBezTo>
                      <a:pt x="24650" y="85361"/>
                      <a:pt x="20299" y="87965"/>
                      <a:pt x="16142" y="90816"/>
                    </a:cubicBezTo>
                    <a:cubicBezTo>
                      <a:pt x="12765" y="93641"/>
                      <a:pt x="9973" y="97057"/>
                      <a:pt x="7830" y="100882"/>
                    </a:cubicBezTo>
                    <a:cubicBezTo>
                      <a:pt x="6141" y="103610"/>
                      <a:pt x="491" y="103545"/>
                      <a:pt x="231" y="100492"/>
                    </a:cubicBezTo>
                    <a:cubicBezTo>
                      <a:pt x="-94" y="96044"/>
                      <a:pt x="166" y="91576"/>
                      <a:pt x="881" y="87179"/>
                    </a:cubicBezTo>
                    <a:cubicBezTo>
                      <a:pt x="1141" y="82100"/>
                      <a:pt x="1985" y="77067"/>
                      <a:pt x="3413" y="72177"/>
                    </a:cubicBezTo>
                    <a:cubicBezTo>
                      <a:pt x="5297" y="66235"/>
                      <a:pt x="8089" y="60604"/>
                      <a:pt x="11661" y="55487"/>
                    </a:cubicBezTo>
                    <a:cubicBezTo>
                      <a:pt x="16272" y="49376"/>
                      <a:pt x="21727" y="43985"/>
                      <a:pt x="27962" y="39510"/>
                    </a:cubicBezTo>
                    <a:cubicBezTo>
                      <a:pt x="38807" y="30717"/>
                      <a:pt x="50497" y="23119"/>
                      <a:pt x="62967" y="16845"/>
                    </a:cubicBezTo>
                    <a:cubicBezTo>
                      <a:pt x="68941" y="14001"/>
                      <a:pt x="75046" y="11527"/>
                      <a:pt x="81280" y="9442"/>
                    </a:cubicBezTo>
                    <a:cubicBezTo>
                      <a:pt x="86476" y="7591"/>
                      <a:pt x="91282" y="4668"/>
                      <a:pt x="95308" y="870"/>
                    </a:cubicBezTo>
                    <a:cubicBezTo>
                      <a:pt x="97646" y="-1079"/>
                      <a:pt x="101803" y="480"/>
                      <a:pt x="100503" y="32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6" name="Google Shape;1156;p22"/>
          <p:cNvGrpSpPr/>
          <p:nvPr/>
        </p:nvGrpSpPr>
        <p:grpSpPr>
          <a:xfrm>
            <a:off x="-587965" y="-612369"/>
            <a:ext cx="10204958" cy="2442671"/>
            <a:chOff x="-587965" y="-612369"/>
            <a:chExt cx="10204958" cy="2442671"/>
          </a:xfrm>
        </p:grpSpPr>
        <p:grpSp>
          <p:nvGrpSpPr>
            <p:cNvPr id="1157" name="Google Shape;1157;p22"/>
            <p:cNvGrpSpPr/>
            <p:nvPr/>
          </p:nvGrpSpPr>
          <p:grpSpPr>
            <a:xfrm rot="10800000" flipH="1">
              <a:off x="-587965" y="-297494"/>
              <a:ext cx="2830220" cy="2127796"/>
              <a:chOff x="-249198" y="3171921"/>
              <a:chExt cx="2830220" cy="2127796"/>
            </a:xfrm>
          </p:grpSpPr>
          <p:sp>
            <p:nvSpPr>
              <p:cNvPr id="1158" name="Google Shape;1158;p22"/>
              <p:cNvSpPr/>
              <p:nvPr/>
            </p:nvSpPr>
            <p:spPr>
              <a:xfrm flipH="1">
                <a:off x="763345" y="4519466"/>
                <a:ext cx="105816" cy="115393"/>
              </a:xfrm>
              <a:custGeom>
                <a:avLst/>
                <a:gdLst/>
                <a:ahLst/>
                <a:cxnLst/>
                <a:rect l="l" t="t" r="r" b="b"/>
                <a:pathLst>
                  <a:path w="71137" h="77575" extrusionOk="0">
                    <a:moveTo>
                      <a:pt x="8493" y="3929"/>
                    </a:moveTo>
                    <a:cubicBezTo>
                      <a:pt x="5180" y="17346"/>
                      <a:pt x="5635" y="31432"/>
                      <a:pt x="9921" y="44583"/>
                    </a:cubicBezTo>
                    <a:cubicBezTo>
                      <a:pt x="13753" y="56273"/>
                      <a:pt x="20702" y="67443"/>
                      <a:pt x="32262" y="70885"/>
                    </a:cubicBezTo>
                    <a:cubicBezTo>
                      <a:pt x="37587" y="72515"/>
                      <a:pt x="43237" y="72398"/>
                      <a:pt x="48498" y="70561"/>
                    </a:cubicBezTo>
                    <a:cubicBezTo>
                      <a:pt x="53628" y="68723"/>
                      <a:pt x="58174" y="65430"/>
                      <a:pt x="61486" y="61079"/>
                    </a:cubicBezTo>
                    <a:cubicBezTo>
                      <a:pt x="65448" y="56741"/>
                      <a:pt x="67266" y="50844"/>
                      <a:pt x="66357" y="45038"/>
                    </a:cubicBezTo>
                    <a:cubicBezTo>
                      <a:pt x="64929" y="39888"/>
                      <a:pt x="60772" y="35920"/>
                      <a:pt x="55576" y="34647"/>
                    </a:cubicBezTo>
                    <a:cubicBezTo>
                      <a:pt x="53043" y="34024"/>
                      <a:pt x="50381" y="34231"/>
                      <a:pt x="47978" y="35231"/>
                    </a:cubicBezTo>
                    <a:cubicBezTo>
                      <a:pt x="45770" y="36167"/>
                      <a:pt x="44016" y="37946"/>
                      <a:pt x="43107" y="40167"/>
                    </a:cubicBezTo>
                    <a:cubicBezTo>
                      <a:pt x="42263" y="42219"/>
                      <a:pt x="42003" y="44466"/>
                      <a:pt x="42328" y="46661"/>
                    </a:cubicBezTo>
                    <a:cubicBezTo>
                      <a:pt x="42328" y="46142"/>
                      <a:pt x="42328" y="47051"/>
                      <a:pt x="42328" y="47051"/>
                    </a:cubicBezTo>
                    <a:cubicBezTo>
                      <a:pt x="42263" y="47421"/>
                      <a:pt x="42263" y="47785"/>
                      <a:pt x="42328" y="48155"/>
                    </a:cubicBezTo>
                    <a:lnTo>
                      <a:pt x="42328" y="48934"/>
                    </a:lnTo>
                    <a:cubicBezTo>
                      <a:pt x="42328" y="48480"/>
                      <a:pt x="42328" y="49454"/>
                      <a:pt x="42328" y="49519"/>
                    </a:cubicBezTo>
                    <a:cubicBezTo>
                      <a:pt x="42783" y="50389"/>
                      <a:pt x="43432" y="51143"/>
                      <a:pt x="44211" y="51727"/>
                    </a:cubicBezTo>
                    <a:cubicBezTo>
                      <a:pt x="45510" y="52558"/>
                      <a:pt x="45965" y="54234"/>
                      <a:pt x="45316" y="55624"/>
                    </a:cubicBezTo>
                    <a:cubicBezTo>
                      <a:pt x="44796" y="56916"/>
                      <a:pt x="43302" y="57520"/>
                      <a:pt x="42003" y="56981"/>
                    </a:cubicBezTo>
                    <a:cubicBezTo>
                      <a:pt x="41938" y="56948"/>
                      <a:pt x="41808" y="56903"/>
                      <a:pt x="41743" y="56858"/>
                    </a:cubicBezTo>
                    <a:cubicBezTo>
                      <a:pt x="34860" y="51214"/>
                      <a:pt x="33886" y="41063"/>
                      <a:pt x="39536" y="34192"/>
                    </a:cubicBezTo>
                    <a:cubicBezTo>
                      <a:pt x="41743" y="31465"/>
                      <a:pt x="44796" y="29549"/>
                      <a:pt x="48238" y="28737"/>
                    </a:cubicBezTo>
                    <a:cubicBezTo>
                      <a:pt x="54602" y="27523"/>
                      <a:pt x="61161" y="29653"/>
                      <a:pt x="65578" y="34387"/>
                    </a:cubicBezTo>
                    <a:cubicBezTo>
                      <a:pt x="68111" y="36998"/>
                      <a:pt x="69864" y="40219"/>
                      <a:pt x="70773" y="43739"/>
                    </a:cubicBezTo>
                    <a:cubicBezTo>
                      <a:pt x="71617" y="47688"/>
                      <a:pt x="71293" y="51805"/>
                      <a:pt x="69799" y="55559"/>
                    </a:cubicBezTo>
                    <a:cubicBezTo>
                      <a:pt x="65058" y="68521"/>
                      <a:pt x="52848" y="77263"/>
                      <a:pt x="39081" y="77574"/>
                    </a:cubicBezTo>
                    <a:cubicBezTo>
                      <a:pt x="32262" y="77471"/>
                      <a:pt x="25703" y="75197"/>
                      <a:pt x="20248" y="71080"/>
                    </a:cubicBezTo>
                    <a:cubicBezTo>
                      <a:pt x="14598" y="66651"/>
                      <a:pt x="10116" y="60897"/>
                      <a:pt x="7259" y="54325"/>
                    </a:cubicBezTo>
                    <a:cubicBezTo>
                      <a:pt x="635" y="39816"/>
                      <a:pt x="-1444" y="23665"/>
                      <a:pt x="1219" y="7955"/>
                    </a:cubicBezTo>
                    <a:cubicBezTo>
                      <a:pt x="1544" y="6007"/>
                      <a:pt x="1933" y="4124"/>
                      <a:pt x="2388" y="2305"/>
                    </a:cubicBezTo>
                    <a:cubicBezTo>
                      <a:pt x="2648" y="818"/>
                      <a:pt x="4012" y="-202"/>
                      <a:pt x="5505" y="32"/>
                    </a:cubicBezTo>
                    <a:cubicBezTo>
                      <a:pt x="5505" y="32"/>
                      <a:pt x="5505" y="32"/>
                      <a:pt x="5505" y="32"/>
                    </a:cubicBezTo>
                    <a:cubicBezTo>
                      <a:pt x="6999" y="474"/>
                      <a:pt x="7908" y="1961"/>
                      <a:pt x="7583" y="3474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 flipH="1">
                <a:off x="589218" y="4921044"/>
                <a:ext cx="93123" cy="150645"/>
              </a:xfrm>
              <a:custGeom>
                <a:avLst/>
                <a:gdLst/>
                <a:ahLst/>
                <a:cxnLst/>
                <a:rect l="l" t="t" r="r" b="b"/>
                <a:pathLst>
                  <a:path w="62604" h="101274" extrusionOk="0">
                    <a:moveTo>
                      <a:pt x="26719" y="4775"/>
                    </a:moveTo>
                    <a:cubicBezTo>
                      <a:pt x="18017" y="14049"/>
                      <a:pt x="12237" y="25719"/>
                      <a:pt x="10159" y="38286"/>
                    </a:cubicBezTo>
                    <a:cubicBezTo>
                      <a:pt x="8665" y="44780"/>
                      <a:pt x="7497" y="51794"/>
                      <a:pt x="6457" y="58613"/>
                    </a:cubicBezTo>
                    <a:cubicBezTo>
                      <a:pt x="4834" y="65965"/>
                      <a:pt x="5223" y="73634"/>
                      <a:pt x="7691" y="80759"/>
                    </a:cubicBezTo>
                    <a:cubicBezTo>
                      <a:pt x="12432" y="91617"/>
                      <a:pt x="24252" y="97540"/>
                      <a:pt x="35812" y="94851"/>
                    </a:cubicBezTo>
                    <a:cubicBezTo>
                      <a:pt x="41721" y="93280"/>
                      <a:pt x="47047" y="89948"/>
                      <a:pt x="51008" y="85305"/>
                    </a:cubicBezTo>
                    <a:cubicBezTo>
                      <a:pt x="55879" y="80720"/>
                      <a:pt x="58087" y="73953"/>
                      <a:pt x="56788" y="67380"/>
                    </a:cubicBezTo>
                    <a:cubicBezTo>
                      <a:pt x="55749" y="64218"/>
                      <a:pt x="54125" y="61295"/>
                      <a:pt x="51917" y="58808"/>
                    </a:cubicBezTo>
                    <a:cubicBezTo>
                      <a:pt x="50164" y="56106"/>
                      <a:pt x="47761" y="53879"/>
                      <a:pt x="44903" y="52313"/>
                    </a:cubicBezTo>
                    <a:cubicBezTo>
                      <a:pt x="42241" y="51339"/>
                      <a:pt x="39643" y="53677"/>
                      <a:pt x="37760" y="55626"/>
                    </a:cubicBezTo>
                    <a:cubicBezTo>
                      <a:pt x="36461" y="56762"/>
                      <a:pt x="35357" y="58048"/>
                      <a:pt x="34382" y="59457"/>
                    </a:cubicBezTo>
                    <a:cubicBezTo>
                      <a:pt x="33668" y="60379"/>
                      <a:pt x="33279" y="61490"/>
                      <a:pt x="33279" y="62639"/>
                    </a:cubicBezTo>
                    <a:cubicBezTo>
                      <a:pt x="33279" y="63159"/>
                      <a:pt x="33279" y="62964"/>
                      <a:pt x="33279" y="63289"/>
                    </a:cubicBezTo>
                    <a:cubicBezTo>
                      <a:pt x="33279" y="63614"/>
                      <a:pt x="33279" y="64068"/>
                      <a:pt x="33279" y="63808"/>
                    </a:cubicBezTo>
                    <a:cubicBezTo>
                      <a:pt x="33409" y="64179"/>
                      <a:pt x="33668" y="64484"/>
                      <a:pt x="33993" y="64653"/>
                    </a:cubicBezTo>
                    <a:cubicBezTo>
                      <a:pt x="37110" y="66471"/>
                      <a:pt x="34577" y="71537"/>
                      <a:pt x="31525" y="69783"/>
                    </a:cubicBezTo>
                    <a:cubicBezTo>
                      <a:pt x="28278" y="67621"/>
                      <a:pt x="26850" y="63568"/>
                      <a:pt x="28018" y="59847"/>
                    </a:cubicBezTo>
                    <a:cubicBezTo>
                      <a:pt x="29447" y="56028"/>
                      <a:pt x="31914" y="52677"/>
                      <a:pt x="35097" y="50170"/>
                    </a:cubicBezTo>
                    <a:cubicBezTo>
                      <a:pt x="37825" y="46995"/>
                      <a:pt x="42176" y="45676"/>
                      <a:pt x="46202" y="46793"/>
                    </a:cubicBezTo>
                    <a:cubicBezTo>
                      <a:pt x="49839" y="48456"/>
                      <a:pt x="52957" y="51054"/>
                      <a:pt x="55230" y="54327"/>
                    </a:cubicBezTo>
                    <a:cubicBezTo>
                      <a:pt x="58087" y="57444"/>
                      <a:pt x="60295" y="61081"/>
                      <a:pt x="61724" y="65042"/>
                    </a:cubicBezTo>
                    <a:cubicBezTo>
                      <a:pt x="63023" y="69101"/>
                      <a:pt x="63023" y="73453"/>
                      <a:pt x="61724" y="77511"/>
                    </a:cubicBezTo>
                    <a:cubicBezTo>
                      <a:pt x="59126" y="84993"/>
                      <a:pt x="54190" y="91403"/>
                      <a:pt x="47566" y="95760"/>
                    </a:cubicBezTo>
                    <a:cubicBezTo>
                      <a:pt x="41462" y="99891"/>
                      <a:pt x="34188" y="101794"/>
                      <a:pt x="26850" y="101151"/>
                    </a:cubicBezTo>
                    <a:cubicBezTo>
                      <a:pt x="19965" y="100287"/>
                      <a:pt x="13601" y="97072"/>
                      <a:pt x="8795" y="92059"/>
                    </a:cubicBezTo>
                    <a:cubicBezTo>
                      <a:pt x="3405" y="86298"/>
                      <a:pt x="287" y="78732"/>
                      <a:pt x="93" y="70822"/>
                    </a:cubicBezTo>
                    <a:cubicBezTo>
                      <a:pt x="158" y="62230"/>
                      <a:pt x="1196" y="53671"/>
                      <a:pt x="3145" y="45300"/>
                    </a:cubicBezTo>
                    <a:cubicBezTo>
                      <a:pt x="4899" y="30597"/>
                      <a:pt x="10354" y="16582"/>
                      <a:pt x="19056" y="4580"/>
                    </a:cubicBezTo>
                    <a:cubicBezTo>
                      <a:pt x="20225" y="3262"/>
                      <a:pt x="21394" y="2002"/>
                      <a:pt x="22693" y="813"/>
                    </a:cubicBezTo>
                    <a:cubicBezTo>
                      <a:pt x="23732" y="-245"/>
                      <a:pt x="25420" y="-278"/>
                      <a:pt x="26459" y="749"/>
                    </a:cubicBezTo>
                    <a:cubicBezTo>
                      <a:pt x="26459" y="768"/>
                      <a:pt x="26524" y="788"/>
                      <a:pt x="26524" y="813"/>
                    </a:cubicBezTo>
                    <a:cubicBezTo>
                      <a:pt x="27564" y="1976"/>
                      <a:pt x="27564" y="3742"/>
                      <a:pt x="26524" y="490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 flipH="1">
                <a:off x="422331" y="4393057"/>
                <a:ext cx="72742" cy="126848"/>
              </a:xfrm>
              <a:custGeom>
                <a:avLst/>
                <a:gdLst/>
                <a:ahLst/>
                <a:cxnLst/>
                <a:rect l="l" t="t" r="r" b="b"/>
                <a:pathLst>
                  <a:path w="48902" h="85276" extrusionOk="0">
                    <a:moveTo>
                      <a:pt x="48996" y="3270"/>
                    </a:moveTo>
                    <a:cubicBezTo>
                      <a:pt x="45749" y="9342"/>
                      <a:pt x="43541" y="15934"/>
                      <a:pt x="42502" y="22753"/>
                    </a:cubicBezTo>
                    <a:cubicBezTo>
                      <a:pt x="41982" y="26059"/>
                      <a:pt x="41722" y="29403"/>
                      <a:pt x="41722" y="32754"/>
                    </a:cubicBezTo>
                    <a:cubicBezTo>
                      <a:pt x="42242" y="35891"/>
                      <a:pt x="41917" y="39106"/>
                      <a:pt x="40878" y="42106"/>
                    </a:cubicBezTo>
                    <a:cubicBezTo>
                      <a:pt x="39060" y="45418"/>
                      <a:pt x="35748" y="45158"/>
                      <a:pt x="32695" y="46003"/>
                    </a:cubicBezTo>
                    <a:cubicBezTo>
                      <a:pt x="30033" y="46711"/>
                      <a:pt x="27500" y="47847"/>
                      <a:pt x="25162" y="49380"/>
                    </a:cubicBezTo>
                    <a:cubicBezTo>
                      <a:pt x="20226" y="52724"/>
                      <a:pt x="16200" y="57173"/>
                      <a:pt x="13277" y="62368"/>
                    </a:cubicBezTo>
                    <a:cubicBezTo>
                      <a:pt x="9771" y="68850"/>
                      <a:pt x="7173" y="75773"/>
                      <a:pt x="5484" y="82955"/>
                    </a:cubicBezTo>
                    <a:cubicBezTo>
                      <a:pt x="5224" y="84475"/>
                      <a:pt x="3796" y="85495"/>
                      <a:pt x="2237" y="85235"/>
                    </a:cubicBezTo>
                    <a:cubicBezTo>
                      <a:pt x="2237" y="85228"/>
                      <a:pt x="2237" y="85228"/>
                      <a:pt x="2237" y="85228"/>
                    </a:cubicBezTo>
                    <a:cubicBezTo>
                      <a:pt x="743" y="84813"/>
                      <a:pt x="-166" y="83306"/>
                      <a:pt x="158" y="81786"/>
                    </a:cubicBezTo>
                    <a:cubicBezTo>
                      <a:pt x="2626" y="68525"/>
                      <a:pt x="9186" y="56374"/>
                      <a:pt x="18927" y="47042"/>
                    </a:cubicBezTo>
                    <a:cubicBezTo>
                      <a:pt x="21395" y="45009"/>
                      <a:pt x="24058" y="43327"/>
                      <a:pt x="26980" y="42041"/>
                    </a:cubicBezTo>
                    <a:cubicBezTo>
                      <a:pt x="28149" y="41450"/>
                      <a:pt x="29383" y="40996"/>
                      <a:pt x="30682" y="40677"/>
                    </a:cubicBezTo>
                    <a:cubicBezTo>
                      <a:pt x="32306" y="40223"/>
                      <a:pt x="33994" y="40158"/>
                      <a:pt x="35553" y="39703"/>
                    </a:cubicBezTo>
                    <a:cubicBezTo>
                      <a:pt x="35553" y="39703"/>
                      <a:pt x="36267" y="39184"/>
                      <a:pt x="36007" y="39703"/>
                    </a:cubicBezTo>
                    <a:cubicBezTo>
                      <a:pt x="35748" y="40223"/>
                      <a:pt x="36007" y="39314"/>
                      <a:pt x="36007" y="38664"/>
                    </a:cubicBezTo>
                    <a:cubicBezTo>
                      <a:pt x="36072" y="38125"/>
                      <a:pt x="36072" y="37580"/>
                      <a:pt x="36007" y="37040"/>
                    </a:cubicBezTo>
                    <a:cubicBezTo>
                      <a:pt x="36007" y="36131"/>
                      <a:pt x="36007" y="35222"/>
                      <a:pt x="36007" y="34248"/>
                    </a:cubicBezTo>
                    <a:cubicBezTo>
                      <a:pt x="35942" y="30735"/>
                      <a:pt x="36137" y="27215"/>
                      <a:pt x="36592" y="23727"/>
                    </a:cubicBezTo>
                    <a:cubicBezTo>
                      <a:pt x="37631" y="15856"/>
                      <a:pt x="40034" y="8232"/>
                      <a:pt x="43736" y="1192"/>
                    </a:cubicBezTo>
                    <a:cubicBezTo>
                      <a:pt x="44645" y="-75"/>
                      <a:pt x="46334" y="-380"/>
                      <a:pt x="47632" y="503"/>
                    </a:cubicBezTo>
                    <a:cubicBezTo>
                      <a:pt x="48672" y="1257"/>
                      <a:pt x="49126" y="2647"/>
                      <a:pt x="48607" y="38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 flipH="1">
                <a:off x="960152" y="4321657"/>
                <a:ext cx="29383" cy="123327"/>
              </a:xfrm>
              <a:custGeom>
                <a:avLst/>
                <a:gdLst/>
                <a:ahLst/>
                <a:cxnLst/>
                <a:rect l="l" t="t" r="r" b="b"/>
                <a:pathLst>
                  <a:path w="19753" h="82909" extrusionOk="0">
                    <a:moveTo>
                      <a:pt x="18062" y="2508"/>
                    </a:moveTo>
                    <a:cubicBezTo>
                      <a:pt x="18062" y="9002"/>
                      <a:pt x="18646" y="15497"/>
                      <a:pt x="18971" y="21991"/>
                    </a:cubicBezTo>
                    <a:cubicBezTo>
                      <a:pt x="18971" y="25238"/>
                      <a:pt x="18971" y="28485"/>
                      <a:pt x="19425" y="31733"/>
                    </a:cubicBezTo>
                    <a:cubicBezTo>
                      <a:pt x="19880" y="34980"/>
                      <a:pt x="19880" y="38227"/>
                      <a:pt x="19815" y="40954"/>
                    </a:cubicBezTo>
                    <a:cubicBezTo>
                      <a:pt x="19815" y="42461"/>
                      <a:pt x="19360" y="43935"/>
                      <a:pt x="18387" y="45111"/>
                    </a:cubicBezTo>
                    <a:cubicBezTo>
                      <a:pt x="17543" y="46078"/>
                      <a:pt x="16568" y="46949"/>
                      <a:pt x="15529" y="47709"/>
                    </a:cubicBezTo>
                    <a:cubicBezTo>
                      <a:pt x="13970" y="49131"/>
                      <a:pt x="12542" y="50722"/>
                      <a:pt x="11307" y="52449"/>
                    </a:cubicBezTo>
                    <a:cubicBezTo>
                      <a:pt x="8840" y="55969"/>
                      <a:pt x="7022" y="59937"/>
                      <a:pt x="6047" y="64139"/>
                    </a:cubicBezTo>
                    <a:cubicBezTo>
                      <a:pt x="4878" y="69068"/>
                      <a:pt x="4878" y="74212"/>
                      <a:pt x="6047" y="79141"/>
                    </a:cubicBezTo>
                    <a:cubicBezTo>
                      <a:pt x="6502" y="80609"/>
                      <a:pt x="5787" y="82180"/>
                      <a:pt x="4359" y="82778"/>
                    </a:cubicBezTo>
                    <a:cubicBezTo>
                      <a:pt x="2995" y="83226"/>
                      <a:pt x="1501" y="82486"/>
                      <a:pt x="1047" y="81128"/>
                    </a:cubicBezTo>
                    <a:cubicBezTo>
                      <a:pt x="1047" y="81089"/>
                      <a:pt x="1047" y="81057"/>
                      <a:pt x="1047" y="81024"/>
                    </a:cubicBezTo>
                    <a:cubicBezTo>
                      <a:pt x="-1096" y="71283"/>
                      <a:pt x="397" y="61100"/>
                      <a:pt x="5268" y="52384"/>
                    </a:cubicBezTo>
                    <a:cubicBezTo>
                      <a:pt x="6437" y="50300"/>
                      <a:pt x="7801" y="48326"/>
                      <a:pt x="9360" y="46475"/>
                    </a:cubicBezTo>
                    <a:cubicBezTo>
                      <a:pt x="10983" y="44773"/>
                      <a:pt x="12672" y="43169"/>
                      <a:pt x="14490" y="41669"/>
                    </a:cubicBezTo>
                    <a:cubicBezTo>
                      <a:pt x="14490" y="41669"/>
                      <a:pt x="14945" y="40954"/>
                      <a:pt x="14490" y="41279"/>
                    </a:cubicBezTo>
                    <a:cubicBezTo>
                      <a:pt x="14490" y="40740"/>
                      <a:pt x="14490" y="40195"/>
                      <a:pt x="14490" y="39656"/>
                    </a:cubicBezTo>
                    <a:cubicBezTo>
                      <a:pt x="14490" y="37967"/>
                      <a:pt x="14490" y="36214"/>
                      <a:pt x="14490" y="34460"/>
                    </a:cubicBezTo>
                    <a:lnTo>
                      <a:pt x="14100" y="24978"/>
                    </a:lnTo>
                    <a:cubicBezTo>
                      <a:pt x="13710" y="17705"/>
                      <a:pt x="13386" y="10496"/>
                      <a:pt x="13061" y="3222"/>
                    </a:cubicBezTo>
                    <a:cubicBezTo>
                      <a:pt x="12737" y="1787"/>
                      <a:pt x="13645" y="371"/>
                      <a:pt x="15075" y="60"/>
                    </a:cubicBezTo>
                    <a:cubicBezTo>
                      <a:pt x="16568" y="-252"/>
                      <a:pt x="17932" y="664"/>
                      <a:pt x="18257" y="2105"/>
                    </a:cubicBezTo>
                    <a:cubicBezTo>
                      <a:pt x="18322" y="2346"/>
                      <a:pt x="18322" y="2586"/>
                      <a:pt x="18322" y="2833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 flipH="1">
                <a:off x="-243525" y="3171921"/>
                <a:ext cx="2824547" cy="2127796"/>
              </a:xfrm>
              <a:custGeom>
                <a:avLst/>
                <a:gdLst/>
                <a:ahLst/>
                <a:cxnLst/>
                <a:rect l="l" t="t" r="r" b="b"/>
                <a:pathLst>
                  <a:path w="1898855" h="1430451" extrusionOk="0">
                    <a:moveTo>
                      <a:pt x="93" y="1390765"/>
                    </a:moveTo>
                    <a:cubicBezTo>
                      <a:pt x="202132" y="1419145"/>
                      <a:pt x="412093" y="1448369"/>
                      <a:pt x="623548" y="1416742"/>
                    </a:cubicBezTo>
                    <a:cubicBezTo>
                      <a:pt x="677905" y="1408754"/>
                      <a:pt x="732003" y="1396739"/>
                      <a:pt x="786945" y="1387777"/>
                    </a:cubicBezTo>
                    <a:cubicBezTo>
                      <a:pt x="1061525" y="1343031"/>
                      <a:pt x="1351951" y="1374789"/>
                      <a:pt x="1649391" y="1381283"/>
                    </a:cubicBezTo>
                    <a:cubicBezTo>
                      <a:pt x="1706930" y="1382647"/>
                      <a:pt x="1766288" y="1382842"/>
                      <a:pt x="1820451" y="1361215"/>
                    </a:cubicBezTo>
                    <a:cubicBezTo>
                      <a:pt x="1835193" y="1355799"/>
                      <a:pt x="1848701" y="1347519"/>
                      <a:pt x="1860196" y="1336862"/>
                    </a:cubicBezTo>
                    <a:cubicBezTo>
                      <a:pt x="1877536" y="1319652"/>
                      <a:pt x="1886627" y="1295103"/>
                      <a:pt x="1891304" y="1270555"/>
                    </a:cubicBezTo>
                    <a:cubicBezTo>
                      <a:pt x="1910462" y="1170347"/>
                      <a:pt x="1865327" y="1068192"/>
                      <a:pt x="1869028" y="966166"/>
                    </a:cubicBezTo>
                    <a:cubicBezTo>
                      <a:pt x="1871107" y="904990"/>
                      <a:pt x="1890460" y="845631"/>
                      <a:pt x="1896629" y="784650"/>
                    </a:cubicBezTo>
                    <a:cubicBezTo>
                      <a:pt x="1902604" y="725097"/>
                      <a:pt x="1895915" y="665284"/>
                      <a:pt x="1889225" y="606121"/>
                    </a:cubicBezTo>
                    <a:cubicBezTo>
                      <a:pt x="1880069" y="525678"/>
                      <a:pt x="1870977" y="445300"/>
                      <a:pt x="1861885" y="364987"/>
                    </a:cubicBezTo>
                    <a:cubicBezTo>
                      <a:pt x="1859417" y="351055"/>
                      <a:pt x="1859547" y="336787"/>
                      <a:pt x="1862274" y="322904"/>
                    </a:cubicBezTo>
                    <a:cubicBezTo>
                      <a:pt x="1866430" y="306863"/>
                      <a:pt x="1877016" y="293290"/>
                      <a:pt x="1883835" y="278158"/>
                    </a:cubicBezTo>
                    <a:cubicBezTo>
                      <a:pt x="1902409" y="237244"/>
                      <a:pt x="1883251" y="189121"/>
                      <a:pt x="1875652" y="148791"/>
                    </a:cubicBezTo>
                    <a:cubicBezTo>
                      <a:pt x="1866301" y="99239"/>
                      <a:pt x="1845844" y="58910"/>
                      <a:pt x="1808566" y="27023"/>
                    </a:cubicBezTo>
                    <a:cubicBezTo>
                      <a:pt x="1791811" y="12670"/>
                      <a:pt x="1772003" y="396"/>
                      <a:pt x="1750118" y="6"/>
                    </a:cubicBezTo>
                    <a:cubicBezTo>
                      <a:pt x="1728232" y="-383"/>
                      <a:pt x="1703748" y="14683"/>
                      <a:pt x="1698877" y="37543"/>
                    </a:cubicBezTo>
                    <a:cubicBezTo>
                      <a:pt x="1659911" y="36050"/>
                      <a:pt x="1619322" y="61118"/>
                      <a:pt x="1600618" y="98525"/>
                    </a:cubicBezTo>
                    <a:cubicBezTo>
                      <a:pt x="1590162" y="93795"/>
                      <a:pt x="1578342" y="93191"/>
                      <a:pt x="1567432" y="96837"/>
                    </a:cubicBezTo>
                    <a:cubicBezTo>
                      <a:pt x="1550157" y="102487"/>
                      <a:pt x="1535870" y="115540"/>
                      <a:pt x="1521972" y="128269"/>
                    </a:cubicBezTo>
                    <a:cubicBezTo>
                      <a:pt x="1517491" y="119632"/>
                      <a:pt x="1505671" y="119761"/>
                      <a:pt x="1496514" y="122879"/>
                    </a:cubicBezTo>
                    <a:cubicBezTo>
                      <a:pt x="1458262" y="135867"/>
                      <a:pt x="1434299" y="186198"/>
                      <a:pt x="1447612" y="225099"/>
                    </a:cubicBezTo>
                    <a:cubicBezTo>
                      <a:pt x="1432155" y="239409"/>
                      <a:pt x="1422479" y="258846"/>
                      <a:pt x="1420336" y="279781"/>
                    </a:cubicBezTo>
                    <a:lnTo>
                      <a:pt x="1417868" y="280821"/>
                    </a:lnTo>
                    <a:cubicBezTo>
                      <a:pt x="1407152" y="286192"/>
                      <a:pt x="1397930" y="294245"/>
                      <a:pt x="1391241" y="304200"/>
                    </a:cubicBezTo>
                    <a:cubicBezTo>
                      <a:pt x="1389877" y="298420"/>
                      <a:pt x="1387474" y="292925"/>
                      <a:pt x="1384227" y="287964"/>
                    </a:cubicBezTo>
                    <a:cubicBezTo>
                      <a:pt x="1366563" y="261403"/>
                      <a:pt x="1325778" y="258220"/>
                      <a:pt x="1302594" y="281470"/>
                    </a:cubicBezTo>
                    <a:cubicBezTo>
                      <a:pt x="1299672" y="284880"/>
                      <a:pt x="1296425" y="287932"/>
                      <a:pt x="1292787" y="290562"/>
                    </a:cubicBezTo>
                    <a:cubicBezTo>
                      <a:pt x="1288956" y="292409"/>
                      <a:pt x="1284865" y="293804"/>
                      <a:pt x="1280708" y="294718"/>
                    </a:cubicBezTo>
                    <a:cubicBezTo>
                      <a:pt x="1264407" y="300950"/>
                      <a:pt x="1251614" y="313999"/>
                      <a:pt x="1245769" y="330437"/>
                    </a:cubicBezTo>
                    <a:cubicBezTo>
                      <a:pt x="1239729" y="347046"/>
                      <a:pt x="1237196" y="364754"/>
                      <a:pt x="1238495" y="382392"/>
                    </a:cubicBezTo>
                    <a:cubicBezTo>
                      <a:pt x="1239534" y="389477"/>
                      <a:pt x="1238495" y="396710"/>
                      <a:pt x="1235572" y="403238"/>
                    </a:cubicBezTo>
                    <a:cubicBezTo>
                      <a:pt x="1231221" y="410577"/>
                      <a:pt x="1222583" y="412980"/>
                      <a:pt x="1214856" y="415318"/>
                    </a:cubicBezTo>
                    <a:cubicBezTo>
                      <a:pt x="1205504" y="417584"/>
                      <a:pt x="1196866" y="422036"/>
                      <a:pt x="1189593" y="428307"/>
                    </a:cubicBezTo>
                    <a:cubicBezTo>
                      <a:pt x="1182059" y="435172"/>
                      <a:pt x="1178553" y="445411"/>
                      <a:pt x="1180306" y="455453"/>
                    </a:cubicBezTo>
                    <a:cubicBezTo>
                      <a:pt x="1161797" y="467472"/>
                      <a:pt x="1150822" y="488248"/>
                      <a:pt x="1151341" y="510330"/>
                    </a:cubicBezTo>
                    <a:cubicBezTo>
                      <a:pt x="1151796" y="522585"/>
                      <a:pt x="1155887" y="534424"/>
                      <a:pt x="1163161" y="544295"/>
                    </a:cubicBezTo>
                    <a:cubicBezTo>
                      <a:pt x="1160823" y="546840"/>
                      <a:pt x="1158615" y="549553"/>
                      <a:pt x="1156667" y="552413"/>
                    </a:cubicBezTo>
                    <a:cubicBezTo>
                      <a:pt x="1146535" y="568610"/>
                      <a:pt x="1139911" y="586750"/>
                      <a:pt x="1137184" y="605666"/>
                    </a:cubicBezTo>
                    <a:cubicBezTo>
                      <a:pt x="1134196" y="618748"/>
                      <a:pt x="1133677" y="632268"/>
                      <a:pt x="1135625" y="645541"/>
                    </a:cubicBezTo>
                    <a:cubicBezTo>
                      <a:pt x="1136794" y="652224"/>
                      <a:pt x="1139262" y="658621"/>
                      <a:pt x="1142899" y="664375"/>
                    </a:cubicBezTo>
                    <a:lnTo>
                      <a:pt x="1140041" y="665674"/>
                    </a:lnTo>
                    <a:cubicBezTo>
                      <a:pt x="1124195" y="673402"/>
                      <a:pt x="1110816" y="686521"/>
                      <a:pt x="1095036" y="694249"/>
                    </a:cubicBezTo>
                    <a:cubicBezTo>
                      <a:pt x="1088606" y="696723"/>
                      <a:pt x="1082501" y="700042"/>
                      <a:pt x="1076916" y="704120"/>
                    </a:cubicBezTo>
                    <a:cubicBezTo>
                      <a:pt x="1067954" y="711978"/>
                      <a:pt x="1064772" y="724577"/>
                      <a:pt x="1063213" y="737241"/>
                    </a:cubicBezTo>
                    <a:cubicBezTo>
                      <a:pt x="1059576" y="733916"/>
                      <a:pt x="1055096" y="731669"/>
                      <a:pt x="1050225" y="730747"/>
                    </a:cubicBezTo>
                    <a:cubicBezTo>
                      <a:pt x="1036781" y="729649"/>
                      <a:pt x="1023663" y="735118"/>
                      <a:pt x="1015025" y="745424"/>
                    </a:cubicBezTo>
                    <a:cubicBezTo>
                      <a:pt x="1005998" y="755977"/>
                      <a:pt x="998594" y="767791"/>
                      <a:pt x="993009" y="780493"/>
                    </a:cubicBezTo>
                    <a:lnTo>
                      <a:pt x="958784" y="848944"/>
                    </a:lnTo>
                    <a:cubicBezTo>
                      <a:pt x="941250" y="842423"/>
                      <a:pt x="921507" y="846826"/>
                      <a:pt x="908453" y="860179"/>
                    </a:cubicBezTo>
                    <a:cubicBezTo>
                      <a:pt x="894945" y="874596"/>
                      <a:pt x="889490" y="894826"/>
                      <a:pt x="893971" y="914082"/>
                    </a:cubicBezTo>
                    <a:cubicBezTo>
                      <a:pt x="887477" y="913627"/>
                      <a:pt x="882736" y="923109"/>
                      <a:pt x="884620" y="930317"/>
                    </a:cubicBezTo>
                    <a:cubicBezTo>
                      <a:pt x="885918" y="934617"/>
                      <a:pt x="888386" y="938474"/>
                      <a:pt x="891763" y="941488"/>
                    </a:cubicBezTo>
                    <a:cubicBezTo>
                      <a:pt x="870917" y="944767"/>
                      <a:pt x="852278" y="956165"/>
                      <a:pt x="839809" y="973180"/>
                    </a:cubicBezTo>
                    <a:cubicBezTo>
                      <a:pt x="836042" y="964835"/>
                      <a:pt x="830067" y="957704"/>
                      <a:pt x="822469" y="952593"/>
                    </a:cubicBezTo>
                    <a:cubicBezTo>
                      <a:pt x="804155" y="941728"/>
                      <a:pt x="781165" y="942851"/>
                      <a:pt x="764020" y="955450"/>
                    </a:cubicBezTo>
                    <a:cubicBezTo>
                      <a:pt x="763110" y="956054"/>
                      <a:pt x="762267" y="956775"/>
                      <a:pt x="761487" y="957593"/>
                    </a:cubicBezTo>
                    <a:cubicBezTo>
                      <a:pt x="753369" y="938163"/>
                      <a:pt x="739861" y="921466"/>
                      <a:pt x="722521" y="909471"/>
                    </a:cubicBezTo>
                    <a:cubicBezTo>
                      <a:pt x="708559" y="899989"/>
                      <a:pt x="691544" y="894339"/>
                      <a:pt x="675632" y="898950"/>
                    </a:cubicBezTo>
                    <a:cubicBezTo>
                      <a:pt x="658422" y="904353"/>
                      <a:pt x="647122" y="920881"/>
                      <a:pt x="648421" y="938890"/>
                    </a:cubicBezTo>
                    <a:cubicBezTo>
                      <a:pt x="638615" y="929337"/>
                      <a:pt x="623548" y="927804"/>
                      <a:pt x="612053" y="935188"/>
                    </a:cubicBezTo>
                    <a:cubicBezTo>
                      <a:pt x="600493" y="942988"/>
                      <a:pt x="591466" y="954009"/>
                      <a:pt x="586076" y="966880"/>
                    </a:cubicBezTo>
                    <a:cubicBezTo>
                      <a:pt x="579387" y="980525"/>
                      <a:pt x="574516" y="994975"/>
                      <a:pt x="571593" y="1009873"/>
                    </a:cubicBezTo>
                    <a:cubicBezTo>
                      <a:pt x="569515" y="1020199"/>
                      <a:pt x="568931" y="1032603"/>
                      <a:pt x="575879" y="1039876"/>
                    </a:cubicBezTo>
                    <a:cubicBezTo>
                      <a:pt x="564709" y="1042292"/>
                      <a:pt x="555617" y="1050332"/>
                      <a:pt x="551786" y="1061113"/>
                    </a:cubicBezTo>
                    <a:cubicBezTo>
                      <a:pt x="544966" y="1061230"/>
                      <a:pt x="538277" y="1062964"/>
                      <a:pt x="532303" y="1066178"/>
                    </a:cubicBezTo>
                    <a:cubicBezTo>
                      <a:pt x="512171" y="1078102"/>
                      <a:pt x="499117" y="1099137"/>
                      <a:pt x="497428" y="1122484"/>
                    </a:cubicBezTo>
                    <a:cubicBezTo>
                      <a:pt x="496779" y="1122484"/>
                      <a:pt x="496129" y="1121900"/>
                      <a:pt x="495480" y="1121705"/>
                    </a:cubicBezTo>
                    <a:cubicBezTo>
                      <a:pt x="481128" y="1117419"/>
                      <a:pt x="466190" y="1124757"/>
                      <a:pt x="453527" y="1133395"/>
                    </a:cubicBezTo>
                    <a:cubicBezTo>
                      <a:pt x="438914" y="1143266"/>
                      <a:pt x="423653" y="1159762"/>
                      <a:pt x="427549" y="1178855"/>
                    </a:cubicBezTo>
                    <a:cubicBezTo>
                      <a:pt x="425926" y="1179264"/>
                      <a:pt x="424302" y="1179829"/>
                      <a:pt x="422744" y="1180543"/>
                    </a:cubicBezTo>
                    <a:cubicBezTo>
                      <a:pt x="422679" y="1169925"/>
                      <a:pt x="417288" y="1160041"/>
                      <a:pt x="408456" y="1154177"/>
                    </a:cubicBezTo>
                    <a:cubicBezTo>
                      <a:pt x="396376" y="1147033"/>
                      <a:pt x="381569" y="1149371"/>
                      <a:pt x="368906" y="1154826"/>
                    </a:cubicBezTo>
                    <a:cubicBezTo>
                      <a:pt x="353384" y="1161535"/>
                      <a:pt x="339746" y="1171977"/>
                      <a:pt x="329225" y="1185219"/>
                    </a:cubicBezTo>
                    <a:cubicBezTo>
                      <a:pt x="321107" y="1195286"/>
                      <a:pt x="314548" y="1206975"/>
                      <a:pt x="305781" y="1216392"/>
                    </a:cubicBezTo>
                    <a:cubicBezTo>
                      <a:pt x="296884" y="1226211"/>
                      <a:pt x="285389" y="1233342"/>
                      <a:pt x="272660" y="1236979"/>
                    </a:cubicBezTo>
                    <a:cubicBezTo>
                      <a:pt x="259671" y="1240486"/>
                      <a:pt x="246683" y="1240096"/>
                      <a:pt x="233694" y="1242954"/>
                    </a:cubicBezTo>
                    <a:cubicBezTo>
                      <a:pt x="223953" y="1244883"/>
                      <a:pt x="215056" y="1249831"/>
                      <a:pt x="208236" y="1257111"/>
                    </a:cubicBezTo>
                    <a:cubicBezTo>
                      <a:pt x="206418" y="1254709"/>
                      <a:pt x="204210" y="1252624"/>
                      <a:pt x="201742" y="1250942"/>
                    </a:cubicBezTo>
                    <a:cubicBezTo>
                      <a:pt x="191416" y="1244447"/>
                      <a:pt x="178947" y="1244447"/>
                      <a:pt x="167192" y="1244772"/>
                    </a:cubicBezTo>
                    <a:cubicBezTo>
                      <a:pt x="168037" y="1237310"/>
                      <a:pt x="164335" y="1230076"/>
                      <a:pt x="157840" y="1226328"/>
                    </a:cubicBezTo>
                    <a:cubicBezTo>
                      <a:pt x="151801" y="1223296"/>
                      <a:pt x="144917" y="1222536"/>
                      <a:pt x="138357" y="1224185"/>
                    </a:cubicBezTo>
                    <a:cubicBezTo>
                      <a:pt x="93611" y="1232498"/>
                      <a:pt x="66400" y="1287960"/>
                      <a:pt x="23473" y="1302767"/>
                    </a:cubicBezTo>
                    <a:close/>
                    <a:moveTo>
                      <a:pt x="1072630" y="758997"/>
                    </a:moveTo>
                    <a:lnTo>
                      <a:pt x="1073864" y="760491"/>
                    </a:lnTo>
                    <a:lnTo>
                      <a:pt x="1072500" y="760491"/>
                    </a:lnTo>
                    <a:cubicBezTo>
                      <a:pt x="1072565" y="760101"/>
                      <a:pt x="1072565" y="759452"/>
                      <a:pt x="1072630" y="758997"/>
                    </a:cubicBezTo>
                    <a:close/>
                  </a:path>
                </a:pathLst>
              </a:custGeom>
              <a:solidFill>
                <a:srgbClr val="FFFFFF">
                  <a:alpha val="639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 flipH="1">
                <a:off x="-89296" y="3797537"/>
                <a:ext cx="654652" cy="541306"/>
              </a:xfrm>
              <a:custGeom>
                <a:avLst/>
                <a:gdLst/>
                <a:ahLst/>
                <a:cxnLst/>
                <a:rect l="l" t="t" r="r" b="b"/>
                <a:pathLst>
                  <a:path w="440102" h="363903" extrusionOk="0">
                    <a:moveTo>
                      <a:pt x="440196" y="31783"/>
                    </a:moveTo>
                    <a:cubicBezTo>
                      <a:pt x="410516" y="19978"/>
                      <a:pt x="376876" y="24168"/>
                      <a:pt x="351028" y="42888"/>
                    </a:cubicBezTo>
                    <a:cubicBezTo>
                      <a:pt x="318232" y="-755"/>
                      <a:pt x="257900" y="-12852"/>
                      <a:pt x="210816" y="14768"/>
                    </a:cubicBezTo>
                    <a:cubicBezTo>
                      <a:pt x="181917" y="1065"/>
                      <a:pt x="144964" y="14054"/>
                      <a:pt x="124377" y="40031"/>
                    </a:cubicBezTo>
                    <a:cubicBezTo>
                      <a:pt x="104374" y="67848"/>
                      <a:pt x="98270" y="103321"/>
                      <a:pt x="107881" y="136212"/>
                    </a:cubicBezTo>
                    <a:cubicBezTo>
                      <a:pt x="88788" y="138739"/>
                      <a:pt x="72357" y="151044"/>
                      <a:pt x="64564" y="168683"/>
                    </a:cubicBezTo>
                    <a:cubicBezTo>
                      <a:pt x="56641" y="186704"/>
                      <a:pt x="58070" y="207473"/>
                      <a:pt x="68461" y="224210"/>
                    </a:cubicBezTo>
                    <a:cubicBezTo>
                      <a:pt x="45731" y="220313"/>
                      <a:pt x="24754" y="240381"/>
                      <a:pt x="13909" y="262266"/>
                    </a:cubicBezTo>
                    <a:cubicBezTo>
                      <a:pt x="-1613" y="293933"/>
                      <a:pt x="-4146" y="330385"/>
                      <a:pt x="6765" y="363902"/>
                    </a:cubicBezTo>
                    <a:cubicBezTo>
                      <a:pt x="11376" y="337925"/>
                      <a:pt x="16311" y="311298"/>
                      <a:pt x="30144" y="289218"/>
                    </a:cubicBezTo>
                    <a:cubicBezTo>
                      <a:pt x="43977" y="267137"/>
                      <a:pt x="69110" y="250836"/>
                      <a:pt x="93269" y="256746"/>
                    </a:cubicBezTo>
                    <a:cubicBezTo>
                      <a:pt x="89827" y="236666"/>
                      <a:pt x="92750" y="216025"/>
                      <a:pt x="101517" y="197648"/>
                    </a:cubicBezTo>
                    <a:cubicBezTo>
                      <a:pt x="110803" y="179789"/>
                      <a:pt x="128663" y="166021"/>
                      <a:pt x="147756" y="165826"/>
                    </a:cubicBezTo>
                    <a:cubicBezTo>
                      <a:pt x="150614" y="133354"/>
                      <a:pt x="166784" y="100298"/>
                      <a:pt x="194321" y="84842"/>
                    </a:cubicBezTo>
                    <a:cubicBezTo>
                      <a:pt x="221857" y="69385"/>
                      <a:pt x="260823" y="76789"/>
                      <a:pt x="275500" y="105234"/>
                    </a:cubicBezTo>
                    <a:cubicBezTo>
                      <a:pt x="301087" y="85184"/>
                      <a:pt x="337715" y="88004"/>
                      <a:pt x="359926" y="111728"/>
                    </a:cubicBezTo>
                    <a:cubicBezTo>
                      <a:pt x="376486" y="93145"/>
                      <a:pt x="399021" y="80962"/>
                      <a:pt x="423635" y="77308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22"/>
              <p:cNvSpPr/>
              <p:nvPr/>
            </p:nvSpPr>
            <p:spPr>
              <a:xfrm flipH="1">
                <a:off x="349405" y="4279606"/>
                <a:ext cx="519079" cy="288652"/>
              </a:xfrm>
              <a:custGeom>
                <a:avLst/>
                <a:gdLst/>
                <a:ahLst/>
                <a:cxnLst/>
                <a:rect l="l" t="t" r="r" b="b"/>
                <a:pathLst>
                  <a:path w="348961" h="194052" extrusionOk="0">
                    <a:moveTo>
                      <a:pt x="8428" y="138655"/>
                    </a:moveTo>
                    <a:cubicBezTo>
                      <a:pt x="17390" y="122302"/>
                      <a:pt x="33690" y="111223"/>
                      <a:pt x="52199" y="108846"/>
                    </a:cubicBezTo>
                    <a:cubicBezTo>
                      <a:pt x="48497" y="89870"/>
                      <a:pt x="52134" y="70198"/>
                      <a:pt x="62330" y="53774"/>
                    </a:cubicBezTo>
                    <a:cubicBezTo>
                      <a:pt x="73046" y="38253"/>
                      <a:pt x="93178" y="29550"/>
                      <a:pt x="109739" y="36694"/>
                    </a:cubicBezTo>
                    <a:cubicBezTo>
                      <a:pt x="108439" y="26518"/>
                      <a:pt x="112726" y="16432"/>
                      <a:pt x="120974" y="10327"/>
                    </a:cubicBezTo>
                    <a:cubicBezTo>
                      <a:pt x="128897" y="4833"/>
                      <a:pt x="138249" y="1599"/>
                      <a:pt x="147860" y="975"/>
                    </a:cubicBezTo>
                    <a:cubicBezTo>
                      <a:pt x="164875" y="-1077"/>
                      <a:pt x="182151" y="112"/>
                      <a:pt x="198776" y="4482"/>
                    </a:cubicBezTo>
                    <a:cubicBezTo>
                      <a:pt x="204686" y="6041"/>
                      <a:pt x="211764" y="10977"/>
                      <a:pt x="209426" y="17081"/>
                    </a:cubicBezTo>
                    <a:cubicBezTo>
                      <a:pt x="241898" y="17127"/>
                      <a:pt x="272032" y="34109"/>
                      <a:pt x="288917" y="61892"/>
                    </a:cubicBezTo>
                    <a:cubicBezTo>
                      <a:pt x="290151" y="61275"/>
                      <a:pt x="291515" y="60730"/>
                      <a:pt x="292813" y="60269"/>
                    </a:cubicBezTo>
                    <a:cubicBezTo>
                      <a:pt x="310608" y="51034"/>
                      <a:pt x="331909" y="51696"/>
                      <a:pt x="349054" y="62022"/>
                    </a:cubicBezTo>
                    <a:cubicBezTo>
                      <a:pt x="325220" y="57320"/>
                      <a:pt x="301191" y="69302"/>
                      <a:pt x="290605" y="91181"/>
                    </a:cubicBezTo>
                    <a:cubicBezTo>
                      <a:pt x="280994" y="80550"/>
                      <a:pt x="264563" y="79732"/>
                      <a:pt x="253912" y="89363"/>
                    </a:cubicBezTo>
                    <a:cubicBezTo>
                      <a:pt x="253133" y="90097"/>
                      <a:pt x="252354" y="90876"/>
                      <a:pt x="251639" y="91701"/>
                    </a:cubicBezTo>
                    <a:cubicBezTo>
                      <a:pt x="244171" y="76777"/>
                      <a:pt x="231962" y="64743"/>
                      <a:pt x="216960" y="57476"/>
                    </a:cubicBezTo>
                    <a:cubicBezTo>
                      <a:pt x="201504" y="50826"/>
                      <a:pt x="183514" y="55443"/>
                      <a:pt x="173188" y="68711"/>
                    </a:cubicBezTo>
                    <a:cubicBezTo>
                      <a:pt x="138898" y="46111"/>
                      <a:pt x="87333" y="64230"/>
                      <a:pt x="71487" y="104170"/>
                    </a:cubicBezTo>
                    <a:cubicBezTo>
                      <a:pt x="66551" y="116574"/>
                      <a:pt x="63824" y="131576"/>
                      <a:pt x="53109" y="138460"/>
                    </a:cubicBezTo>
                    <a:cubicBezTo>
                      <a:pt x="48043" y="141025"/>
                      <a:pt x="42717" y="142967"/>
                      <a:pt x="37197" y="144240"/>
                    </a:cubicBezTo>
                    <a:cubicBezTo>
                      <a:pt x="16935" y="152390"/>
                      <a:pt x="3751" y="172205"/>
                      <a:pt x="4141" y="194052"/>
                    </a:cubicBezTo>
                    <a:cubicBezTo>
                      <a:pt x="-2483" y="175835"/>
                      <a:pt x="-925" y="155638"/>
                      <a:pt x="8428" y="1386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22"/>
              <p:cNvSpPr/>
              <p:nvPr/>
            </p:nvSpPr>
            <p:spPr>
              <a:xfrm flipH="1">
                <a:off x="1003245" y="4784438"/>
                <a:ext cx="563707" cy="310480"/>
              </a:xfrm>
              <a:custGeom>
                <a:avLst/>
                <a:gdLst/>
                <a:ahLst/>
                <a:cxnLst/>
                <a:rect l="l" t="t" r="r" b="b"/>
                <a:pathLst>
                  <a:path w="378963" h="208726" extrusionOk="0">
                    <a:moveTo>
                      <a:pt x="4788" y="155082"/>
                    </a:moveTo>
                    <a:cubicBezTo>
                      <a:pt x="10504" y="138132"/>
                      <a:pt x="24726" y="123325"/>
                      <a:pt x="41092" y="124169"/>
                    </a:cubicBezTo>
                    <a:cubicBezTo>
                      <a:pt x="48690" y="101179"/>
                      <a:pt x="71745" y="85787"/>
                      <a:pt x="93825" y="89165"/>
                    </a:cubicBezTo>
                    <a:cubicBezTo>
                      <a:pt x="94995" y="79131"/>
                      <a:pt x="99085" y="69669"/>
                      <a:pt x="105580" y="61953"/>
                    </a:cubicBezTo>
                    <a:cubicBezTo>
                      <a:pt x="100190" y="47276"/>
                      <a:pt x="101943" y="30930"/>
                      <a:pt x="110321" y="17727"/>
                    </a:cubicBezTo>
                    <a:cubicBezTo>
                      <a:pt x="119478" y="4134"/>
                      <a:pt x="136038" y="-2464"/>
                      <a:pt x="152014" y="1102"/>
                    </a:cubicBezTo>
                    <a:cubicBezTo>
                      <a:pt x="171043" y="-2211"/>
                      <a:pt x="190591" y="2004"/>
                      <a:pt x="206567" y="12856"/>
                    </a:cubicBezTo>
                    <a:cubicBezTo>
                      <a:pt x="217217" y="20130"/>
                      <a:pt x="226894" y="30456"/>
                      <a:pt x="239038" y="32339"/>
                    </a:cubicBezTo>
                    <a:cubicBezTo>
                      <a:pt x="245078" y="32826"/>
                      <a:pt x="251183" y="32696"/>
                      <a:pt x="257223" y="31950"/>
                    </a:cubicBezTo>
                    <a:cubicBezTo>
                      <a:pt x="282875" y="31352"/>
                      <a:pt x="307034" y="43925"/>
                      <a:pt x="321257" y="65266"/>
                    </a:cubicBezTo>
                    <a:cubicBezTo>
                      <a:pt x="340739" y="52277"/>
                      <a:pt x="369250" y="61564"/>
                      <a:pt x="379056" y="83839"/>
                    </a:cubicBezTo>
                    <a:cubicBezTo>
                      <a:pt x="357560" y="73585"/>
                      <a:pt x="332881" y="72227"/>
                      <a:pt x="310346" y="80073"/>
                    </a:cubicBezTo>
                    <a:cubicBezTo>
                      <a:pt x="297357" y="60590"/>
                      <a:pt x="273523" y="55069"/>
                      <a:pt x="251897" y="50783"/>
                    </a:cubicBezTo>
                    <a:cubicBezTo>
                      <a:pt x="228907" y="46237"/>
                      <a:pt x="200852" y="43639"/>
                      <a:pt x="186954" y="63772"/>
                    </a:cubicBezTo>
                    <a:cubicBezTo>
                      <a:pt x="164873" y="58187"/>
                      <a:pt x="140909" y="79878"/>
                      <a:pt x="141493" y="104751"/>
                    </a:cubicBezTo>
                    <a:cubicBezTo>
                      <a:pt x="147988" y="98257"/>
                      <a:pt x="158314" y="100465"/>
                      <a:pt x="166042" y="104751"/>
                    </a:cubicBezTo>
                    <a:cubicBezTo>
                      <a:pt x="173770" y="109037"/>
                      <a:pt x="181109" y="115596"/>
                      <a:pt x="189812" y="116765"/>
                    </a:cubicBezTo>
                    <a:cubicBezTo>
                      <a:pt x="195721" y="116993"/>
                      <a:pt x="201631" y="116532"/>
                      <a:pt x="207476" y="115402"/>
                    </a:cubicBezTo>
                    <a:cubicBezTo>
                      <a:pt x="224166" y="114609"/>
                      <a:pt x="240078" y="122838"/>
                      <a:pt x="249040" y="136963"/>
                    </a:cubicBezTo>
                    <a:cubicBezTo>
                      <a:pt x="228257" y="129689"/>
                      <a:pt x="205203" y="122545"/>
                      <a:pt x="185525" y="132352"/>
                    </a:cubicBezTo>
                    <a:cubicBezTo>
                      <a:pt x="180914" y="135248"/>
                      <a:pt x="176044" y="137749"/>
                      <a:pt x="171043" y="139820"/>
                    </a:cubicBezTo>
                    <a:cubicBezTo>
                      <a:pt x="159353" y="143457"/>
                      <a:pt x="144156" y="138197"/>
                      <a:pt x="136688" y="148653"/>
                    </a:cubicBezTo>
                    <a:cubicBezTo>
                      <a:pt x="127271" y="131527"/>
                      <a:pt x="105710" y="125292"/>
                      <a:pt x="88630" y="134722"/>
                    </a:cubicBezTo>
                    <a:cubicBezTo>
                      <a:pt x="86487" y="135885"/>
                      <a:pt x="84473" y="137268"/>
                      <a:pt x="82655" y="138846"/>
                    </a:cubicBezTo>
                    <a:cubicBezTo>
                      <a:pt x="79083" y="143334"/>
                      <a:pt x="74667" y="147068"/>
                      <a:pt x="69667" y="149821"/>
                    </a:cubicBezTo>
                    <a:cubicBezTo>
                      <a:pt x="64990" y="150854"/>
                      <a:pt x="60119" y="151010"/>
                      <a:pt x="55379" y="150276"/>
                    </a:cubicBezTo>
                    <a:cubicBezTo>
                      <a:pt x="28298" y="149821"/>
                      <a:pt x="11477" y="181319"/>
                      <a:pt x="437" y="208725"/>
                    </a:cubicBezTo>
                    <a:cubicBezTo>
                      <a:pt x="-17" y="190736"/>
                      <a:pt x="-927" y="171967"/>
                      <a:pt x="4788" y="1550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22"/>
              <p:cNvSpPr/>
              <p:nvPr/>
            </p:nvSpPr>
            <p:spPr>
              <a:xfrm flipH="1">
                <a:off x="1749184" y="4930529"/>
                <a:ext cx="370057" cy="208597"/>
              </a:xfrm>
              <a:custGeom>
                <a:avLst/>
                <a:gdLst/>
                <a:ahLst/>
                <a:cxnLst/>
                <a:rect l="l" t="t" r="r" b="b"/>
                <a:pathLst>
                  <a:path w="248778" h="140233" extrusionOk="0">
                    <a:moveTo>
                      <a:pt x="108919" y="8398"/>
                    </a:moveTo>
                    <a:cubicBezTo>
                      <a:pt x="131324" y="2689"/>
                      <a:pt x="154768" y="13002"/>
                      <a:pt x="165744" y="33401"/>
                    </a:cubicBezTo>
                    <a:cubicBezTo>
                      <a:pt x="170745" y="28076"/>
                      <a:pt x="179187" y="31647"/>
                      <a:pt x="184448" y="36713"/>
                    </a:cubicBezTo>
                    <a:cubicBezTo>
                      <a:pt x="189708" y="41779"/>
                      <a:pt x="194709" y="48533"/>
                      <a:pt x="201593" y="49702"/>
                    </a:cubicBezTo>
                    <a:cubicBezTo>
                      <a:pt x="205555" y="49741"/>
                      <a:pt x="209516" y="49195"/>
                      <a:pt x="213282" y="48078"/>
                    </a:cubicBezTo>
                    <a:cubicBezTo>
                      <a:pt x="229843" y="46500"/>
                      <a:pt x="245040" y="57397"/>
                      <a:pt x="248871" y="73601"/>
                    </a:cubicBezTo>
                    <a:cubicBezTo>
                      <a:pt x="231986" y="63898"/>
                      <a:pt x="211854" y="61547"/>
                      <a:pt x="193215" y="67106"/>
                    </a:cubicBezTo>
                    <a:cubicBezTo>
                      <a:pt x="179707" y="56040"/>
                      <a:pt x="164316" y="47481"/>
                      <a:pt x="147755" y="41844"/>
                    </a:cubicBezTo>
                    <a:cubicBezTo>
                      <a:pt x="143338" y="39973"/>
                      <a:pt x="138468" y="39454"/>
                      <a:pt x="133727" y="40350"/>
                    </a:cubicBezTo>
                    <a:cubicBezTo>
                      <a:pt x="127233" y="42103"/>
                      <a:pt x="122752" y="48338"/>
                      <a:pt x="116453" y="49961"/>
                    </a:cubicBezTo>
                    <a:cubicBezTo>
                      <a:pt x="112166" y="50539"/>
                      <a:pt x="107750" y="50539"/>
                      <a:pt x="103464" y="49961"/>
                    </a:cubicBezTo>
                    <a:cubicBezTo>
                      <a:pt x="87357" y="49961"/>
                      <a:pt x="73070" y="67431"/>
                      <a:pt x="74694" y="85550"/>
                    </a:cubicBezTo>
                    <a:cubicBezTo>
                      <a:pt x="80279" y="81160"/>
                      <a:pt x="88072" y="80667"/>
                      <a:pt x="94177" y="84316"/>
                    </a:cubicBezTo>
                    <a:cubicBezTo>
                      <a:pt x="99697" y="87693"/>
                      <a:pt x="103723" y="94123"/>
                      <a:pt x="109763" y="96201"/>
                    </a:cubicBezTo>
                    <a:cubicBezTo>
                      <a:pt x="114050" y="97039"/>
                      <a:pt x="118400" y="97234"/>
                      <a:pt x="122752" y="96785"/>
                    </a:cubicBezTo>
                    <a:cubicBezTo>
                      <a:pt x="136065" y="97760"/>
                      <a:pt x="147430" y="106774"/>
                      <a:pt x="151392" y="119516"/>
                    </a:cubicBezTo>
                    <a:cubicBezTo>
                      <a:pt x="137494" y="110170"/>
                      <a:pt x="120284" y="107170"/>
                      <a:pt x="104048" y="111268"/>
                    </a:cubicBezTo>
                    <a:cubicBezTo>
                      <a:pt x="88397" y="104773"/>
                      <a:pt x="71577" y="99773"/>
                      <a:pt x="55536" y="104773"/>
                    </a:cubicBezTo>
                    <a:cubicBezTo>
                      <a:pt x="39624" y="110664"/>
                      <a:pt x="27545" y="123867"/>
                      <a:pt x="23064" y="140232"/>
                    </a:cubicBezTo>
                    <a:cubicBezTo>
                      <a:pt x="21765" y="129699"/>
                      <a:pt x="22479" y="119016"/>
                      <a:pt x="25077" y="108735"/>
                    </a:cubicBezTo>
                    <a:cubicBezTo>
                      <a:pt x="28324" y="98799"/>
                      <a:pt x="36507" y="90161"/>
                      <a:pt x="45859" y="90876"/>
                    </a:cubicBezTo>
                    <a:cubicBezTo>
                      <a:pt x="27091" y="88408"/>
                      <a:pt x="7997" y="103280"/>
                      <a:pt x="3191" y="123932"/>
                    </a:cubicBezTo>
                    <a:cubicBezTo>
                      <a:pt x="-4017" y="110943"/>
                      <a:pt x="2347" y="93798"/>
                      <a:pt x="12088" y="83732"/>
                    </a:cubicBezTo>
                    <a:cubicBezTo>
                      <a:pt x="21830" y="73666"/>
                      <a:pt x="34559" y="67691"/>
                      <a:pt x="44560" y="57755"/>
                    </a:cubicBezTo>
                    <a:cubicBezTo>
                      <a:pt x="58393" y="43662"/>
                      <a:pt x="65862" y="22361"/>
                      <a:pt x="80993" y="10021"/>
                    </a:cubicBezTo>
                    <a:cubicBezTo>
                      <a:pt x="89825" y="2741"/>
                      <a:pt x="101125" y="-798"/>
                      <a:pt x="112555" y="150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22"/>
              <p:cNvSpPr/>
              <p:nvPr/>
            </p:nvSpPr>
            <p:spPr>
              <a:xfrm flipH="1">
                <a:off x="-249198" y="3274498"/>
                <a:ext cx="86941" cy="65303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43901" extrusionOk="0">
                    <a:moveTo>
                      <a:pt x="21264" y="43900"/>
                    </a:moveTo>
                    <a:cubicBezTo>
                      <a:pt x="16004" y="28469"/>
                      <a:pt x="8860" y="13729"/>
                      <a:pt x="93" y="-1"/>
                    </a:cubicBezTo>
                    <a:cubicBezTo>
                      <a:pt x="20939" y="1410"/>
                      <a:pt x="41007" y="8116"/>
                      <a:pt x="58542" y="194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22"/>
              <p:cNvSpPr/>
              <p:nvPr/>
            </p:nvSpPr>
            <p:spPr>
              <a:xfrm flipH="1">
                <a:off x="-162943" y="3172789"/>
                <a:ext cx="2564518" cy="1962886"/>
              </a:xfrm>
              <a:custGeom>
                <a:avLst/>
                <a:gdLst/>
                <a:ahLst/>
                <a:cxnLst/>
                <a:rect l="l" t="t" r="r" b="b"/>
                <a:pathLst>
                  <a:path w="1724046" h="1319587" extrusionOk="0">
                    <a:moveTo>
                      <a:pt x="93" y="1230290"/>
                    </a:moveTo>
                    <a:cubicBezTo>
                      <a:pt x="6327" y="1230647"/>
                      <a:pt x="11458" y="1235395"/>
                      <a:pt x="12237" y="1241590"/>
                    </a:cubicBezTo>
                    <a:cubicBezTo>
                      <a:pt x="25226" y="1237116"/>
                      <a:pt x="39448" y="1243551"/>
                      <a:pt x="44709" y="1256267"/>
                    </a:cubicBezTo>
                    <a:cubicBezTo>
                      <a:pt x="55425" y="1251845"/>
                      <a:pt x="67763" y="1255046"/>
                      <a:pt x="74973" y="1264125"/>
                    </a:cubicBezTo>
                    <a:cubicBezTo>
                      <a:pt x="65750" y="1269860"/>
                      <a:pt x="61010" y="1280744"/>
                      <a:pt x="63218" y="1291401"/>
                    </a:cubicBezTo>
                    <a:cubicBezTo>
                      <a:pt x="49775" y="1294064"/>
                      <a:pt x="40033" y="1305851"/>
                      <a:pt x="39968" y="1319587"/>
                    </a:cubicBezTo>
                    <a:cubicBezTo>
                      <a:pt x="47047" y="1309650"/>
                      <a:pt x="60815" y="1307326"/>
                      <a:pt x="70751" y="1314391"/>
                    </a:cubicBezTo>
                    <a:cubicBezTo>
                      <a:pt x="71140" y="1314638"/>
                      <a:pt x="71465" y="1314898"/>
                      <a:pt x="71790" y="1315171"/>
                    </a:cubicBezTo>
                    <a:cubicBezTo>
                      <a:pt x="74063" y="1307378"/>
                      <a:pt x="83285" y="1306728"/>
                      <a:pt x="90493" y="1307442"/>
                    </a:cubicBezTo>
                    <a:lnTo>
                      <a:pt x="123809" y="1310884"/>
                    </a:lnTo>
                    <a:cubicBezTo>
                      <a:pt x="112055" y="1298610"/>
                      <a:pt x="96923" y="1285362"/>
                      <a:pt x="81986" y="1291012"/>
                    </a:cubicBezTo>
                    <a:cubicBezTo>
                      <a:pt x="101664" y="1262190"/>
                      <a:pt x="134915" y="1245668"/>
                      <a:pt x="169790" y="1247370"/>
                    </a:cubicBezTo>
                    <a:cubicBezTo>
                      <a:pt x="173621" y="1236161"/>
                      <a:pt x="182518" y="1227419"/>
                      <a:pt x="193818" y="1223796"/>
                    </a:cubicBezTo>
                    <a:cubicBezTo>
                      <a:pt x="196870" y="1226056"/>
                      <a:pt x="200768" y="1226861"/>
                      <a:pt x="204469" y="1226004"/>
                    </a:cubicBezTo>
                    <a:cubicBezTo>
                      <a:pt x="206807" y="1224711"/>
                      <a:pt x="208755" y="1222776"/>
                      <a:pt x="209989" y="1220419"/>
                    </a:cubicBezTo>
                    <a:cubicBezTo>
                      <a:pt x="216873" y="1208638"/>
                      <a:pt x="224406" y="1197260"/>
                      <a:pt x="232589" y="1186323"/>
                    </a:cubicBezTo>
                    <a:cubicBezTo>
                      <a:pt x="241357" y="1176062"/>
                      <a:pt x="253306" y="1168139"/>
                      <a:pt x="265905" y="1169243"/>
                    </a:cubicBezTo>
                    <a:cubicBezTo>
                      <a:pt x="279868" y="1171036"/>
                      <a:pt x="290064" y="1183420"/>
                      <a:pt x="289090" y="1197494"/>
                    </a:cubicBezTo>
                    <a:cubicBezTo>
                      <a:pt x="296753" y="1202098"/>
                      <a:pt x="306624" y="1200864"/>
                      <a:pt x="312924" y="1194506"/>
                    </a:cubicBezTo>
                    <a:cubicBezTo>
                      <a:pt x="319483" y="1188129"/>
                      <a:pt x="325263" y="1181076"/>
                      <a:pt x="330329" y="1173465"/>
                    </a:cubicBezTo>
                    <a:cubicBezTo>
                      <a:pt x="342343" y="1158073"/>
                      <a:pt x="363840" y="1146773"/>
                      <a:pt x="378387" y="1159502"/>
                    </a:cubicBezTo>
                    <a:cubicBezTo>
                      <a:pt x="385336" y="1133525"/>
                      <a:pt x="405209" y="1114366"/>
                      <a:pt x="425601" y="1099429"/>
                    </a:cubicBezTo>
                    <a:cubicBezTo>
                      <a:pt x="435212" y="1092416"/>
                      <a:pt x="447487" y="1085791"/>
                      <a:pt x="457682" y="1091766"/>
                    </a:cubicBezTo>
                    <a:cubicBezTo>
                      <a:pt x="460995" y="1069088"/>
                      <a:pt x="474632" y="1049222"/>
                      <a:pt x="494570" y="1037928"/>
                    </a:cubicBezTo>
                    <a:cubicBezTo>
                      <a:pt x="485998" y="1018114"/>
                      <a:pt x="490803" y="995066"/>
                      <a:pt x="506585" y="980324"/>
                    </a:cubicBezTo>
                    <a:cubicBezTo>
                      <a:pt x="519183" y="969803"/>
                      <a:pt x="533406" y="970712"/>
                      <a:pt x="547629" y="975193"/>
                    </a:cubicBezTo>
                    <a:cubicBezTo>
                      <a:pt x="557695" y="978440"/>
                      <a:pt x="556071" y="979739"/>
                      <a:pt x="565618" y="977531"/>
                    </a:cubicBezTo>
                    <a:cubicBezTo>
                      <a:pt x="571398" y="976232"/>
                      <a:pt x="577178" y="971037"/>
                      <a:pt x="583607" y="969348"/>
                    </a:cubicBezTo>
                    <a:cubicBezTo>
                      <a:pt x="619066" y="962432"/>
                      <a:pt x="655564" y="974635"/>
                      <a:pt x="679788" y="1001495"/>
                    </a:cubicBezTo>
                    <a:cubicBezTo>
                      <a:pt x="684724" y="993085"/>
                      <a:pt x="694660" y="988955"/>
                      <a:pt x="704077" y="991364"/>
                    </a:cubicBezTo>
                    <a:cubicBezTo>
                      <a:pt x="713559" y="994689"/>
                      <a:pt x="720118" y="1003456"/>
                      <a:pt x="720572" y="1013510"/>
                    </a:cubicBezTo>
                    <a:cubicBezTo>
                      <a:pt x="739341" y="984350"/>
                      <a:pt x="769540" y="964432"/>
                      <a:pt x="803700" y="958633"/>
                    </a:cubicBezTo>
                    <a:cubicBezTo>
                      <a:pt x="801492" y="943319"/>
                      <a:pt x="803116" y="927707"/>
                      <a:pt x="808441" y="913172"/>
                    </a:cubicBezTo>
                    <a:cubicBezTo>
                      <a:pt x="811038" y="905964"/>
                      <a:pt x="818766" y="898106"/>
                      <a:pt x="823962" y="903301"/>
                    </a:cubicBezTo>
                    <a:cubicBezTo>
                      <a:pt x="830456" y="875051"/>
                      <a:pt x="865526" y="860049"/>
                      <a:pt x="887412" y="876479"/>
                    </a:cubicBezTo>
                    <a:cubicBezTo>
                      <a:pt x="889945" y="852385"/>
                      <a:pt x="892932" y="826993"/>
                      <a:pt x="906310" y="807380"/>
                    </a:cubicBezTo>
                    <a:cubicBezTo>
                      <a:pt x="919688" y="787767"/>
                      <a:pt x="947224" y="777246"/>
                      <a:pt x="964758" y="791858"/>
                    </a:cubicBezTo>
                    <a:cubicBezTo>
                      <a:pt x="965798" y="772473"/>
                      <a:pt x="978007" y="755471"/>
                      <a:pt x="996062" y="748347"/>
                    </a:cubicBezTo>
                    <a:cubicBezTo>
                      <a:pt x="1003140" y="745749"/>
                      <a:pt x="1014051" y="748801"/>
                      <a:pt x="1019831" y="745164"/>
                    </a:cubicBezTo>
                    <a:cubicBezTo>
                      <a:pt x="1025610" y="741528"/>
                      <a:pt x="1030222" y="726591"/>
                      <a:pt x="1034767" y="721200"/>
                    </a:cubicBezTo>
                    <a:cubicBezTo>
                      <a:pt x="1046912" y="706640"/>
                      <a:pt x="1063083" y="695937"/>
                      <a:pt x="1081202" y="690417"/>
                    </a:cubicBezTo>
                    <a:cubicBezTo>
                      <a:pt x="1089710" y="687884"/>
                      <a:pt x="1123805" y="680676"/>
                      <a:pt x="1129974" y="690417"/>
                    </a:cubicBezTo>
                    <a:cubicBezTo>
                      <a:pt x="1116076" y="668304"/>
                      <a:pt x="1089385" y="657783"/>
                      <a:pt x="1064122" y="664440"/>
                    </a:cubicBezTo>
                    <a:cubicBezTo>
                      <a:pt x="1062693" y="664992"/>
                      <a:pt x="1061135" y="664992"/>
                      <a:pt x="1059705" y="664440"/>
                    </a:cubicBezTo>
                    <a:cubicBezTo>
                      <a:pt x="1057953" y="663531"/>
                      <a:pt x="1057563" y="661128"/>
                      <a:pt x="1057368" y="659050"/>
                    </a:cubicBezTo>
                    <a:cubicBezTo>
                      <a:pt x="1056199" y="648529"/>
                      <a:pt x="1055095" y="638073"/>
                      <a:pt x="1053991" y="627552"/>
                    </a:cubicBezTo>
                    <a:cubicBezTo>
                      <a:pt x="1052238" y="617756"/>
                      <a:pt x="1052627" y="607693"/>
                      <a:pt x="1055160" y="598068"/>
                    </a:cubicBezTo>
                    <a:cubicBezTo>
                      <a:pt x="1058407" y="588651"/>
                      <a:pt x="1067369" y="580598"/>
                      <a:pt x="1076331" y="582482"/>
                    </a:cubicBezTo>
                    <a:cubicBezTo>
                      <a:pt x="1073279" y="572780"/>
                      <a:pt x="1073279" y="562374"/>
                      <a:pt x="1076331" y="552673"/>
                    </a:cubicBezTo>
                    <a:cubicBezTo>
                      <a:pt x="1079708" y="540155"/>
                      <a:pt x="1087956" y="529513"/>
                      <a:pt x="1099256" y="523124"/>
                    </a:cubicBezTo>
                    <a:cubicBezTo>
                      <a:pt x="1095619" y="507732"/>
                      <a:pt x="1094581" y="483119"/>
                      <a:pt x="1107439" y="472078"/>
                    </a:cubicBezTo>
                    <a:cubicBezTo>
                      <a:pt x="1112959" y="467402"/>
                      <a:pt x="1145755" y="458440"/>
                      <a:pt x="1145171" y="474416"/>
                    </a:cubicBezTo>
                    <a:cubicBezTo>
                      <a:pt x="1146664" y="436165"/>
                      <a:pt x="1187774" y="415318"/>
                      <a:pt x="1222193" y="403563"/>
                    </a:cubicBezTo>
                    <a:cubicBezTo>
                      <a:pt x="1236091" y="398757"/>
                      <a:pt x="1251159" y="394017"/>
                      <a:pt x="1264731" y="398822"/>
                    </a:cubicBezTo>
                    <a:cubicBezTo>
                      <a:pt x="1272914" y="402169"/>
                      <a:pt x="1279084" y="409164"/>
                      <a:pt x="1281357" y="417721"/>
                    </a:cubicBezTo>
                    <a:cubicBezTo>
                      <a:pt x="1282851" y="422716"/>
                      <a:pt x="1282396" y="428080"/>
                      <a:pt x="1280188" y="432788"/>
                    </a:cubicBezTo>
                    <a:cubicBezTo>
                      <a:pt x="1292592" y="413305"/>
                      <a:pt x="1320908" y="407330"/>
                      <a:pt x="1338118" y="421293"/>
                    </a:cubicBezTo>
                    <a:cubicBezTo>
                      <a:pt x="1359029" y="401810"/>
                      <a:pt x="1389357" y="397978"/>
                      <a:pt x="1416049" y="404018"/>
                    </a:cubicBezTo>
                    <a:cubicBezTo>
                      <a:pt x="1442741" y="410058"/>
                      <a:pt x="1466575" y="424994"/>
                      <a:pt x="1490019" y="439737"/>
                    </a:cubicBezTo>
                    <a:cubicBezTo>
                      <a:pt x="1483590" y="405571"/>
                      <a:pt x="1455600" y="379602"/>
                      <a:pt x="1421049" y="375703"/>
                    </a:cubicBezTo>
                    <a:cubicBezTo>
                      <a:pt x="1406957" y="374534"/>
                      <a:pt x="1392020" y="377391"/>
                      <a:pt x="1379161" y="371676"/>
                    </a:cubicBezTo>
                    <a:cubicBezTo>
                      <a:pt x="1374096" y="369248"/>
                      <a:pt x="1369420" y="366097"/>
                      <a:pt x="1365263" y="362324"/>
                    </a:cubicBezTo>
                    <a:cubicBezTo>
                      <a:pt x="1361886" y="359597"/>
                      <a:pt x="1358769" y="356674"/>
                      <a:pt x="1355133" y="354141"/>
                    </a:cubicBezTo>
                    <a:cubicBezTo>
                      <a:pt x="1338247" y="341972"/>
                      <a:pt x="1316686" y="338260"/>
                      <a:pt x="1296684" y="344075"/>
                    </a:cubicBezTo>
                    <a:cubicBezTo>
                      <a:pt x="1317205" y="306460"/>
                      <a:pt x="1349223" y="276383"/>
                      <a:pt x="1388059" y="258220"/>
                    </a:cubicBezTo>
                    <a:cubicBezTo>
                      <a:pt x="1395137" y="216174"/>
                      <a:pt x="1417413" y="178190"/>
                      <a:pt x="1450664" y="151454"/>
                    </a:cubicBezTo>
                    <a:cubicBezTo>
                      <a:pt x="1485148" y="124178"/>
                      <a:pt x="1538012" y="114566"/>
                      <a:pt x="1566522" y="146063"/>
                    </a:cubicBezTo>
                    <a:cubicBezTo>
                      <a:pt x="1561197" y="111644"/>
                      <a:pt x="1604320" y="78652"/>
                      <a:pt x="1633219" y="95213"/>
                    </a:cubicBezTo>
                    <a:cubicBezTo>
                      <a:pt x="1659326" y="75631"/>
                      <a:pt x="1691603" y="66109"/>
                      <a:pt x="1724140" y="68391"/>
                    </a:cubicBezTo>
                    <a:cubicBezTo>
                      <a:pt x="1714073" y="52929"/>
                      <a:pt x="1701799" y="38997"/>
                      <a:pt x="1687771" y="27023"/>
                    </a:cubicBezTo>
                    <a:cubicBezTo>
                      <a:pt x="1671016" y="12670"/>
                      <a:pt x="1651208" y="396"/>
                      <a:pt x="1629323" y="6"/>
                    </a:cubicBezTo>
                    <a:cubicBezTo>
                      <a:pt x="1607437" y="-383"/>
                      <a:pt x="1582953" y="14683"/>
                      <a:pt x="1578082" y="37543"/>
                    </a:cubicBezTo>
                    <a:cubicBezTo>
                      <a:pt x="1539116" y="36050"/>
                      <a:pt x="1498527" y="61118"/>
                      <a:pt x="1479823" y="98525"/>
                    </a:cubicBezTo>
                    <a:cubicBezTo>
                      <a:pt x="1469368" y="93795"/>
                      <a:pt x="1457547" y="93191"/>
                      <a:pt x="1446637" y="96837"/>
                    </a:cubicBezTo>
                    <a:cubicBezTo>
                      <a:pt x="1429362" y="102487"/>
                      <a:pt x="1415075" y="115540"/>
                      <a:pt x="1401177" y="128269"/>
                    </a:cubicBezTo>
                    <a:cubicBezTo>
                      <a:pt x="1396696" y="119632"/>
                      <a:pt x="1384876" y="119761"/>
                      <a:pt x="1375719" y="122879"/>
                    </a:cubicBezTo>
                    <a:cubicBezTo>
                      <a:pt x="1337468" y="135867"/>
                      <a:pt x="1313504" y="186198"/>
                      <a:pt x="1326817" y="225099"/>
                    </a:cubicBezTo>
                    <a:cubicBezTo>
                      <a:pt x="1311360" y="239409"/>
                      <a:pt x="1301684" y="258846"/>
                      <a:pt x="1299541" y="279781"/>
                    </a:cubicBezTo>
                    <a:lnTo>
                      <a:pt x="1297073" y="280821"/>
                    </a:lnTo>
                    <a:cubicBezTo>
                      <a:pt x="1286357" y="286192"/>
                      <a:pt x="1277136" y="294245"/>
                      <a:pt x="1270447" y="304200"/>
                    </a:cubicBezTo>
                    <a:cubicBezTo>
                      <a:pt x="1269083" y="298420"/>
                      <a:pt x="1266680" y="292925"/>
                      <a:pt x="1263433" y="287964"/>
                    </a:cubicBezTo>
                    <a:cubicBezTo>
                      <a:pt x="1245768" y="261403"/>
                      <a:pt x="1204984" y="258220"/>
                      <a:pt x="1181799" y="281470"/>
                    </a:cubicBezTo>
                    <a:cubicBezTo>
                      <a:pt x="1178877" y="284880"/>
                      <a:pt x="1175630" y="287932"/>
                      <a:pt x="1171992" y="290562"/>
                    </a:cubicBezTo>
                    <a:cubicBezTo>
                      <a:pt x="1168161" y="292409"/>
                      <a:pt x="1164070" y="293804"/>
                      <a:pt x="1159913" y="294718"/>
                    </a:cubicBezTo>
                    <a:cubicBezTo>
                      <a:pt x="1143612" y="300950"/>
                      <a:pt x="1130819" y="313999"/>
                      <a:pt x="1124974" y="330437"/>
                    </a:cubicBezTo>
                    <a:cubicBezTo>
                      <a:pt x="1118934" y="347046"/>
                      <a:pt x="1116401" y="364754"/>
                      <a:pt x="1117700" y="382392"/>
                    </a:cubicBezTo>
                    <a:cubicBezTo>
                      <a:pt x="1118739" y="389477"/>
                      <a:pt x="1117700" y="396710"/>
                      <a:pt x="1114778" y="403238"/>
                    </a:cubicBezTo>
                    <a:cubicBezTo>
                      <a:pt x="1110426" y="410577"/>
                      <a:pt x="1101789" y="412980"/>
                      <a:pt x="1094061" y="415318"/>
                    </a:cubicBezTo>
                    <a:cubicBezTo>
                      <a:pt x="1084709" y="417584"/>
                      <a:pt x="1076071" y="422036"/>
                      <a:pt x="1068798" y="428307"/>
                    </a:cubicBezTo>
                    <a:cubicBezTo>
                      <a:pt x="1061265" y="435172"/>
                      <a:pt x="1057758" y="445411"/>
                      <a:pt x="1059511" y="455453"/>
                    </a:cubicBezTo>
                    <a:cubicBezTo>
                      <a:pt x="1041003" y="467472"/>
                      <a:pt x="1030027" y="488248"/>
                      <a:pt x="1030546" y="510330"/>
                    </a:cubicBezTo>
                    <a:cubicBezTo>
                      <a:pt x="1031001" y="522585"/>
                      <a:pt x="1035092" y="534424"/>
                      <a:pt x="1042366" y="544295"/>
                    </a:cubicBezTo>
                    <a:cubicBezTo>
                      <a:pt x="1040028" y="546840"/>
                      <a:pt x="1037820" y="549553"/>
                      <a:pt x="1035872" y="552413"/>
                    </a:cubicBezTo>
                    <a:cubicBezTo>
                      <a:pt x="1028403" y="563877"/>
                      <a:pt x="1023013" y="576559"/>
                      <a:pt x="1019896" y="589885"/>
                    </a:cubicBezTo>
                    <a:cubicBezTo>
                      <a:pt x="1018532" y="595081"/>
                      <a:pt x="1017363" y="600341"/>
                      <a:pt x="1016454" y="605666"/>
                    </a:cubicBezTo>
                    <a:cubicBezTo>
                      <a:pt x="1013466" y="618748"/>
                      <a:pt x="1012947" y="632268"/>
                      <a:pt x="1014895" y="645542"/>
                    </a:cubicBezTo>
                    <a:cubicBezTo>
                      <a:pt x="1016064" y="652224"/>
                      <a:pt x="1018532" y="658621"/>
                      <a:pt x="1022169" y="664375"/>
                    </a:cubicBezTo>
                    <a:lnTo>
                      <a:pt x="1019311" y="665674"/>
                    </a:lnTo>
                    <a:cubicBezTo>
                      <a:pt x="1003465" y="673402"/>
                      <a:pt x="990086" y="686521"/>
                      <a:pt x="974306" y="694249"/>
                    </a:cubicBezTo>
                    <a:cubicBezTo>
                      <a:pt x="967876" y="696723"/>
                      <a:pt x="961771" y="700042"/>
                      <a:pt x="956186" y="704120"/>
                    </a:cubicBezTo>
                    <a:cubicBezTo>
                      <a:pt x="947224" y="711978"/>
                      <a:pt x="944042" y="724577"/>
                      <a:pt x="942483" y="737241"/>
                    </a:cubicBezTo>
                    <a:cubicBezTo>
                      <a:pt x="938846" y="733916"/>
                      <a:pt x="934366" y="731669"/>
                      <a:pt x="929495" y="730747"/>
                    </a:cubicBezTo>
                    <a:cubicBezTo>
                      <a:pt x="916051" y="729649"/>
                      <a:pt x="902933" y="735118"/>
                      <a:pt x="894295" y="745424"/>
                    </a:cubicBezTo>
                    <a:cubicBezTo>
                      <a:pt x="885268" y="755977"/>
                      <a:pt x="877864" y="767791"/>
                      <a:pt x="872279" y="780493"/>
                    </a:cubicBezTo>
                    <a:lnTo>
                      <a:pt x="838055" y="848944"/>
                    </a:lnTo>
                    <a:cubicBezTo>
                      <a:pt x="820520" y="842423"/>
                      <a:pt x="800842" y="846826"/>
                      <a:pt x="787724" y="860179"/>
                    </a:cubicBezTo>
                    <a:cubicBezTo>
                      <a:pt x="774215" y="874596"/>
                      <a:pt x="768760" y="894826"/>
                      <a:pt x="773241" y="914082"/>
                    </a:cubicBezTo>
                    <a:cubicBezTo>
                      <a:pt x="766747" y="913627"/>
                      <a:pt x="762006" y="923109"/>
                      <a:pt x="763890" y="930317"/>
                    </a:cubicBezTo>
                    <a:cubicBezTo>
                      <a:pt x="765188" y="934617"/>
                      <a:pt x="767656" y="938474"/>
                      <a:pt x="771033" y="941488"/>
                    </a:cubicBezTo>
                    <a:cubicBezTo>
                      <a:pt x="750187" y="944767"/>
                      <a:pt x="731548" y="956165"/>
                      <a:pt x="719079" y="973180"/>
                    </a:cubicBezTo>
                    <a:cubicBezTo>
                      <a:pt x="715312" y="964835"/>
                      <a:pt x="709337" y="957704"/>
                      <a:pt x="701739" y="952593"/>
                    </a:cubicBezTo>
                    <a:cubicBezTo>
                      <a:pt x="683425" y="941728"/>
                      <a:pt x="660435" y="942851"/>
                      <a:pt x="643290" y="955450"/>
                    </a:cubicBezTo>
                    <a:cubicBezTo>
                      <a:pt x="642381" y="956054"/>
                      <a:pt x="641537" y="956775"/>
                      <a:pt x="640758" y="957594"/>
                    </a:cubicBezTo>
                    <a:cubicBezTo>
                      <a:pt x="632640" y="938162"/>
                      <a:pt x="619131" y="921466"/>
                      <a:pt x="601792" y="909471"/>
                    </a:cubicBezTo>
                    <a:cubicBezTo>
                      <a:pt x="587829" y="899989"/>
                      <a:pt x="570814" y="894339"/>
                      <a:pt x="554902" y="898950"/>
                    </a:cubicBezTo>
                    <a:cubicBezTo>
                      <a:pt x="537693" y="904353"/>
                      <a:pt x="526392" y="920881"/>
                      <a:pt x="527691" y="938890"/>
                    </a:cubicBezTo>
                    <a:cubicBezTo>
                      <a:pt x="520742" y="931707"/>
                      <a:pt x="510416" y="928869"/>
                      <a:pt x="500805" y="931486"/>
                    </a:cubicBezTo>
                    <a:cubicBezTo>
                      <a:pt x="497493" y="932233"/>
                      <a:pt x="494310" y="933480"/>
                      <a:pt x="491323" y="935188"/>
                    </a:cubicBezTo>
                    <a:cubicBezTo>
                      <a:pt x="486388" y="938046"/>
                      <a:pt x="482036" y="941715"/>
                      <a:pt x="478335" y="946034"/>
                    </a:cubicBezTo>
                    <a:cubicBezTo>
                      <a:pt x="473139" y="952404"/>
                      <a:pt x="468787" y="959412"/>
                      <a:pt x="465346" y="966880"/>
                    </a:cubicBezTo>
                    <a:cubicBezTo>
                      <a:pt x="458657" y="980525"/>
                      <a:pt x="453786" y="994975"/>
                      <a:pt x="450863" y="1009873"/>
                    </a:cubicBezTo>
                    <a:cubicBezTo>
                      <a:pt x="448785" y="1020199"/>
                      <a:pt x="448201" y="1032603"/>
                      <a:pt x="455150" y="1039877"/>
                    </a:cubicBezTo>
                    <a:cubicBezTo>
                      <a:pt x="443979" y="1042292"/>
                      <a:pt x="434887" y="1050332"/>
                      <a:pt x="431056" y="1061113"/>
                    </a:cubicBezTo>
                    <a:cubicBezTo>
                      <a:pt x="424236" y="1061230"/>
                      <a:pt x="417548" y="1062964"/>
                      <a:pt x="411573" y="1066179"/>
                    </a:cubicBezTo>
                    <a:cubicBezTo>
                      <a:pt x="391441" y="1078102"/>
                      <a:pt x="378387" y="1099137"/>
                      <a:pt x="376698" y="1122484"/>
                    </a:cubicBezTo>
                    <a:cubicBezTo>
                      <a:pt x="376049" y="1122484"/>
                      <a:pt x="375399" y="1121900"/>
                      <a:pt x="374750" y="1121705"/>
                    </a:cubicBezTo>
                    <a:cubicBezTo>
                      <a:pt x="360398" y="1117419"/>
                      <a:pt x="345460" y="1124757"/>
                      <a:pt x="332797" y="1133395"/>
                    </a:cubicBezTo>
                    <a:cubicBezTo>
                      <a:pt x="318185" y="1143266"/>
                      <a:pt x="302923" y="1159762"/>
                      <a:pt x="306819" y="1178855"/>
                    </a:cubicBezTo>
                    <a:cubicBezTo>
                      <a:pt x="305196" y="1179264"/>
                      <a:pt x="303572" y="1179829"/>
                      <a:pt x="302014" y="1180543"/>
                    </a:cubicBezTo>
                    <a:cubicBezTo>
                      <a:pt x="301949" y="1169925"/>
                      <a:pt x="296559" y="1160041"/>
                      <a:pt x="287726" y="1154176"/>
                    </a:cubicBezTo>
                    <a:cubicBezTo>
                      <a:pt x="275646" y="1147033"/>
                      <a:pt x="260840" y="1149371"/>
                      <a:pt x="248176" y="1154826"/>
                    </a:cubicBezTo>
                    <a:cubicBezTo>
                      <a:pt x="232654" y="1161535"/>
                      <a:pt x="219016" y="1171977"/>
                      <a:pt x="208495" y="1185219"/>
                    </a:cubicBezTo>
                    <a:cubicBezTo>
                      <a:pt x="200378" y="1195286"/>
                      <a:pt x="193818" y="1206975"/>
                      <a:pt x="185051" y="1216392"/>
                    </a:cubicBezTo>
                    <a:cubicBezTo>
                      <a:pt x="184272" y="1217282"/>
                      <a:pt x="183427" y="1218133"/>
                      <a:pt x="182518" y="1218925"/>
                    </a:cubicBezTo>
                    <a:cubicBezTo>
                      <a:pt x="181999" y="1219496"/>
                      <a:pt x="181414" y="1220042"/>
                      <a:pt x="180830" y="1220548"/>
                    </a:cubicBezTo>
                    <a:cubicBezTo>
                      <a:pt x="171218" y="1220055"/>
                      <a:pt x="161866" y="1224120"/>
                      <a:pt x="155697" y="1231524"/>
                    </a:cubicBezTo>
                    <a:cubicBezTo>
                      <a:pt x="154073" y="1233706"/>
                      <a:pt x="152189" y="1235687"/>
                      <a:pt x="150112" y="1237434"/>
                    </a:cubicBezTo>
                    <a:lnTo>
                      <a:pt x="151930" y="1236979"/>
                    </a:lnTo>
                    <a:lnTo>
                      <a:pt x="150112" y="1237434"/>
                    </a:lnTo>
                    <a:lnTo>
                      <a:pt x="150112" y="1237434"/>
                    </a:lnTo>
                    <a:cubicBezTo>
                      <a:pt x="147644" y="1238018"/>
                      <a:pt x="145176" y="1238538"/>
                      <a:pt x="142643" y="1238927"/>
                    </a:cubicBezTo>
                    <a:lnTo>
                      <a:pt x="142643" y="1238927"/>
                    </a:lnTo>
                    <a:cubicBezTo>
                      <a:pt x="132836" y="1240486"/>
                      <a:pt x="123160" y="1240746"/>
                      <a:pt x="113094" y="1242954"/>
                    </a:cubicBezTo>
                    <a:cubicBezTo>
                      <a:pt x="103353" y="1244883"/>
                      <a:pt x="94456" y="1249831"/>
                      <a:pt x="87636" y="1257111"/>
                    </a:cubicBezTo>
                    <a:cubicBezTo>
                      <a:pt x="85818" y="1254709"/>
                      <a:pt x="83610" y="1252624"/>
                      <a:pt x="81142" y="1250942"/>
                    </a:cubicBezTo>
                    <a:cubicBezTo>
                      <a:pt x="70816" y="1244448"/>
                      <a:pt x="58347" y="1244448"/>
                      <a:pt x="46592" y="1244772"/>
                    </a:cubicBezTo>
                    <a:cubicBezTo>
                      <a:pt x="47436" y="1237310"/>
                      <a:pt x="43735" y="1230076"/>
                      <a:pt x="37240" y="1226328"/>
                    </a:cubicBezTo>
                    <a:cubicBezTo>
                      <a:pt x="31200" y="1223296"/>
                      <a:pt x="24317" y="1222536"/>
                      <a:pt x="17757" y="1224185"/>
                    </a:cubicBezTo>
                    <a:cubicBezTo>
                      <a:pt x="11588" y="1225406"/>
                      <a:pt x="5678" y="1227465"/>
                      <a:pt x="93" y="1230290"/>
                    </a:cubicBezTo>
                    <a:close/>
                    <a:moveTo>
                      <a:pt x="180635" y="1221198"/>
                    </a:moveTo>
                    <a:lnTo>
                      <a:pt x="180180" y="1221588"/>
                    </a:lnTo>
                    <a:close/>
                    <a:moveTo>
                      <a:pt x="176414" y="1224705"/>
                    </a:moveTo>
                    <a:lnTo>
                      <a:pt x="177193" y="1224120"/>
                    </a:lnTo>
                    <a:close/>
                    <a:moveTo>
                      <a:pt x="168685" y="1229900"/>
                    </a:moveTo>
                    <a:lnTo>
                      <a:pt x="169920" y="1229186"/>
                    </a:lnTo>
                    <a:close/>
                    <a:moveTo>
                      <a:pt x="172582" y="1227497"/>
                    </a:moveTo>
                    <a:lnTo>
                      <a:pt x="173621" y="1226783"/>
                    </a:lnTo>
                    <a:close/>
                    <a:moveTo>
                      <a:pt x="156606" y="1235550"/>
                    </a:moveTo>
                    <a:lnTo>
                      <a:pt x="157839" y="1235096"/>
                    </a:lnTo>
                    <a:close/>
                    <a:moveTo>
                      <a:pt x="164724" y="1232108"/>
                    </a:moveTo>
                    <a:lnTo>
                      <a:pt x="166087" y="1231394"/>
                    </a:lnTo>
                    <a:close/>
                    <a:moveTo>
                      <a:pt x="160697" y="1233992"/>
                    </a:moveTo>
                    <a:lnTo>
                      <a:pt x="162061" y="1233342"/>
                    </a:ln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22"/>
              <p:cNvSpPr/>
              <p:nvPr/>
            </p:nvSpPr>
            <p:spPr>
              <a:xfrm flipH="1">
                <a:off x="-226594" y="4468974"/>
                <a:ext cx="900436" cy="668811"/>
              </a:xfrm>
              <a:custGeom>
                <a:avLst/>
                <a:gdLst/>
                <a:ahLst/>
                <a:cxnLst/>
                <a:rect l="l" t="t" r="r" b="b"/>
                <a:pathLst>
                  <a:path w="605335" h="449621" extrusionOk="0">
                    <a:moveTo>
                      <a:pt x="605428" y="67300"/>
                    </a:moveTo>
                    <a:cubicBezTo>
                      <a:pt x="573801" y="64014"/>
                      <a:pt x="541914" y="69242"/>
                      <a:pt x="513014" y="82432"/>
                    </a:cubicBezTo>
                    <a:cubicBezTo>
                      <a:pt x="505285" y="70483"/>
                      <a:pt x="488076" y="71392"/>
                      <a:pt x="476321" y="63793"/>
                    </a:cubicBezTo>
                    <a:cubicBezTo>
                      <a:pt x="470087" y="58884"/>
                      <a:pt x="464437" y="53286"/>
                      <a:pt x="459501" y="47103"/>
                    </a:cubicBezTo>
                    <a:cubicBezTo>
                      <a:pt x="432224" y="19502"/>
                      <a:pt x="388713" y="23658"/>
                      <a:pt x="351565" y="30932"/>
                    </a:cubicBezTo>
                    <a:cubicBezTo>
                      <a:pt x="334550" y="8981"/>
                      <a:pt x="307274" y="-2546"/>
                      <a:pt x="279673" y="474"/>
                    </a:cubicBezTo>
                    <a:cubicBezTo>
                      <a:pt x="252007" y="4630"/>
                      <a:pt x="228238" y="22347"/>
                      <a:pt x="216353" y="47687"/>
                    </a:cubicBezTo>
                    <a:cubicBezTo>
                      <a:pt x="193623" y="34699"/>
                      <a:pt x="167322" y="60676"/>
                      <a:pt x="158554" y="86653"/>
                    </a:cubicBezTo>
                    <a:cubicBezTo>
                      <a:pt x="150436" y="111247"/>
                      <a:pt x="148618" y="137504"/>
                      <a:pt x="153424" y="162962"/>
                    </a:cubicBezTo>
                    <a:cubicBezTo>
                      <a:pt x="120367" y="160948"/>
                      <a:pt x="89000" y="192576"/>
                      <a:pt x="89065" y="227905"/>
                    </a:cubicBezTo>
                    <a:cubicBezTo>
                      <a:pt x="63088" y="228619"/>
                      <a:pt x="39513" y="248037"/>
                      <a:pt x="25745" y="271806"/>
                    </a:cubicBezTo>
                    <a:cubicBezTo>
                      <a:pt x="11977" y="295576"/>
                      <a:pt x="6262" y="323371"/>
                      <a:pt x="93" y="350647"/>
                    </a:cubicBezTo>
                    <a:cubicBezTo>
                      <a:pt x="9120" y="322852"/>
                      <a:pt x="31135" y="301193"/>
                      <a:pt x="59061" y="292588"/>
                    </a:cubicBezTo>
                    <a:cubicBezTo>
                      <a:pt x="71010" y="289146"/>
                      <a:pt x="84519" y="288042"/>
                      <a:pt x="93286" y="278690"/>
                    </a:cubicBezTo>
                    <a:cubicBezTo>
                      <a:pt x="99781" y="271482"/>
                      <a:pt x="102313" y="260961"/>
                      <a:pt x="106275" y="251674"/>
                    </a:cubicBezTo>
                    <a:cubicBezTo>
                      <a:pt x="120497" y="217254"/>
                      <a:pt x="160827" y="197901"/>
                      <a:pt x="194662" y="209461"/>
                    </a:cubicBezTo>
                    <a:cubicBezTo>
                      <a:pt x="211873" y="175171"/>
                      <a:pt x="244279" y="151071"/>
                      <a:pt x="282076" y="144518"/>
                    </a:cubicBezTo>
                    <a:cubicBezTo>
                      <a:pt x="289544" y="143894"/>
                      <a:pt x="296948" y="142368"/>
                      <a:pt x="304027" y="139972"/>
                    </a:cubicBezTo>
                    <a:cubicBezTo>
                      <a:pt x="311170" y="136984"/>
                      <a:pt x="317015" y="131594"/>
                      <a:pt x="323965" y="127957"/>
                    </a:cubicBezTo>
                    <a:cubicBezTo>
                      <a:pt x="353708" y="112371"/>
                      <a:pt x="388193" y="133802"/>
                      <a:pt x="414885" y="154389"/>
                    </a:cubicBezTo>
                    <a:cubicBezTo>
                      <a:pt x="390271" y="153785"/>
                      <a:pt x="366502" y="163540"/>
                      <a:pt x="349422" y="181276"/>
                    </a:cubicBezTo>
                    <a:cubicBezTo>
                      <a:pt x="332147" y="200252"/>
                      <a:pt x="327406" y="227554"/>
                      <a:pt x="337407" y="251219"/>
                    </a:cubicBezTo>
                    <a:cubicBezTo>
                      <a:pt x="305455" y="265442"/>
                      <a:pt x="294934" y="315578"/>
                      <a:pt x="317925" y="342984"/>
                    </a:cubicBezTo>
                    <a:cubicBezTo>
                      <a:pt x="288505" y="336633"/>
                      <a:pt x="257852" y="345270"/>
                      <a:pt x="236031" y="366039"/>
                    </a:cubicBezTo>
                    <a:cubicBezTo>
                      <a:pt x="214080" y="388009"/>
                      <a:pt x="203365" y="418773"/>
                      <a:pt x="206872" y="449621"/>
                    </a:cubicBezTo>
                    <a:cubicBezTo>
                      <a:pt x="218302" y="430722"/>
                      <a:pt x="230121" y="411369"/>
                      <a:pt x="246747" y="397666"/>
                    </a:cubicBezTo>
                    <a:cubicBezTo>
                      <a:pt x="263372" y="383963"/>
                      <a:pt x="286232" y="375586"/>
                      <a:pt x="306819" y="382470"/>
                    </a:cubicBezTo>
                    <a:cubicBezTo>
                      <a:pt x="311755" y="384093"/>
                      <a:pt x="317145" y="386496"/>
                      <a:pt x="321691" y="384028"/>
                    </a:cubicBezTo>
                    <a:cubicBezTo>
                      <a:pt x="325263" y="381255"/>
                      <a:pt x="327796" y="377333"/>
                      <a:pt x="328835" y="372923"/>
                    </a:cubicBezTo>
                    <a:cubicBezTo>
                      <a:pt x="338771" y="347621"/>
                      <a:pt x="362605" y="330444"/>
                      <a:pt x="389752" y="328956"/>
                    </a:cubicBezTo>
                    <a:cubicBezTo>
                      <a:pt x="393388" y="302330"/>
                      <a:pt x="397740" y="273885"/>
                      <a:pt x="415015" y="253947"/>
                    </a:cubicBezTo>
                    <a:cubicBezTo>
                      <a:pt x="428847" y="238036"/>
                      <a:pt x="448915" y="229918"/>
                      <a:pt x="468333" y="222644"/>
                    </a:cubicBezTo>
                    <a:cubicBezTo>
                      <a:pt x="495674" y="212383"/>
                      <a:pt x="527106" y="203161"/>
                      <a:pt x="553084" y="217124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22"/>
              <p:cNvSpPr/>
              <p:nvPr/>
            </p:nvSpPr>
            <p:spPr>
              <a:xfrm flipH="1">
                <a:off x="134828" y="3935427"/>
                <a:ext cx="95063" cy="189992"/>
              </a:xfrm>
              <a:custGeom>
                <a:avLst/>
                <a:gdLst/>
                <a:ahLst/>
                <a:cxnLst/>
                <a:rect l="l" t="t" r="r" b="b"/>
                <a:pathLst>
                  <a:path w="63908" h="127726" extrusionOk="0">
                    <a:moveTo>
                      <a:pt x="63043" y="3810"/>
                    </a:moveTo>
                    <a:cubicBezTo>
                      <a:pt x="49341" y="16678"/>
                      <a:pt x="42197" y="35021"/>
                      <a:pt x="43560" y="53752"/>
                    </a:cubicBezTo>
                    <a:cubicBezTo>
                      <a:pt x="44211" y="56364"/>
                      <a:pt x="43886" y="59139"/>
                      <a:pt x="42522" y="61480"/>
                    </a:cubicBezTo>
                    <a:cubicBezTo>
                      <a:pt x="40703" y="63818"/>
                      <a:pt x="37975" y="63363"/>
                      <a:pt x="35508" y="63493"/>
                    </a:cubicBezTo>
                    <a:cubicBezTo>
                      <a:pt x="31481" y="63678"/>
                      <a:pt x="27520" y="64958"/>
                      <a:pt x="24143" y="67195"/>
                    </a:cubicBezTo>
                    <a:cubicBezTo>
                      <a:pt x="16739" y="72321"/>
                      <a:pt x="11349" y="79847"/>
                      <a:pt x="8881" y="88496"/>
                    </a:cubicBezTo>
                    <a:cubicBezTo>
                      <a:pt x="6024" y="100301"/>
                      <a:pt x="4985" y="112490"/>
                      <a:pt x="5959" y="124605"/>
                    </a:cubicBezTo>
                    <a:cubicBezTo>
                      <a:pt x="5959" y="128436"/>
                      <a:pt x="503" y="128891"/>
                      <a:pt x="374" y="125124"/>
                    </a:cubicBezTo>
                    <a:cubicBezTo>
                      <a:pt x="-341" y="113895"/>
                      <a:pt x="309" y="102620"/>
                      <a:pt x="2322" y="91549"/>
                    </a:cubicBezTo>
                    <a:cubicBezTo>
                      <a:pt x="4335" y="81574"/>
                      <a:pt x="9465" y="72488"/>
                      <a:pt x="16934" y="65571"/>
                    </a:cubicBezTo>
                    <a:cubicBezTo>
                      <a:pt x="20311" y="62590"/>
                      <a:pt x="24338" y="60375"/>
                      <a:pt x="28624" y="59077"/>
                    </a:cubicBezTo>
                    <a:cubicBezTo>
                      <a:pt x="30702" y="58422"/>
                      <a:pt x="32910" y="58029"/>
                      <a:pt x="35118" y="57908"/>
                    </a:cubicBezTo>
                    <a:cubicBezTo>
                      <a:pt x="36157" y="57978"/>
                      <a:pt x="37261" y="57978"/>
                      <a:pt x="38301" y="57908"/>
                    </a:cubicBezTo>
                    <a:lnTo>
                      <a:pt x="38301" y="57908"/>
                    </a:lnTo>
                    <a:cubicBezTo>
                      <a:pt x="38301" y="58058"/>
                      <a:pt x="38301" y="58213"/>
                      <a:pt x="38301" y="58363"/>
                    </a:cubicBezTo>
                    <a:cubicBezTo>
                      <a:pt x="38301" y="58363"/>
                      <a:pt x="38301" y="58752"/>
                      <a:pt x="38301" y="58363"/>
                    </a:cubicBezTo>
                    <a:cubicBezTo>
                      <a:pt x="38301" y="57973"/>
                      <a:pt x="38301" y="58363"/>
                      <a:pt x="38301" y="58363"/>
                    </a:cubicBezTo>
                    <a:cubicBezTo>
                      <a:pt x="38366" y="58017"/>
                      <a:pt x="38366" y="57669"/>
                      <a:pt x="38301" y="57324"/>
                    </a:cubicBezTo>
                    <a:cubicBezTo>
                      <a:pt x="37391" y="47612"/>
                      <a:pt x="38496" y="37811"/>
                      <a:pt x="41548" y="28554"/>
                    </a:cubicBezTo>
                    <a:cubicBezTo>
                      <a:pt x="44990" y="17969"/>
                      <a:pt x="51094" y="8430"/>
                      <a:pt x="59212" y="823"/>
                    </a:cubicBezTo>
                    <a:cubicBezTo>
                      <a:pt x="60316" y="-271"/>
                      <a:pt x="62070" y="-276"/>
                      <a:pt x="63173" y="811"/>
                    </a:cubicBezTo>
                    <a:cubicBezTo>
                      <a:pt x="63173" y="815"/>
                      <a:pt x="63173" y="819"/>
                      <a:pt x="63173" y="823"/>
                    </a:cubicBezTo>
                    <a:cubicBezTo>
                      <a:pt x="64278" y="1995"/>
                      <a:pt x="64278" y="3808"/>
                      <a:pt x="63173" y="4979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22"/>
              <p:cNvSpPr/>
              <p:nvPr/>
            </p:nvSpPr>
            <p:spPr>
              <a:xfrm flipH="1">
                <a:off x="807808" y="4885845"/>
                <a:ext cx="225517" cy="116300"/>
              </a:xfrm>
              <a:custGeom>
                <a:avLst/>
                <a:gdLst/>
                <a:ahLst/>
                <a:cxnLst/>
                <a:rect l="l" t="t" r="r" b="b"/>
                <a:pathLst>
                  <a:path w="151608" h="78185" extrusionOk="0">
                    <a:moveTo>
                      <a:pt x="3866" y="-1"/>
                    </a:moveTo>
                    <a:cubicBezTo>
                      <a:pt x="14062" y="5941"/>
                      <a:pt x="23608" y="13020"/>
                      <a:pt x="32246" y="21105"/>
                    </a:cubicBezTo>
                    <a:cubicBezTo>
                      <a:pt x="36662" y="25210"/>
                      <a:pt x="40818" y="29548"/>
                      <a:pt x="44715" y="34094"/>
                    </a:cubicBezTo>
                    <a:cubicBezTo>
                      <a:pt x="48287" y="38315"/>
                      <a:pt x="51209" y="42861"/>
                      <a:pt x="55171" y="47083"/>
                    </a:cubicBezTo>
                    <a:cubicBezTo>
                      <a:pt x="58158" y="50973"/>
                      <a:pt x="62834" y="53194"/>
                      <a:pt x="67705" y="53057"/>
                    </a:cubicBezTo>
                    <a:cubicBezTo>
                      <a:pt x="70757" y="52603"/>
                      <a:pt x="73810" y="51888"/>
                      <a:pt x="76732" y="50914"/>
                    </a:cubicBezTo>
                    <a:cubicBezTo>
                      <a:pt x="79979" y="50070"/>
                      <a:pt x="83226" y="49356"/>
                      <a:pt x="86408" y="48836"/>
                    </a:cubicBezTo>
                    <a:cubicBezTo>
                      <a:pt x="98553" y="46531"/>
                      <a:pt x="111022" y="47381"/>
                      <a:pt x="122711" y="51304"/>
                    </a:cubicBezTo>
                    <a:cubicBezTo>
                      <a:pt x="134466" y="55376"/>
                      <a:pt x="144532" y="63318"/>
                      <a:pt x="151222" y="73839"/>
                    </a:cubicBezTo>
                    <a:cubicBezTo>
                      <a:pt x="153170" y="76892"/>
                      <a:pt x="148689" y="80009"/>
                      <a:pt x="146741" y="76892"/>
                    </a:cubicBezTo>
                    <a:cubicBezTo>
                      <a:pt x="141091" y="68066"/>
                      <a:pt x="132778" y="61247"/>
                      <a:pt x="123036" y="57409"/>
                    </a:cubicBezTo>
                    <a:cubicBezTo>
                      <a:pt x="111996" y="53369"/>
                      <a:pt x="100111" y="52291"/>
                      <a:pt x="88551" y="54291"/>
                    </a:cubicBezTo>
                    <a:cubicBezTo>
                      <a:pt x="85564" y="54726"/>
                      <a:pt x="82577" y="55311"/>
                      <a:pt x="79589" y="56045"/>
                    </a:cubicBezTo>
                    <a:cubicBezTo>
                      <a:pt x="76407" y="56889"/>
                      <a:pt x="73095" y="57928"/>
                      <a:pt x="70108" y="58513"/>
                    </a:cubicBezTo>
                    <a:cubicBezTo>
                      <a:pt x="67185" y="59110"/>
                      <a:pt x="64198" y="58954"/>
                      <a:pt x="61340" y="58058"/>
                    </a:cubicBezTo>
                    <a:cubicBezTo>
                      <a:pt x="58742" y="57097"/>
                      <a:pt x="56405" y="55668"/>
                      <a:pt x="54327" y="53837"/>
                    </a:cubicBezTo>
                    <a:cubicBezTo>
                      <a:pt x="50495" y="50213"/>
                      <a:pt x="46988" y="46238"/>
                      <a:pt x="43935" y="41952"/>
                    </a:cubicBezTo>
                    <a:cubicBezTo>
                      <a:pt x="40234" y="37413"/>
                      <a:pt x="36272" y="33081"/>
                      <a:pt x="32051" y="28963"/>
                    </a:cubicBezTo>
                    <a:cubicBezTo>
                      <a:pt x="22894" y="19839"/>
                      <a:pt x="12633" y="11935"/>
                      <a:pt x="1463" y="5454"/>
                    </a:cubicBezTo>
                    <a:cubicBezTo>
                      <a:pt x="-1525" y="3701"/>
                      <a:pt x="878" y="-1365"/>
                      <a:pt x="3866" y="388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22"/>
              <p:cNvSpPr/>
              <p:nvPr/>
            </p:nvSpPr>
            <p:spPr>
              <a:xfrm flipH="1">
                <a:off x="999532" y="4590918"/>
                <a:ext cx="233767" cy="65355"/>
              </a:xfrm>
              <a:custGeom>
                <a:avLst/>
                <a:gdLst/>
                <a:ahLst/>
                <a:cxnLst/>
                <a:rect l="l" t="t" r="r" b="b"/>
                <a:pathLst>
                  <a:path w="157154" h="43936" extrusionOk="0">
                    <a:moveTo>
                      <a:pt x="1887" y="2902"/>
                    </a:moveTo>
                    <a:cubicBezTo>
                      <a:pt x="23968" y="-3722"/>
                      <a:pt x="47932" y="1148"/>
                      <a:pt x="65726" y="15891"/>
                    </a:cubicBezTo>
                    <a:cubicBezTo>
                      <a:pt x="67999" y="17677"/>
                      <a:pt x="70208" y="19605"/>
                      <a:pt x="72221" y="21671"/>
                    </a:cubicBezTo>
                    <a:cubicBezTo>
                      <a:pt x="72935" y="22606"/>
                      <a:pt x="73844" y="23378"/>
                      <a:pt x="74884" y="23944"/>
                    </a:cubicBezTo>
                    <a:cubicBezTo>
                      <a:pt x="76312" y="24398"/>
                      <a:pt x="77936" y="23294"/>
                      <a:pt x="79170" y="22710"/>
                    </a:cubicBezTo>
                    <a:cubicBezTo>
                      <a:pt x="84041" y="20287"/>
                      <a:pt x="89171" y="18540"/>
                      <a:pt x="94496" y="17514"/>
                    </a:cubicBezTo>
                    <a:cubicBezTo>
                      <a:pt x="104952" y="15436"/>
                      <a:pt x="115798" y="16020"/>
                      <a:pt x="125994" y="19203"/>
                    </a:cubicBezTo>
                    <a:cubicBezTo>
                      <a:pt x="137813" y="22885"/>
                      <a:pt x="148399" y="29762"/>
                      <a:pt x="156517" y="39075"/>
                    </a:cubicBezTo>
                    <a:cubicBezTo>
                      <a:pt x="157491" y="40238"/>
                      <a:pt x="157491" y="41939"/>
                      <a:pt x="156517" y="43102"/>
                    </a:cubicBezTo>
                    <a:cubicBezTo>
                      <a:pt x="155607" y="44121"/>
                      <a:pt x="154049" y="44219"/>
                      <a:pt x="153010" y="43323"/>
                    </a:cubicBezTo>
                    <a:cubicBezTo>
                      <a:pt x="152945" y="43251"/>
                      <a:pt x="152880" y="43180"/>
                      <a:pt x="152815" y="43102"/>
                    </a:cubicBezTo>
                    <a:cubicBezTo>
                      <a:pt x="139112" y="27165"/>
                      <a:pt x="118136" y="19391"/>
                      <a:pt x="97354" y="22515"/>
                    </a:cubicBezTo>
                    <a:cubicBezTo>
                      <a:pt x="92353" y="23281"/>
                      <a:pt x="87547" y="24723"/>
                      <a:pt x="82936" y="26801"/>
                    </a:cubicBezTo>
                    <a:cubicBezTo>
                      <a:pt x="79949" y="28100"/>
                      <a:pt x="76961" y="30243"/>
                      <a:pt x="73585" y="29334"/>
                    </a:cubicBezTo>
                    <a:cubicBezTo>
                      <a:pt x="70857" y="28074"/>
                      <a:pt x="68389" y="26158"/>
                      <a:pt x="66571" y="23749"/>
                    </a:cubicBezTo>
                    <a:cubicBezTo>
                      <a:pt x="58778" y="16261"/>
                      <a:pt x="49231" y="10819"/>
                      <a:pt x="38840" y="7903"/>
                    </a:cubicBezTo>
                    <a:cubicBezTo>
                      <a:pt x="27280" y="4461"/>
                      <a:pt x="15006" y="4461"/>
                      <a:pt x="3446" y="7903"/>
                    </a:cubicBezTo>
                    <a:cubicBezTo>
                      <a:pt x="2082" y="8312"/>
                      <a:pt x="653" y="7526"/>
                      <a:pt x="199" y="6149"/>
                    </a:cubicBezTo>
                    <a:cubicBezTo>
                      <a:pt x="199" y="6130"/>
                      <a:pt x="199" y="6104"/>
                      <a:pt x="199" y="6084"/>
                    </a:cubicBezTo>
                    <a:cubicBezTo>
                      <a:pt x="-191" y="4636"/>
                      <a:pt x="524" y="3110"/>
                      <a:pt x="1887" y="251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22"/>
              <p:cNvSpPr/>
              <p:nvPr/>
            </p:nvSpPr>
            <p:spPr>
              <a:xfrm flipH="1">
                <a:off x="48442" y="3345085"/>
                <a:ext cx="110094" cy="286240"/>
              </a:xfrm>
              <a:custGeom>
                <a:avLst/>
                <a:gdLst/>
                <a:ahLst/>
                <a:cxnLst/>
                <a:rect l="l" t="t" r="r" b="b"/>
                <a:pathLst>
                  <a:path w="74013" h="192430" extrusionOk="0">
                    <a:moveTo>
                      <a:pt x="60653" y="2931"/>
                    </a:moveTo>
                    <a:cubicBezTo>
                      <a:pt x="60848" y="19257"/>
                      <a:pt x="63641" y="35448"/>
                      <a:pt x="68836" y="50924"/>
                    </a:cubicBezTo>
                    <a:cubicBezTo>
                      <a:pt x="70394" y="55340"/>
                      <a:pt x="72083" y="59626"/>
                      <a:pt x="73966" y="63912"/>
                    </a:cubicBezTo>
                    <a:cubicBezTo>
                      <a:pt x="74486" y="65600"/>
                      <a:pt x="73511" y="67365"/>
                      <a:pt x="71823" y="67856"/>
                    </a:cubicBezTo>
                    <a:cubicBezTo>
                      <a:pt x="71694" y="67891"/>
                      <a:pt x="71564" y="67918"/>
                      <a:pt x="71434" y="67939"/>
                    </a:cubicBezTo>
                    <a:cubicBezTo>
                      <a:pt x="67082" y="68469"/>
                      <a:pt x="63056" y="70436"/>
                      <a:pt x="60004" y="73524"/>
                    </a:cubicBezTo>
                    <a:cubicBezTo>
                      <a:pt x="56496" y="76945"/>
                      <a:pt x="53834" y="81151"/>
                      <a:pt x="52211" y="85798"/>
                    </a:cubicBezTo>
                    <a:cubicBezTo>
                      <a:pt x="51496" y="88042"/>
                      <a:pt x="50911" y="90345"/>
                      <a:pt x="50587" y="92682"/>
                    </a:cubicBezTo>
                    <a:cubicBezTo>
                      <a:pt x="50327" y="95165"/>
                      <a:pt x="50327" y="97668"/>
                      <a:pt x="50587" y="100151"/>
                    </a:cubicBezTo>
                    <a:cubicBezTo>
                      <a:pt x="50976" y="103379"/>
                      <a:pt x="50781" y="106647"/>
                      <a:pt x="50132" y="109827"/>
                    </a:cubicBezTo>
                    <a:cubicBezTo>
                      <a:pt x="49483" y="112616"/>
                      <a:pt x="48054" y="115173"/>
                      <a:pt x="46041" y="117231"/>
                    </a:cubicBezTo>
                    <a:cubicBezTo>
                      <a:pt x="42209" y="120744"/>
                      <a:pt x="37858" y="123577"/>
                      <a:pt x="33052" y="125608"/>
                    </a:cubicBezTo>
                    <a:cubicBezTo>
                      <a:pt x="29156" y="127729"/>
                      <a:pt x="25518" y="130372"/>
                      <a:pt x="22336" y="133466"/>
                    </a:cubicBezTo>
                    <a:cubicBezTo>
                      <a:pt x="18960" y="136795"/>
                      <a:pt x="15972" y="140549"/>
                      <a:pt x="13569" y="144637"/>
                    </a:cubicBezTo>
                    <a:cubicBezTo>
                      <a:pt x="12335" y="146728"/>
                      <a:pt x="11231" y="148897"/>
                      <a:pt x="10257" y="151131"/>
                    </a:cubicBezTo>
                    <a:cubicBezTo>
                      <a:pt x="9283" y="153238"/>
                      <a:pt x="8503" y="155408"/>
                      <a:pt x="7854" y="157625"/>
                    </a:cubicBezTo>
                    <a:cubicBezTo>
                      <a:pt x="7140" y="160223"/>
                      <a:pt x="6555" y="162821"/>
                      <a:pt x="6100" y="165483"/>
                    </a:cubicBezTo>
                    <a:cubicBezTo>
                      <a:pt x="5711" y="168085"/>
                      <a:pt x="5516" y="170711"/>
                      <a:pt x="5516" y="173341"/>
                    </a:cubicBezTo>
                    <a:cubicBezTo>
                      <a:pt x="5516" y="178595"/>
                      <a:pt x="6360" y="183813"/>
                      <a:pt x="8049" y="188798"/>
                    </a:cubicBezTo>
                    <a:cubicBezTo>
                      <a:pt x="8503" y="190317"/>
                      <a:pt x="7595" y="191895"/>
                      <a:pt x="6100" y="192322"/>
                    </a:cubicBezTo>
                    <a:cubicBezTo>
                      <a:pt x="4737" y="192697"/>
                      <a:pt x="3308" y="192060"/>
                      <a:pt x="2724" y="190811"/>
                    </a:cubicBezTo>
                    <a:cubicBezTo>
                      <a:pt x="-3381" y="170612"/>
                      <a:pt x="1295" y="148690"/>
                      <a:pt x="15128" y="132752"/>
                    </a:cubicBezTo>
                    <a:cubicBezTo>
                      <a:pt x="18440" y="128877"/>
                      <a:pt x="22271" y="125488"/>
                      <a:pt x="26558" y="122686"/>
                    </a:cubicBezTo>
                    <a:cubicBezTo>
                      <a:pt x="30909" y="119893"/>
                      <a:pt x="35715" y="118140"/>
                      <a:pt x="39546" y="115152"/>
                    </a:cubicBezTo>
                    <a:cubicBezTo>
                      <a:pt x="41365" y="113972"/>
                      <a:pt x="42793" y="112366"/>
                      <a:pt x="43833" y="110476"/>
                    </a:cubicBezTo>
                    <a:cubicBezTo>
                      <a:pt x="44937" y="107759"/>
                      <a:pt x="45261" y="104803"/>
                      <a:pt x="44872" y="101904"/>
                    </a:cubicBezTo>
                    <a:cubicBezTo>
                      <a:pt x="44352" y="96314"/>
                      <a:pt x="44937" y="90681"/>
                      <a:pt x="46431" y="85279"/>
                    </a:cubicBezTo>
                    <a:cubicBezTo>
                      <a:pt x="49418" y="73386"/>
                      <a:pt x="59029" y="64285"/>
                      <a:pt x="71044" y="61899"/>
                    </a:cubicBezTo>
                    <a:lnTo>
                      <a:pt x="68511" y="65925"/>
                    </a:lnTo>
                    <a:cubicBezTo>
                      <a:pt x="61627" y="50639"/>
                      <a:pt x="57276" y="34348"/>
                      <a:pt x="55523" y="17673"/>
                    </a:cubicBezTo>
                    <a:cubicBezTo>
                      <a:pt x="55003" y="12997"/>
                      <a:pt x="54743" y="8256"/>
                      <a:pt x="54679" y="3515"/>
                    </a:cubicBezTo>
                    <a:cubicBezTo>
                      <a:pt x="54614" y="-1226"/>
                      <a:pt x="60264" y="-901"/>
                      <a:pt x="60329" y="2866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4" name="Google Shape;1174;p22"/>
            <p:cNvGrpSpPr/>
            <p:nvPr/>
          </p:nvGrpSpPr>
          <p:grpSpPr>
            <a:xfrm rot="10800000">
              <a:off x="6786772" y="-612369"/>
              <a:ext cx="2830220" cy="2127796"/>
              <a:chOff x="-249198" y="3171921"/>
              <a:chExt cx="2830220" cy="2127796"/>
            </a:xfrm>
          </p:grpSpPr>
          <p:sp>
            <p:nvSpPr>
              <p:cNvPr id="1175" name="Google Shape;1175;p22"/>
              <p:cNvSpPr/>
              <p:nvPr/>
            </p:nvSpPr>
            <p:spPr>
              <a:xfrm flipH="1">
                <a:off x="763345" y="4519466"/>
                <a:ext cx="105816" cy="115393"/>
              </a:xfrm>
              <a:custGeom>
                <a:avLst/>
                <a:gdLst/>
                <a:ahLst/>
                <a:cxnLst/>
                <a:rect l="l" t="t" r="r" b="b"/>
                <a:pathLst>
                  <a:path w="71137" h="77575" extrusionOk="0">
                    <a:moveTo>
                      <a:pt x="8493" y="3929"/>
                    </a:moveTo>
                    <a:cubicBezTo>
                      <a:pt x="5180" y="17346"/>
                      <a:pt x="5635" y="31432"/>
                      <a:pt x="9921" y="44583"/>
                    </a:cubicBezTo>
                    <a:cubicBezTo>
                      <a:pt x="13753" y="56273"/>
                      <a:pt x="20702" y="67443"/>
                      <a:pt x="32262" y="70885"/>
                    </a:cubicBezTo>
                    <a:cubicBezTo>
                      <a:pt x="37587" y="72515"/>
                      <a:pt x="43237" y="72398"/>
                      <a:pt x="48498" y="70561"/>
                    </a:cubicBezTo>
                    <a:cubicBezTo>
                      <a:pt x="53628" y="68723"/>
                      <a:pt x="58174" y="65430"/>
                      <a:pt x="61486" y="61079"/>
                    </a:cubicBezTo>
                    <a:cubicBezTo>
                      <a:pt x="65448" y="56741"/>
                      <a:pt x="67266" y="50844"/>
                      <a:pt x="66357" y="45038"/>
                    </a:cubicBezTo>
                    <a:cubicBezTo>
                      <a:pt x="64929" y="39888"/>
                      <a:pt x="60772" y="35920"/>
                      <a:pt x="55576" y="34647"/>
                    </a:cubicBezTo>
                    <a:cubicBezTo>
                      <a:pt x="53043" y="34024"/>
                      <a:pt x="50381" y="34231"/>
                      <a:pt x="47978" y="35231"/>
                    </a:cubicBezTo>
                    <a:cubicBezTo>
                      <a:pt x="45770" y="36167"/>
                      <a:pt x="44016" y="37946"/>
                      <a:pt x="43107" y="40167"/>
                    </a:cubicBezTo>
                    <a:cubicBezTo>
                      <a:pt x="42263" y="42219"/>
                      <a:pt x="42003" y="44466"/>
                      <a:pt x="42328" y="46661"/>
                    </a:cubicBezTo>
                    <a:cubicBezTo>
                      <a:pt x="42328" y="46142"/>
                      <a:pt x="42328" y="47051"/>
                      <a:pt x="42328" y="47051"/>
                    </a:cubicBezTo>
                    <a:cubicBezTo>
                      <a:pt x="42263" y="47421"/>
                      <a:pt x="42263" y="47785"/>
                      <a:pt x="42328" y="48155"/>
                    </a:cubicBezTo>
                    <a:lnTo>
                      <a:pt x="42328" y="48934"/>
                    </a:lnTo>
                    <a:cubicBezTo>
                      <a:pt x="42328" y="48480"/>
                      <a:pt x="42328" y="49454"/>
                      <a:pt x="42328" y="49519"/>
                    </a:cubicBezTo>
                    <a:cubicBezTo>
                      <a:pt x="42783" y="50389"/>
                      <a:pt x="43432" y="51143"/>
                      <a:pt x="44211" y="51727"/>
                    </a:cubicBezTo>
                    <a:cubicBezTo>
                      <a:pt x="45510" y="52558"/>
                      <a:pt x="45965" y="54234"/>
                      <a:pt x="45316" y="55624"/>
                    </a:cubicBezTo>
                    <a:cubicBezTo>
                      <a:pt x="44796" y="56916"/>
                      <a:pt x="43302" y="57520"/>
                      <a:pt x="42003" y="56981"/>
                    </a:cubicBezTo>
                    <a:cubicBezTo>
                      <a:pt x="41938" y="56948"/>
                      <a:pt x="41808" y="56903"/>
                      <a:pt x="41743" y="56858"/>
                    </a:cubicBezTo>
                    <a:cubicBezTo>
                      <a:pt x="34860" y="51214"/>
                      <a:pt x="33886" y="41063"/>
                      <a:pt x="39536" y="34192"/>
                    </a:cubicBezTo>
                    <a:cubicBezTo>
                      <a:pt x="41743" y="31465"/>
                      <a:pt x="44796" y="29549"/>
                      <a:pt x="48238" y="28737"/>
                    </a:cubicBezTo>
                    <a:cubicBezTo>
                      <a:pt x="54602" y="27523"/>
                      <a:pt x="61161" y="29653"/>
                      <a:pt x="65578" y="34387"/>
                    </a:cubicBezTo>
                    <a:cubicBezTo>
                      <a:pt x="68111" y="36998"/>
                      <a:pt x="69864" y="40219"/>
                      <a:pt x="70773" y="43739"/>
                    </a:cubicBezTo>
                    <a:cubicBezTo>
                      <a:pt x="71617" y="47688"/>
                      <a:pt x="71293" y="51805"/>
                      <a:pt x="69799" y="55559"/>
                    </a:cubicBezTo>
                    <a:cubicBezTo>
                      <a:pt x="65058" y="68521"/>
                      <a:pt x="52848" y="77263"/>
                      <a:pt x="39081" y="77574"/>
                    </a:cubicBezTo>
                    <a:cubicBezTo>
                      <a:pt x="32262" y="77471"/>
                      <a:pt x="25703" y="75197"/>
                      <a:pt x="20248" y="71080"/>
                    </a:cubicBezTo>
                    <a:cubicBezTo>
                      <a:pt x="14598" y="66651"/>
                      <a:pt x="10116" y="60897"/>
                      <a:pt x="7259" y="54325"/>
                    </a:cubicBezTo>
                    <a:cubicBezTo>
                      <a:pt x="635" y="39816"/>
                      <a:pt x="-1444" y="23665"/>
                      <a:pt x="1219" y="7955"/>
                    </a:cubicBezTo>
                    <a:cubicBezTo>
                      <a:pt x="1544" y="6007"/>
                      <a:pt x="1933" y="4124"/>
                      <a:pt x="2388" y="2305"/>
                    </a:cubicBezTo>
                    <a:cubicBezTo>
                      <a:pt x="2648" y="818"/>
                      <a:pt x="4012" y="-202"/>
                      <a:pt x="5505" y="32"/>
                    </a:cubicBezTo>
                    <a:cubicBezTo>
                      <a:pt x="5505" y="32"/>
                      <a:pt x="5505" y="32"/>
                      <a:pt x="5505" y="32"/>
                    </a:cubicBezTo>
                    <a:cubicBezTo>
                      <a:pt x="6999" y="474"/>
                      <a:pt x="7908" y="1961"/>
                      <a:pt x="7583" y="3474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22"/>
              <p:cNvSpPr/>
              <p:nvPr/>
            </p:nvSpPr>
            <p:spPr>
              <a:xfrm flipH="1">
                <a:off x="589218" y="4921044"/>
                <a:ext cx="93123" cy="150645"/>
              </a:xfrm>
              <a:custGeom>
                <a:avLst/>
                <a:gdLst/>
                <a:ahLst/>
                <a:cxnLst/>
                <a:rect l="l" t="t" r="r" b="b"/>
                <a:pathLst>
                  <a:path w="62604" h="101274" extrusionOk="0">
                    <a:moveTo>
                      <a:pt x="26719" y="4775"/>
                    </a:moveTo>
                    <a:cubicBezTo>
                      <a:pt x="18017" y="14049"/>
                      <a:pt x="12237" y="25719"/>
                      <a:pt x="10159" y="38286"/>
                    </a:cubicBezTo>
                    <a:cubicBezTo>
                      <a:pt x="8665" y="44780"/>
                      <a:pt x="7497" y="51794"/>
                      <a:pt x="6457" y="58613"/>
                    </a:cubicBezTo>
                    <a:cubicBezTo>
                      <a:pt x="4834" y="65965"/>
                      <a:pt x="5223" y="73634"/>
                      <a:pt x="7691" y="80759"/>
                    </a:cubicBezTo>
                    <a:cubicBezTo>
                      <a:pt x="12432" y="91617"/>
                      <a:pt x="24252" y="97540"/>
                      <a:pt x="35812" y="94851"/>
                    </a:cubicBezTo>
                    <a:cubicBezTo>
                      <a:pt x="41721" y="93280"/>
                      <a:pt x="47047" y="89948"/>
                      <a:pt x="51008" y="85305"/>
                    </a:cubicBezTo>
                    <a:cubicBezTo>
                      <a:pt x="55879" y="80720"/>
                      <a:pt x="58087" y="73953"/>
                      <a:pt x="56788" y="67380"/>
                    </a:cubicBezTo>
                    <a:cubicBezTo>
                      <a:pt x="55749" y="64218"/>
                      <a:pt x="54125" y="61295"/>
                      <a:pt x="51917" y="58808"/>
                    </a:cubicBezTo>
                    <a:cubicBezTo>
                      <a:pt x="50164" y="56106"/>
                      <a:pt x="47761" y="53879"/>
                      <a:pt x="44903" y="52313"/>
                    </a:cubicBezTo>
                    <a:cubicBezTo>
                      <a:pt x="42241" y="51339"/>
                      <a:pt x="39643" y="53677"/>
                      <a:pt x="37760" y="55626"/>
                    </a:cubicBezTo>
                    <a:cubicBezTo>
                      <a:pt x="36461" y="56762"/>
                      <a:pt x="35357" y="58048"/>
                      <a:pt x="34382" y="59457"/>
                    </a:cubicBezTo>
                    <a:cubicBezTo>
                      <a:pt x="33668" y="60379"/>
                      <a:pt x="33279" y="61490"/>
                      <a:pt x="33279" y="62639"/>
                    </a:cubicBezTo>
                    <a:cubicBezTo>
                      <a:pt x="33279" y="63159"/>
                      <a:pt x="33279" y="62964"/>
                      <a:pt x="33279" y="63289"/>
                    </a:cubicBezTo>
                    <a:cubicBezTo>
                      <a:pt x="33279" y="63614"/>
                      <a:pt x="33279" y="64068"/>
                      <a:pt x="33279" y="63808"/>
                    </a:cubicBezTo>
                    <a:cubicBezTo>
                      <a:pt x="33409" y="64179"/>
                      <a:pt x="33668" y="64484"/>
                      <a:pt x="33993" y="64653"/>
                    </a:cubicBezTo>
                    <a:cubicBezTo>
                      <a:pt x="37110" y="66471"/>
                      <a:pt x="34577" y="71537"/>
                      <a:pt x="31525" y="69783"/>
                    </a:cubicBezTo>
                    <a:cubicBezTo>
                      <a:pt x="28278" y="67621"/>
                      <a:pt x="26850" y="63568"/>
                      <a:pt x="28018" y="59847"/>
                    </a:cubicBezTo>
                    <a:cubicBezTo>
                      <a:pt x="29447" y="56028"/>
                      <a:pt x="31914" y="52677"/>
                      <a:pt x="35097" y="50170"/>
                    </a:cubicBezTo>
                    <a:cubicBezTo>
                      <a:pt x="37825" y="46995"/>
                      <a:pt x="42176" y="45676"/>
                      <a:pt x="46202" y="46793"/>
                    </a:cubicBezTo>
                    <a:cubicBezTo>
                      <a:pt x="49839" y="48456"/>
                      <a:pt x="52957" y="51054"/>
                      <a:pt x="55230" y="54327"/>
                    </a:cubicBezTo>
                    <a:cubicBezTo>
                      <a:pt x="58087" y="57444"/>
                      <a:pt x="60295" y="61081"/>
                      <a:pt x="61724" y="65042"/>
                    </a:cubicBezTo>
                    <a:cubicBezTo>
                      <a:pt x="63023" y="69101"/>
                      <a:pt x="63023" y="73453"/>
                      <a:pt x="61724" y="77511"/>
                    </a:cubicBezTo>
                    <a:cubicBezTo>
                      <a:pt x="59126" y="84993"/>
                      <a:pt x="54190" y="91403"/>
                      <a:pt x="47566" y="95760"/>
                    </a:cubicBezTo>
                    <a:cubicBezTo>
                      <a:pt x="41462" y="99891"/>
                      <a:pt x="34188" y="101794"/>
                      <a:pt x="26850" y="101151"/>
                    </a:cubicBezTo>
                    <a:cubicBezTo>
                      <a:pt x="19965" y="100287"/>
                      <a:pt x="13601" y="97072"/>
                      <a:pt x="8795" y="92059"/>
                    </a:cubicBezTo>
                    <a:cubicBezTo>
                      <a:pt x="3405" y="86298"/>
                      <a:pt x="287" y="78732"/>
                      <a:pt x="93" y="70822"/>
                    </a:cubicBezTo>
                    <a:cubicBezTo>
                      <a:pt x="158" y="62230"/>
                      <a:pt x="1196" y="53671"/>
                      <a:pt x="3145" y="45300"/>
                    </a:cubicBezTo>
                    <a:cubicBezTo>
                      <a:pt x="4899" y="30597"/>
                      <a:pt x="10354" y="16582"/>
                      <a:pt x="19056" y="4580"/>
                    </a:cubicBezTo>
                    <a:cubicBezTo>
                      <a:pt x="20225" y="3262"/>
                      <a:pt x="21394" y="2002"/>
                      <a:pt x="22693" y="813"/>
                    </a:cubicBezTo>
                    <a:cubicBezTo>
                      <a:pt x="23732" y="-245"/>
                      <a:pt x="25420" y="-278"/>
                      <a:pt x="26459" y="749"/>
                    </a:cubicBezTo>
                    <a:cubicBezTo>
                      <a:pt x="26459" y="768"/>
                      <a:pt x="26524" y="788"/>
                      <a:pt x="26524" y="813"/>
                    </a:cubicBezTo>
                    <a:cubicBezTo>
                      <a:pt x="27564" y="1976"/>
                      <a:pt x="27564" y="3742"/>
                      <a:pt x="26524" y="490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22"/>
              <p:cNvSpPr/>
              <p:nvPr/>
            </p:nvSpPr>
            <p:spPr>
              <a:xfrm flipH="1">
                <a:off x="422331" y="4393057"/>
                <a:ext cx="72742" cy="126848"/>
              </a:xfrm>
              <a:custGeom>
                <a:avLst/>
                <a:gdLst/>
                <a:ahLst/>
                <a:cxnLst/>
                <a:rect l="l" t="t" r="r" b="b"/>
                <a:pathLst>
                  <a:path w="48902" h="85276" extrusionOk="0">
                    <a:moveTo>
                      <a:pt x="48996" y="3270"/>
                    </a:moveTo>
                    <a:cubicBezTo>
                      <a:pt x="45749" y="9342"/>
                      <a:pt x="43541" y="15934"/>
                      <a:pt x="42502" y="22753"/>
                    </a:cubicBezTo>
                    <a:cubicBezTo>
                      <a:pt x="41982" y="26059"/>
                      <a:pt x="41722" y="29403"/>
                      <a:pt x="41722" y="32754"/>
                    </a:cubicBezTo>
                    <a:cubicBezTo>
                      <a:pt x="42242" y="35891"/>
                      <a:pt x="41917" y="39106"/>
                      <a:pt x="40878" y="42106"/>
                    </a:cubicBezTo>
                    <a:cubicBezTo>
                      <a:pt x="39060" y="45418"/>
                      <a:pt x="35748" y="45158"/>
                      <a:pt x="32695" y="46003"/>
                    </a:cubicBezTo>
                    <a:cubicBezTo>
                      <a:pt x="30033" y="46711"/>
                      <a:pt x="27500" y="47847"/>
                      <a:pt x="25162" y="49380"/>
                    </a:cubicBezTo>
                    <a:cubicBezTo>
                      <a:pt x="20226" y="52724"/>
                      <a:pt x="16200" y="57173"/>
                      <a:pt x="13277" y="62368"/>
                    </a:cubicBezTo>
                    <a:cubicBezTo>
                      <a:pt x="9771" y="68850"/>
                      <a:pt x="7173" y="75773"/>
                      <a:pt x="5484" y="82955"/>
                    </a:cubicBezTo>
                    <a:cubicBezTo>
                      <a:pt x="5224" y="84475"/>
                      <a:pt x="3796" y="85495"/>
                      <a:pt x="2237" y="85235"/>
                    </a:cubicBezTo>
                    <a:cubicBezTo>
                      <a:pt x="2237" y="85228"/>
                      <a:pt x="2237" y="85228"/>
                      <a:pt x="2237" y="85228"/>
                    </a:cubicBezTo>
                    <a:cubicBezTo>
                      <a:pt x="743" y="84813"/>
                      <a:pt x="-166" y="83306"/>
                      <a:pt x="158" y="81786"/>
                    </a:cubicBezTo>
                    <a:cubicBezTo>
                      <a:pt x="2626" y="68525"/>
                      <a:pt x="9186" y="56374"/>
                      <a:pt x="18927" y="47042"/>
                    </a:cubicBezTo>
                    <a:cubicBezTo>
                      <a:pt x="21395" y="45009"/>
                      <a:pt x="24058" y="43327"/>
                      <a:pt x="26980" y="42041"/>
                    </a:cubicBezTo>
                    <a:cubicBezTo>
                      <a:pt x="28149" y="41450"/>
                      <a:pt x="29383" y="40996"/>
                      <a:pt x="30682" y="40677"/>
                    </a:cubicBezTo>
                    <a:cubicBezTo>
                      <a:pt x="32306" y="40223"/>
                      <a:pt x="33994" y="40158"/>
                      <a:pt x="35553" y="39703"/>
                    </a:cubicBezTo>
                    <a:cubicBezTo>
                      <a:pt x="35553" y="39703"/>
                      <a:pt x="36267" y="39184"/>
                      <a:pt x="36007" y="39703"/>
                    </a:cubicBezTo>
                    <a:cubicBezTo>
                      <a:pt x="35748" y="40223"/>
                      <a:pt x="36007" y="39314"/>
                      <a:pt x="36007" y="38664"/>
                    </a:cubicBezTo>
                    <a:cubicBezTo>
                      <a:pt x="36072" y="38125"/>
                      <a:pt x="36072" y="37580"/>
                      <a:pt x="36007" y="37040"/>
                    </a:cubicBezTo>
                    <a:cubicBezTo>
                      <a:pt x="36007" y="36131"/>
                      <a:pt x="36007" y="35222"/>
                      <a:pt x="36007" y="34248"/>
                    </a:cubicBezTo>
                    <a:cubicBezTo>
                      <a:pt x="35942" y="30735"/>
                      <a:pt x="36137" y="27215"/>
                      <a:pt x="36592" y="23727"/>
                    </a:cubicBezTo>
                    <a:cubicBezTo>
                      <a:pt x="37631" y="15856"/>
                      <a:pt x="40034" y="8232"/>
                      <a:pt x="43736" y="1192"/>
                    </a:cubicBezTo>
                    <a:cubicBezTo>
                      <a:pt x="44645" y="-75"/>
                      <a:pt x="46334" y="-380"/>
                      <a:pt x="47632" y="503"/>
                    </a:cubicBezTo>
                    <a:cubicBezTo>
                      <a:pt x="48672" y="1257"/>
                      <a:pt x="49126" y="2647"/>
                      <a:pt x="48607" y="38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2"/>
              <p:cNvSpPr/>
              <p:nvPr/>
            </p:nvSpPr>
            <p:spPr>
              <a:xfrm flipH="1">
                <a:off x="960152" y="4321657"/>
                <a:ext cx="29383" cy="123327"/>
              </a:xfrm>
              <a:custGeom>
                <a:avLst/>
                <a:gdLst/>
                <a:ahLst/>
                <a:cxnLst/>
                <a:rect l="l" t="t" r="r" b="b"/>
                <a:pathLst>
                  <a:path w="19753" h="82909" extrusionOk="0">
                    <a:moveTo>
                      <a:pt x="18062" y="2508"/>
                    </a:moveTo>
                    <a:cubicBezTo>
                      <a:pt x="18062" y="9002"/>
                      <a:pt x="18646" y="15497"/>
                      <a:pt x="18971" y="21991"/>
                    </a:cubicBezTo>
                    <a:cubicBezTo>
                      <a:pt x="18971" y="25238"/>
                      <a:pt x="18971" y="28485"/>
                      <a:pt x="19425" y="31733"/>
                    </a:cubicBezTo>
                    <a:cubicBezTo>
                      <a:pt x="19880" y="34980"/>
                      <a:pt x="19880" y="38227"/>
                      <a:pt x="19815" y="40954"/>
                    </a:cubicBezTo>
                    <a:cubicBezTo>
                      <a:pt x="19815" y="42461"/>
                      <a:pt x="19360" y="43935"/>
                      <a:pt x="18387" y="45111"/>
                    </a:cubicBezTo>
                    <a:cubicBezTo>
                      <a:pt x="17543" y="46078"/>
                      <a:pt x="16568" y="46949"/>
                      <a:pt x="15529" y="47709"/>
                    </a:cubicBezTo>
                    <a:cubicBezTo>
                      <a:pt x="13970" y="49131"/>
                      <a:pt x="12542" y="50722"/>
                      <a:pt x="11307" y="52449"/>
                    </a:cubicBezTo>
                    <a:cubicBezTo>
                      <a:pt x="8840" y="55969"/>
                      <a:pt x="7022" y="59937"/>
                      <a:pt x="6047" y="64139"/>
                    </a:cubicBezTo>
                    <a:cubicBezTo>
                      <a:pt x="4878" y="69068"/>
                      <a:pt x="4878" y="74212"/>
                      <a:pt x="6047" y="79141"/>
                    </a:cubicBezTo>
                    <a:cubicBezTo>
                      <a:pt x="6502" y="80609"/>
                      <a:pt x="5787" y="82180"/>
                      <a:pt x="4359" y="82778"/>
                    </a:cubicBezTo>
                    <a:cubicBezTo>
                      <a:pt x="2995" y="83226"/>
                      <a:pt x="1501" y="82486"/>
                      <a:pt x="1047" y="81128"/>
                    </a:cubicBezTo>
                    <a:cubicBezTo>
                      <a:pt x="1047" y="81089"/>
                      <a:pt x="1047" y="81057"/>
                      <a:pt x="1047" y="81024"/>
                    </a:cubicBezTo>
                    <a:cubicBezTo>
                      <a:pt x="-1096" y="71283"/>
                      <a:pt x="397" y="61100"/>
                      <a:pt x="5268" y="52384"/>
                    </a:cubicBezTo>
                    <a:cubicBezTo>
                      <a:pt x="6437" y="50300"/>
                      <a:pt x="7801" y="48326"/>
                      <a:pt x="9360" y="46475"/>
                    </a:cubicBezTo>
                    <a:cubicBezTo>
                      <a:pt x="10983" y="44773"/>
                      <a:pt x="12672" y="43169"/>
                      <a:pt x="14490" y="41669"/>
                    </a:cubicBezTo>
                    <a:cubicBezTo>
                      <a:pt x="14490" y="41669"/>
                      <a:pt x="14945" y="40954"/>
                      <a:pt x="14490" y="41279"/>
                    </a:cubicBezTo>
                    <a:cubicBezTo>
                      <a:pt x="14490" y="40740"/>
                      <a:pt x="14490" y="40195"/>
                      <a:pt x="14490" y="39656"/>
                    </a:cubicBezTo>
                    <a:cubicBezTo>
                      <a:pt x="14490" y="37967"/>
                      <a:pt x="14490" y="36214"/>
                      <a:pt x="14490" y="34460"/>
                    </a:cubicBezTo>
                    <a:lnTo>
                      <a:pt x="14100" y="24978"/>
                    </a:lnTo>
                    <a:cubicBezTo>
                      <a:pt x="13710" y="17705"/>
                      <a:pt x="13386" y="10496"/>
                      <a:pt x="13061" y="3222"/>
                    </a:cubicBezTo>
                    <a:cubicBezTo>
                      <a:pt x="12737" y="1787"/>
                      <a:pt x="13645" y="371"/>
                      <a:pt x="15075" y="60"/>
                    </a:cubicBezTo>
                    <a:cubicBezTo>
                      <a:pt x="16568" y="-252"/>
                      <a:pt x="17932" y="664"/>
                      <a:pt x="18257" y="2105"/>
                    </a:cubicBezTo>
                    <a:cubicBezTo>
                      <a:pt x="18322" y="2346"/>
                      <a:pt x="18322" y="2586"/>
                      <a:pt x="18322" y="2833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2"/>
              <p:cNvSpPr/>
              <p:nvPr/>
            </p:nvSpPr>
            <p:spPr>
              <a:xfrm flipH="1">
                <a:off x="-243525" y="3171921"/>
                <a:ext cx="2824547" cy="2127796"/>
              </a:xfrm>
              <a:custGeom>
                <a:avLst/>
                <a:gdLst/>
                <a:ahLst/>
                <a:cxnLst/>
                <a:rect l="l" t="t" r="r" b="b"/>
                <a:pathLst>
                  <a:path w="1898855" h="1430451" extrusionOk="0">
                    <a:moveTo>
                      <a:pt x="93" y="1390765"/>
                    </a:moveTo>
                    <a:cubicBezTo>
                      <a:pt x="202132" y="1419145"/>
                      <a:pt x="412093" y="1448369"/>
                      <a:pt x="623548" y="1416742"/>
                    </a:cubicBezTo>
                    <a:cubicBezTo>
                      <a:pt x="677905" y="1408754"/>
                      <a:pt x="732003" y="1396739"/>
                      <a:pt x="786945" y="1387777"/>
                    </a:cubicBezTo>
                    <a:cubicBezTo>
                      <a:pt x="1061525" y="1343031"/>
                      <a:pt x="1351951" y="1374789"/>
                      <a:pt x="1649391" y="1381283"/>
                    </a:cubicBezTo>
                    <a:cubicBezTo>
                      <a:pt x="1706930" y="1382647"/>
                      <a:pt x="1766288" y="1382842"/>
                      <a:pt x="1820451" y="1361215"/>
                    </a:cubicBezTo>
                    <a:cubicBezTo>
                      <a:pt x="1835193" y="1355799"/>
                      <a:pt x="1848701" y="1347519"/>
                      <a:pt x="1860196" y="1336862"/>
                    </a:cubicBezTo>
                    <a:cubicBezTo>
                      <a:pt x="1877536" y="1319652"/>
                      <a:pt x="1886627" y="1295103"/>
                      <a:pt x="1891304" y="1270555"/>
                    </a:cubicBezTo>
                    <a:cubicBezTo>
                      <a:pt x="1910462" y="1170347"/>
                      <a:pt x="1865327" y="1068192"/>
                      <a:pt x="1869028" y="966166"/>
                    </a:cubicBezTo>
                    <a:cubicBezTo>
                      <a:pt x="1871107" y="904990"/>
                      <a:pt x="1890460" y="845631"/>
                      <a:pt x="1896629" y="784650"/>
                    </a:cubicBezTo>
                    <a:cubicBezTo>
                      <a:pt x="1902604" y="725097"/>
                      <a:pt x="1895915" y="665284"/>
                      <a:pt x="1889225" y="606121"/>
                    </a:cubicBezTo>
                    <a:cubicBezTo>
                      <a:pt x="1880069" y="525678"/>
                      <a:pt x="1870977" y="445300"/>
                      <a:pt x="1861885" y="364987"/>
                    </a:cubicBezTo>
                    <a:cubicBezTo>
                      <a:pt x="1859417" y="351055"/>
                      <a:pt x="1859547" y="336787"/>
                      <a:pt x="1862274" y="322904"/>
                    </a:cubicBezTo>
                    <a:cubicBezTo>
                      <a:pt x="1866430" y="306863"/>
                      <a:pt x="1877016" y="293290"/>
                      <a:pt x="1883835" y="278158"/>
                    </a:cubicBezTo>
                    <a:cubicBezTo>
                      <a:pt x="1902409" y="237244"/>
                      <a:pt x="1883251" y="189121"/>
                      <a:pt x="1875652" y="148791"/>
                    </a:cubicBezTo>
                    <a:cubicBezTo>
                      <a:pt x="1866301" y="99239"/>
                      <a:pt x="1845844" y="58910"/>
                      <a:pt x="1808566" y="27023"/>
                    </a:cubicBezTo>
                    <a:cubicBezTo>
                      <a:pt x="1791811" y="12670"/>
                      <a:pt x="1772003" y="396"/>
                      <a:pt x="1750118" y="6"/>
                    </a:cubicBezTo>
                    <a:cubicBezTo>
                      <a:pt x="1728232" y="-383"/>
                      <a:pt x="1703748" y="14683"/>
                      <a:pt x="1698877" y="37543"/>
                    </a:cubicBezTo>
                    <a:cubicBezTo>
                      <a:pt x="1659911" y="36050"/>
                      <a:pt x="1619322" y="61118"/>
                      <a:pt x="1600618" y="98525"/>
                    </a:cubicBezTo>
                    <a:cubicBezTo>
                      <a:pt x="1590162" y="93795"/>
                      <a:pt x="1578342" y="93191"/>
                      <a:pt x="1567432" y="96837"/>
                    </a:cubicBezTo>
                    <a:cubicBezTo>
                      <a:pt x="1550157" y="102487"/>
                      <a:pt x="1535870" y="115540"/>
                      <a:pt x="1521972" y="128269"/>
                    </a:cubicBezTo>
                    <a:cubicBezTo>
                      <a:pt x="1517491" y="119632"/>
                      <a:pt x="1505671" y="119761"/>
                      <a:pt x="1496514" y="122879"/>
                    </a:cubicBezTo>
                    <a:cubicBezTo>
                      <a:pt x="1458262" y="135867"/>
                      <a:pt x="1434299" y="186198"/>
                      <a:pt x="1447612" y="225099"/>
                    </a:cubicBezTo>
                    <a:cubicBezTo>
                      <a:pt x="1432155" y="239409"/>
                      <a:pt x="1422479" y="258846"/>
                      <a:pt x="1420336" y="279781"/>
                    </a:cubicBezTo>
                    <a:lnTo>
                      <a:pt x="1417868" y="280821"/>
                    </a:lnTo>
                    <a:cubicBezTo>
                      <a:pt x="1407152" y="286192"/>
                      <a:pt x="1397930" y="294245"/>
                      <a:pt x="1391241" y="304200"/>
                    </a:cubicBezTo>
                    <a:cubicBezTo>
                      <a:pt x="1389877" y="298420"/>
                      <a:pt x="1387474" y="292925"/>
                      <a:pt x="1384227" y="287964"/>
                    </a:cubicBezTo>
                    <a:cubicBezTo>
                      <a:pt x="1366563" y="261403"/>
                      <a:pt x="1325778" y="258220"/>
                      <a:pt x="1302594" y="281470"/>
                    </a:cubicBezTo>
                    <a:cubicBezTo>
                      <a:pt x="1299672" y="284880"/>
                      <a:pt x="1296425" y="287932"/>
                      <a:pt x="1292787" y="290562"/>
                    </a:cubicBezTo>
                    <a:cubicBezTo>
                      <a:pt x="1288956" y="292409"/>
                      <a:pt x="1284865" y="293804"/>
                      <a:pt x="1280708" y="294718"/>
                    </a:cubicBezTo>
                    <a:cubicBezTo>
                      <a:pt x="1264407" y="300950"/>
                      <a:pt x="1251614" y="313999"/>
                      <a:pt x="1245769" y="330437"/>
                    </a:cubicBezTo>
                    <a:cubicBezTo>
                      <a:pt x="1239729" y="347046"/>
                      <a:pt x="1237196" y="364754"/>
                      <a:pt x="1238495" y="382392"/>
                    </a:cubicBezTo>
                    <a:cubicBezTo>
                      <a:pt x="1239534" y="389477"/>
                      <a:pt x="1238495" y="396710"/>
                      <a:pt x="1235572" y="403238"/>
                    </a:cubicBezTo>
                    <a:cubicBezTo>
                      <a:pt x="1231221" y="410577"/>
                      <a:pt x="1222583" y="412980"/>
                      <a:pt x="1214856" y="415318"/>
                    </a:cubicBezTo>
                    <a:cubicBezTo>
                      <a:pt x="1205504" y="417584"/>
                      <a:pt x="1196866" y="422036"/>
                      <a:pt x="1189593" y="428307"/>
                    </a:cubicBezTo>
                    <a:cubicBezTo>
                      <a:pt x="1182059" y="435172"/>
                      <a:pt x="1178553" y="445411"/>
                      <a:pt x="1180306" y="455453"/>
                    </a:cubicBezTo>
                    <a:cubicBezTo>
                      <a:pt x="1161797" y="467472"/>
                      <a:pt x="1150822" y="488248"/>
                      <a:pt x="1151341" y="510330"/>
                    </a:cubicBezTo>
                    <a:cubicBezTo>
                      <a:pt x="1151796" y="522585"/>
                      <a:pt x="1155887" y="534424"/>
                      <a:pt x="1163161" y="544295"/>
                    </a:cubicBezTo>
                    <a:cubicBezTo>
                      <a:pt x="1160823" y="546840"/>
                      <a:pt x="1158615" y="549553"/>
                      <a:pt x="1156667" y="552413"/>
                    </a:cubicBezTo>
                    <a:cubicBezTo>
                      <a:pt x="1146535" y="568610"/>
                      <a:pt x="1139911" y="586750"/>
                      <a:pt x="1137184" y="605666"/>
                    </a:cubicBezTo>
                    <a:cubicBezTo>
                      <a:pt x="1134196" y="618748"/>
                      <a:pt x="1133677" y="632268"/>
                      <a:pt x="1135625" y="645541"/>
                    </a:cubicBezTo>
                    <a:cubicBezTo>
                      <a:pt x="1136794" y="652224"/>
                      <a:pt x="1139262" y="658621"/>
                      <a:pt x="1142899" y="664375"/>
                    </a:cubicBezTo>
                    <a:lnTo>
                      <a:pt x="1140041" y="665674"/>
                    </a:lnTo>
                    <a:cubicBezTo>
                      <a:pt x="1124195" y="673402"/>
                      <a:pt x="1110816" y="686521"/>
                      <a:pt x="1095036" y="694249"/>
                    </a:cubicBezTo>
                    <a:cubicBezTo>
                      <a:pt x="1088606" y="696723"/>
                      <a:pt x="1082501" y="700042"/>
                      <a:pt x="1076916" y="704120"/>
                    </a:cubicBezTo>
                    <a:cubicBezTo>
                      <a:pt x="1067954" y="711978"/>
                      <a:pt x="1064772" y="724577"/>
                      <a:pt x="1063213" y="737241"/>
                    </a:cubicBezTo>
                    <a:cubicBezTo>
                      <a:pt x="1059576" y="733916"/>
                      <a:pt x="1055096" y="731669"/>
                      <a:pt x="1050225" y="730747"/>
                    </a:cubicBezTo>
                    <a:cubicBezTo>
                      <a:pt x="1036781" y="729649"/>
                      <a:pt x="1023663" y="735118"/>
                      <a:pt x="1015025" y="745424"/>
                    </a:cubicBezTo>
                    <a:cubicBezTo>
                      <a:pt x="1005998" y="755977"/>
                      <a:pt x="998594" y="767791"/>
                      <a:pt x="993009" y="780493"/>
                    </a:cubicBezTo>
                    <a:lnTo>
                      <a:pt x="958784" y="848944"/>
                    </a:lnTo>
                    <a:cubicBezTo>
                      <a:pt x="941250" y="842423"/>
                      <a:pt x="921507" y="846826"/>
                      <a:pt x="908453" y="860179"/>
                    </a:cubicBezTo>
                    <a:cubicBezTo>
                      <a:pt x="894945" y="874596"/>
                      <a:pt x="889490" y="894826"/>
                      <a:pt x="893971" y="914082"/>
                    </a:cubicBezTo>
                    <a:cubicBezTo>
                      <a:pt x="887477" y="913627"/>
                      <a:pt x="882736" y="923109"/>
                      <a:pt x="884620" y="930317"/>
                    </a:cubicBezTo>
                    <a:cubicBezTo>
                      <a:pt x="885918" y="934617"/>
                      <a:pt x="888386" y="938474"/>
                      <a:pt x="891763" y="941488"/>
                    </a:cubicBezTo>
                    <a:cubicBezTo>
                      <a:pt x="870917" y="944767"/>
                      <a:pt x="852278" y="956165"/>
                      <a:pt x="839809" y="973180"/>
                    </a:cubicBezTo>
                    <a:cubicBezTo>
                      <a:pt x="836042" y="964835"/>
                      <a:pt x="830067" y="957704"/>
                      <a:pt x="822469" y="952593"/>
                    </a:cubicBezTo>
                    <a:cubicBezTo>
                      <a:pt x="804155" y="941728"/>
                      <a:pt x="781165" y="942851"/>
                      <a:pt x="764020" y="955450"/>
                    </a:cubicBezTo>
                    <a:cubicBezTo>
                      <a:pt x="763110" y="956054"/>
                      <a:pt x="762267" y="956775"/>
                      <a:pt x="761487" y="957593"/>
                    </a:cubicBezTo>
                    <a:cubicBezTo>
                      <a:pt x="753369" y="938163"/>
                      <a:pt x="739861" y="921466"/>
                      <a:pt x="722521" y="909471"/>
                    </a:cubicBezTo>
                    <a:cubicBezTo>
                      <a:pt x="708559" y="899989"/>
                      <a:pt x="691544" y="894339"/>
                      <a:pt x="675632" y="898950"/>
                    </a:cubicBezTo>
                    <a:cubicBezTo>
                      <a:pt x="658422" y="904353"/>
                      <a:pt x="647122" y="920881"/>
                      <a:pt x="648421" y="938890"/>
                    </a:cubicBezTo>
                    <a:cubicBezTo>
                      <a:pt x="638615" y="929337"/>
                      <a:pt x="623548" y="927804"/>
                      <a:pt x="612053" y="935188"/>
                    </a:cubicBezTo>
                    <a:cubicBezTo>
                      <a:pt x="600493" y="942988"/>
                      <a:pt x="591466" y="954009"/>
                      <a:pt x="586076" y="966880"/>
                    </a:cubicBezTo>
                    <a:cubicBezTo>
                      <a:pt x="579387" y="980525"/>
                      <a:pt x="574516" y="994975"/>
                      <a:pt x="571593" y="1009873"/>
                    </a:cubicBezTo>
                    <a:cubicBezTo>
                      <a:pt x="569515" y="1020199"/>
                      <a:pt x="568931" y="1032603"/>
                      <a:pt x="575879" y="1039876"/>
                    </a:cubicBezTo>
                    <a:cubicBezTo>
                      <a:pt x="564709" y="1042292"/>
                      <a:pt x="555617" y="1050332"/>
                      <a:pt x="551786" y="1061113"/>
                    </a:cubicBezTo>
                    <a:cubicBezTo>
                      <a:pt x="544966" y="1061230"/>
                      <a:pt x="538277" y="1062964"/>
                      <a:pt x="532303" y="1066178"/>
                    </a:cubicBezTo>
                    <a:cubicBezTo>
                      <a:pt x="512171" y="1078102"/>
                      <a:pt x="499117" y="1099137"/>
                      <a:pt x="497428" y="1122484"/>
                    </a:cubicBezTo>
                    <a:cubicBezTo>
                      <a:pt x="496779" y="1122484"/>
                      <a:pt x="496129" y="1121900"/>
                      <a:pt x="495480" y="1121705"/>
                    </a:cubicBezTo>
                    <a:cubicBezTo>
                      <a:pt x="481128" y="1117419"/>
                      <a:pt x="466190" y="1124757"/>
                      <a:pt x="453527" y="1133395"/>
                    </a:cubicBezTo>
                    <a:cubicBezTo>
                      <a:pt x="438914" y="1143266"/>
                      <a:pt x="423653" y="1159762"/>
                      <a:pt x="427549" y="1178855"/>
                    </a:cubicBezTo>
                    <a:cubicBezTo>
                      <a:pt x="425926" y="1179264"/>
                      <a:pt x="424302" y="1179829"/>
                      <a:pt x="422744" y="1180543"/>
                    </a:cubicBezTo>
                    <a:cubicBezTo>
                      <a:pt x="422679" y="1169925"/>
                      <a:pt x="417288" y="1160041"/>
                      <a:pt x="408456" y="1154177"/>
                    </a:cubicBezTo>
                    <a:cubicBezTo>
                      <a:pt x="396376" y="1147033"/>
                      <a:pt x="381569" y="1149371"/>
                      <a:pt x="368906" y="1154826"/>
                    </a:cubicBezTo>
                    <a:cubicBezTo>
                      <a:pt x="353384" y="1161535"/>
                      <a:pt x="339746" y="1171977"/>
                      <a:pt x="329225" y="1185219"/>
                    </a:cubicBezTo>
                    <a:cubicBezTo>
                      <a:pt x="321107" y="1195286"/>
                      <a:pt x="314548" y="1206975"/>
                      <a:pt x="305781" y="1216392"/>
                    </a:cubicBezTo>
                    <a:cubicBezTo>
                      <a:pt x="296884" y="1226211"/>
                      <a:pt x="285389" y="1233342"/>
                      <a:pt x="272660" y="1236979"/>
                    </a:cubicBezTo>
                    <a:cubicBezTo>
                      <a:pt x="259671" y="1240486"/>
                      <a:pt x="246683" y="1240096"/>
                      <a:pt x="233694" y="1242954"/>
                    </a:cubicBezTo>
                    <a:cubicBezTo>
                      <a:pt x="223953" y="1244883"/>
                      <a:pt x="215056" y="1249831"/>
                      <a:pt x="208236" y="1257111"/>
                    </a:cubicBezTo>
                    <a:cubicBezTo>
                      <a:pt x="206418" y="1254709"/>
                      <a:pt x="204210" y="1252624"/>
                      <a:pt x="201742" y="1250942"/>
                    </a:cubicBezTo>
                    <a:cubicBezTo>
                      <a:pt x="191416" y="1244447"/>
                      <a:pt x="178947" y="1244447"/>
                      <a:pt x="167192" y="1244772"/>
                    </a:cubicBezTo>
                    <a:cubicBezTo>
                      <a:pt x="168037" y="1237310"/>
                      <a:pt x="164335" y="1230076"/>
                      <a:pt x="157840" y="1226328"/>
                    </a:cubicBezTo>
                    <a:cubicBezTo>
                      <a:pt x="151801" y="1223296"/>
                      <a:pt x="144917" y="1222536"/>
                      <a:pt x="138357" y="1224185"/>
                    </a:cubicBezTo>
                    <a:cubicBezTo>
                      <a:pt x="93611" y="1232498"/>
                      <a:pt x="66400" y="1287960"/>
                      <a:pt x="23473" y="1302767"/>
                    </a:cubicBezTo>
                    <a:close/>
                    <a:moveTo>
                      <a:pt x="1072630" y="758997"/>
                    </a:moveTo>
                    <a:lnTo>
                      <a:pt x="1073864" y="760491"/>
                    </a:lnTo>
                    <a:lnTo>
                      <a:pt x="1072500" y="760491"/>
                    </a:lnTo>
                    <a:cubicBezTo>
                      <a:pt x="1072565" y="760101"/>
                      <a:pt x="1072565" y="759452"/>
                      <a:pt x="1072630" y="758997"/>
                    </a:cubicBezTo>
                    <a:close/>
                  </a:path>
                </a:pathLst>
              </a:custGeom>
              <a:solidFill>
                <a:srgbClr val="FFFFFF">
                  <a:alpha val="639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2"/>
              <p:cNvSpPr/>
              <p:nvPr/>
            </p:nvSpPr>
            <p:spPr>
              <a:xfrm flipH="1">
                <a:off x="-89296" y="3797537"/>
                <a:ext cx="654652" cy="541306"/>
              </a:xfrm>
              <a:custGeom>
                <a:avLst/>
                <a:gdLst/>
                <a:ahLst/>
                <a:cxnLst/>
                <a:rect l="l" t="t" r="r" b="b"/>
                <a:pathLst>
                  <a:path w="440102" h="363903" extrusionOk="0">
                    <a:moveTo>
                      <a:pt x="440196" y="31783"/>
                    </a:moveTo>
                    <a:cubicBezTo>
                      <a:pt x="410516" y="19978"/>
                      <a:pt x="376876" y="24168"/>
                      <a:pt x="351028" y="42888"/>
                    </a:cubicBezTo>
                    <a:cubicBezTo>
                      <a:pt x="318232" y="-755"/>
                      <a:pt x="257900" y="-12852"/>
                      <a:pt x="210816" y="14768"/>
                    </a:cubicBezTo>
                    <a:cubicBezTo>
                      <a:pt x="181917" y="1065"/>
                      <a:pt x="144964" y="14054"/>
                      <a:pt x="124377" y="40031"/>
                    </a:cubicBezTo>
                    <a:cubicBezTo>
                      <a:pt x="104374" y="67848"/>
                      <a:pt x="98270" y="103321"/>
                      <a:pt x="107881" y="136212"/>
                    </a:cubicBezTo>
                    <a:cubicBezTo>
                      <a:pt x="88788" y="138739"/>
                      <a:pt x="72357" y="151044"/>
                      <a:pt x="64564" y="168683"/>
                    </a:cubicBezTo>
                    <a:cubicBezTo>
                      <a:pt x="56641" y="186704"/>
                      <a:pt x="58070" y="207473"/>
                      <a:pt x="68461" y="224210"/>
                    </a:cubicBezTo>
                    <a:cubicBezTo>
                      <a:pt x="45731" y="220313"/>
                      <a:pt x="24754" y="240381"/>
                      <a:pt x="13909" y="262266"/>
                    </a:cubicBezTo>
                    <a:cubicBezTo>
                      <a:pt x="-1613" y="293933"/>
                      <a:pt x="-4146" y="330385"/>
                      <a:pt x="6765" y="363902"/>
                    </a:cubicBezTo>
                    <a:cubicBezTo>
                      <a:pt x="11376" y="337925"/>
                      <a:pt x="16311" y="311298"/>
                      <a:pt x="30144" y="289218"/>
                    </a:cubicBezTo>
                    <a:cubicBezTo>
                      <a:pt x="43977" y="267137"/>
                      <a:pt x="69110" y="250836"/>
                      <a:pt x="93269" y="256746"/>
                    </a:cubicBezTo>
                    <a:cubicBezTo>
                      <a:pt x="89827" y="236666"/>
                      <a:pt x="92750" y="216025"/>
                      <a:pt x="101517" y="197648"/>
                    </a:cubicBezTo>
                    <a:cubicBezTo>
                      <a:pt x="110803" y="179789"/>
                      <a:pt x="128663" y="166021"/>
                      <a:pt x="147756" y="165826"/>
                    </a:cubicBezTo>
                    <a:cubicBezTo>
                      <a:pt x="150614" y="133354"/>
                      <a:pt x="166784" y="100298"/>
                      <a:pt x="194321" y="84842"/>
                    </a:cubicBezTo>
                    <a:cubicBezTo>
                      <a:pt x="221857" y="69385"/>
                      <a:pt x="260823" y="76789"/>
                      <a:pt x="275500" y="105234"/>
                    </a:cubicBezTo>
                    <a:cubicBezTo>
                      <a:pt x="301087" y="85184"/>
                      <a:pt x="337715" y="88004"/>
                      <a:pt x="359926" y="111728"/>
                    </a:cubicBezTo>
                    <a:cubicBezTo>
                      <a:pt x="376486" y="93145"/>
                      <a:pt x="399021" y="80962"/>
                      <a:pt x="423635" y="77308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2"/>
              <p:cNvSpPr/>
              <p:nvPr/>
            </p:nvSpPr>
            <p:spPr>
              <a:xfrm flipH="1">
                <a:off x="349405" y="4279606"/>
                <a:ext cx="519079" cy="288652"/>
              </a:xfrm>
              <a:custGeom>
                <a:avLst/>
                <a:gdLst/>
                <a:ahLst/>
                <a:cxnLst/>
                <a:rect l="l" t="t" r="r" b="b"/>
                <a:pathLst>
                  <a:path w="348961" h="194052" extrusionOk="0">
                    <a:moveTo>
                      <a:pt x="8428" y="138655"/>
                    </a:moveTo>
                    <a:cubicBezTo>
                      <a:pt x="17390" y="122302"/>
                      <a:pt x="33690" y="111223"/>
                      <a:pt x="52199" y="108846"/>
                    </a:cubicBezTo>
                    <a:cubicBezTo>
                      <a:pt x="48497" y="89870"/>
                      <a:pt x="52134" y="70198"/>
                      <a:pt x="62330" y="53774"/>
                    </a:cubicBezTo>
                    <a:cubicBezTo>
                      <a:pt x="73046" y="38253"/>
                      <a:pt x="93178" y="29550"/>
                      <a:pt x="109739" y="36694"/>
                    </a:cubicBezTo>
                    <a:cubicBezTo>
                      <a:pt x="108439" y="26518"/>
                      <a:pt x="112726" y="16432"/>
                      <a:pt x="120974" y="10327"/>
                    </a:cubicBezTo>
                    <a:cubicBezTo>
                      <a:pt x="128897" y="4833"/>
                      <a:pt x="138249" y="1599"/>
                      <a:pt x="147860" y="975"/>
                    </a:cubicBezTo>
                    <a:cubicBezTo>
                      <a:pt x="164875" y="-1077"/>
                      <a:pt x="182151" y="112"/>
                      <a:pt x="198776" y="4482"/>
                    </a:cubicBezTo>
                    <a:cubicBezTo>
                      <a:pt x="204686" y="6041"/>
                      <a:pt x="211764" y="10977"/>
                      <a:pt x="209426" y="17081"/>
                    </a:cubicBezTo>
                    <a:cubicBezTo>
                      <a:pt x="241898" y="17127"/>
                      <a:pt x="272032" y="34109"/>
                      <a:pt x="288917" y="61892"/>
                    </a:cubicBezTo>
                    <a:cubicBezTo>
                      <a:pt x="290151" y="61275"/>
                      <a:pt x="291515" y="60730"/>
                      <a:pt x="292813" y="60269"/>
                    </a:cubicBezTo>
                    <a:cubicBezTo>
                      <a:pt x="310608" y="51034"/>
                      <a:pt x="331909" y="51696"/>
                      <a:pt x="349054" y="62022"/>
                    </a:cubicBezTo>
                    <a:cubicBezTo>
                      <a:pt x="325220" y="57320"/>
                      <a:pt x="301191" y="69302"/>
                      <a:pt x="290605" y="91181"/>
                    </a:cubicBezTo>
                    <a:cubicBezTo>
                      <a:pt x="280994" y="80550"/>
                      <a:pt x="264563" y="79732"/>
                      <a:pt x="253912" y="89363"/>
                    </a:cubicBezTo>
                    <a:cubicBezTo>
                      <a:pt x="253133" y="90097"/>
                      <a:pt x="252354" y="90876"/>
                      <a:pt x="251639" y="91701"/>
                    </a:cubicBezTo>
                    <a:cubicBezTo>
                      <a:pt x="244171" y="76777"/>
                      <a:pt x="231962" y="64743"/>
                      <a:pt x="216960" y="57476"/>
                    </a:cubicBezTo>
                    <a:cubicBezTo>
                      <a:pt x="201504" y="50826"/>
                      <a:pt x="183514" y="55443"/>
                      <a:pt x="173188" y="68711"/>
                    </a:cubicBezTo>
                    <a:cubicBezTo>
                      <a:pt x="138898" y="46111"/>
                      <a:pt x="87333" y="64230"/>
                      <a:pt x="71487" y="104170"/>
                    </a:cubicBezTo>
                    <a:cubicBezTo>
                      <a:pt x="66551" y="116574"/>
                      <a:pt x="63824" y="131576"/>
                      <a:pt x="53109" y="138460"/>
                    </a:cubicBezTo>
                    <a:cubicBezTo>
                      <a:pt x="48043" y="141025"/>
                      <a:pt x="42717" y="142967"/>
                      <a:pt x="37197" y="144240"/>
                    </a:cubicBezTo>
                    <a:cubicBezTo>
                      <a:pt x="16935" y="152390"/>
                      <a:pt x="3751" y="172205"/>
                      <a:pt x="4141" y="194052"/>
                    </a:cubicBezTo>
                    <a:cubicBezTo>
                      <a:pt x="-2483" y="175835"/>
                      <a:pt x="-925" y="155638"/>
                      <a:pt x="8428" y="138655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2"/>
              <p:cNvSpPr/>
              <p:nvPr/>
            </p:nvSpPr>
            <p:spPr>
              <a:xfrm flipH="1">
                <a:off x="1003245" y="4784438"/>
                <a:ext cx="563707" cy="310480"/>
              </a:xfrm>
              <a:custGeom>
                <a:avLst/>
                <a:gdLst/>
                <a:ahLst/>
                <a:cxnLst/>
                <a:rect l="l" t="t" r="r" b="b"/>
                <a:pathLst>
                  <a:path w="378963" h="208726" extrusionOk="0">
                    <a:moveTo>
                      <a:pt x="4788" y="155082"/>
                    </a:moveTo>
                    <a:cubicBezTo>
                      <a:pt x="10504" y="138132"/>
                      <a:pt x="24726" y="123325"/>
                      <a:pt x="41092" y="124169"/>
                    </a:cubicBezTo>
                    <a:cubicBezTo>
                      <a:pt x="48690" y="101179"/>
                      <a:pt x="71745" y="85787"/>
                      <a:pt x="93825" y="89165"/>
                    </a:cubicBezTo>
                    <a:cubicBezTo>
                      <a:pt x="94995" y="79131"/>
                      <a:pt x="99085" y="69669"/>
                      <a:pt x="105580" y="61953"/>
                    </a:cubicBezTo>
                    <a:cubicBezTo>
                      <a:pt x="100190" y="47276"/>
                      <a:pt x="101943" y="30930"/>
                      <a:pt x="110321" y="17727"/>
                    </a:cubicBezTo>
                    <a:cubicBezTo>
                      <a:pt x="119478" y="4134"/>
                      <a:pt x="136038" y="-2464"/>
                      <a:pt x="152014" y="1102"/>
                    </a:cubicBezTo>
                    <a:cubicBezTo>
                      <a:pt x="171043" y="-2211"/>
                      <a:pt x="190591" y="2004"/>
                      <a:pt x="206567" y="12856"/>
                    </a:cubicBezTo>
                    <a:cubicBezTo>
                      <a:pt x="217217" y="20130"/>
                      <a:pt x="226894" y="30456"/>
                      <a:pt x="239038" y="32339"/>
                    </a:cubicBezTo>
                    <a:cubicBezTo>
                      <a:pt x="245078" y="32826"/>
                      <a:pt x="251183" y="32696"/>
                      <a:pt x="257223" y="31950"/>
                    </a:cubicBezTo>
                    <a:cubicBezTo>
                      <a:pt x="282875" y="31352"/>
                      <a:pt x="307034" y="43925"/>
                      <a:pt x="321257" y="65266"/>
                    </a:cubicBezTo>
                    <a:cubicBezTo>
                      <a:pt x="340739" y="52277"/>
                      <a:pt x="369250" y="61564"/>
                      <a:pt x="379056" y="83839"/>
                    </a:cubicBezTo>
                    <a:cubicBezTo>
                      <a:pt x="357560" y="73585"/>
                      <a:pt x="332881" y="72227"/>
                      <a:pt x="310346" y="80073"/>
                    </a:cubicBezTo>
                    <a:cubicBezTo>
                      <a:pt x="297357" y="60590"/>
                      <a:pt x="273523" y="55069"/>
                      <a:pt x="251897" y="50783"/>
                    </a:cubicBezTo>
                    <a:cubicBezTo>
                      <a:pt x="228907" y="46237"/>
                      <a:pt x="200852" y="43639"/>
                      <a:pt x="186954" y="63772"/>
                    </a:cubicBezTo>
                    <a:cubicBezTo>
                      <a:pt x="164873" y="58187"/>
                      <a:pt x="140909" y="79878"/>
                      <a:pt x="141493" y="104751"/>
                    </a:cubicBezTo>
                    <a:cubicBezTo>
                      <a:pt x="147988" y="98257"/>
                      <a:pt x="158314" y="100465"/>
                      <a:pt x="166042" y="104751"/>
                    </a:cubicBezTo>
                    <a:cubicBezTo>
                      <a:pt x="173770" y="109037"/>
                      <a:pt x="181109" y="115596"/>
                      <a:pt x="189812" y="116765"/>
                    </a:cubicBezTo>
                    <a:cubicBezTo>
                      <a:pt x="195721" y="116993"/>
                      <a:pt x="201631" y="116532"/>
                      <a:pt x="207476" y="115402"/>
                    </a:cubicBezTo>
                    <a:cubicBezTo>
                      <a:pt x="224166" y="114609"/>
                      <a:pt x="240078" y="122838"/>
                      <a:pt x="249040" y="136963"/>
                    </a:cubicBezTo>
                    <a:cubicBezTo>
                      <a:pt x="228257" y="129689"/>
                      <a:pt x="205203" y="122545"/>
                      <a:pt x="185525" y="132352"/>
                    </a:cubicBezTo>
                    <a:cubicBezTo>
                      <a:pt x="180914" y="135248"/>
                      <a:pt x="176044" y="137749"/>
                      <a:pt x="171043" y="139820"/>
                    </a:cubicBezTo>
                    <a:cubicBezTo>
                      <a:pt x="159353" y="143457"/>
                      <a:pt x="144156" y="138197"/>
                      <a:pt x="136688" y="148653"/>
                    </a:cubicBezTo>
                    <a:cubicBezTo>
                      <a:pt x="127271" y="131527"/>
                      <a:pt x="105710" y="125292"/>
                      <a:pt x="88630" y="134722"/>
                    </a:cubicBezTo>
                    <a:cubicBezTo>
                      <a:pt x="86487" y="135885"/>
                      <a:pt x="84473" y="137268"/>
                      <a:pt x="82655" y="138846"/>
                    </a:cubicBezTo>
                    <a:cubicBezTo>
                      <a:pt x="79083" y="143334"/>
                      <a:pt x="74667" y="147068"/>
                      <a:pt x="69667" y="149821"/>
                    </a:cubicBezTo>
                    <a:cubicBezTo>
                      <a:pt x="64990" y="150854"/>
                      <a:pt x="60119" y="151010"/>
                      <a:pt x="55379" y="150276"/>
                    </a:cubicBezTo>
                    <a:cubicBezTo>
                      <a:pt x="28298" y="149821"/>
                      <a:pt x="11477" y="181319"/>
                      <a:pt x="437" y="208725"/>
                    </a:cubicBezTo>
                    <a:cubicBezTo>
                      <a:pt x="-17" y="190736"/>
                      <a:pt x="-927" y="171967"/>
                      <a:pt x="4788" y="1550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2"/>
              <p:cNvSpPr/>
              <p:nvPr/>
            </p:nvSpPr>
            <p:spPr>
              <a:xfrm flipH="1">
                <a:off x="1749184" y="4930529"/>
                <a:ext cx="370057" cy="208597"/>
              </a:xfrm>
              <a:custGeom>
                <a:avLst/>
                <a:gdLst/>
                <a:ahLst/>
                <a:cxnLst/>
                <a:rect l="l" t="t" r="r" b="b"/>
                <a:pathLst>
                  <a:path w="248778" h="140233" extrusionOk="0">
                    <a:moveTo>
                      <a:pt x="108919" y="8398"/>
                    </a:moveTo>
                    <a:cubicBezTo>
                      <a:pt x="131324" y="2689"/>
                      <a:pt x="154768" y="13002"/>
                      <a:pt x="165744" y="33401"/>
                    </a:cubicBezTo>
                    <a:cubicBezTo>
                      <a:pt x="170745" y="28076"/>
                      <a:pt x="179187" y="31647"/>
                      <a:pt x="184448" y="36713"/>
                    </a:cubicBezTo>
                    <a:cubicBezTo>
                      <a:pt x="189708" y="41779"/>
                      <a:pt x="194709" y="48533"/>
                      <a:pt x="201593" y="49702"/>
                    </a:cubicBezTo>
                    <a:cubicBezTo>
                      <a:pt x="205555" y="49741"/>
                      <a:pt x="209516" y="49195"/>
                      <a:pt x="213282" y="48078"/>
                    </a:cubicBezTo>
                    <a:cubicBezTo>
                      <a:pt x="229843" y="46500"/>
                      <a:pt x="245040" y="57397"/>
                      <a:pt x="248871" y="73601"/>
                    </a:cubicBezTo>
                    <a:cubicBezTo>
                      <a:pt x="231986" y="63898"/>
                      <a:pt x="211854" y="61547"/>
                      <a:pt x="193215" y="67106"/>
                    </a:cubicBezTo>
                    <a:cubicBezTo>
                      <a:pt x="179707" y="56040"/>
                      <a:pt x="164316" y="47481"/>
                      <a:pt x="147755" y="41844"/>
                    </a:cubicBezTo>
                    <a:cubicBezTo>
                      <a:pt x="143338" y="39973"/>
                      <a:pt x="138468" y="39454"/>
                      <a:pt x="133727" y="40350"/>
                    </a:cubicBezTo>
                    <a:cubicBezTo>
                      <a:pt x="127233" y="42103"/>
                      <a:pt x="122752" y="48338"/>
                      <a:pt x="116453" y="49961"/>
                    </a:cubicBezTo>
                    <a:cubicBezTo>
                      <a:pt x="112166" y="50539"/>
                      <a:pt x="107750" y="50539"/>
                      <a:pt x="103464" y="49961"/>
                    </a:cubicBezTo>
                    <a:cubicBezTo>
                      <a:pt x="87357" y="49961"/>
                      <a:pt x="73070" y="67431"/>
                      <a:pt x="74694" y="85550"/>
                    </a:cubicBezTo>
                    <a:cubicBezTo>
                      <a:pt x="80279" y="81160"/>
                      <a:pt x="88072" y="80667"/>
                      <a:pt x="94177" y="84316"/>
                    </a:cubicBezTo>
                    <a:cubicBezTo>
                      <a:pt x="99697" y="87693"/>
                      <a:pt x="103723" y="94123"/>
                      <a:pt x="109763" y="96201"/>
                    </a:cubicBezTo>
                    <a:cubicBezTo>
                      <a:pt x="114050" y="97039"/>
                      <a:pt x="118400" y="97234"/>
                      <a:pt x="122752" y="96785"/>
                    </a:cubicBezTo>
                    <a:cubicBezTo>
                      <a:pt x="136065" y="97760"/>
                      <a:pt x="147430" y="106774"/>
                      <a:pt x="151392" y="119516"/>
                    </a:cubicBezTo>
                    <a:cubicBezTo>
                      <a:pt x="137494" y="110170"/>
                      <a:pt x="120284" y="107170"/>
                      <a:pt x="104048" y="111268"/>
                    </a:cubicBezTo>
                    <a:cubicBezTo>
                      <a:pt x="88397" y="104773"/>
                      <a:pt x="71577" y="99773"/>
                      <a:pt x="55536" y="104773"/>
                    </a:cubicBezTo>
                    <a:cubicBezTo>
                      <a:pt x="39624" y="110664"/>
                      <a:pt x="27545" y="123867"/>
                      <a:pt x="23064" y="140232"/>
                    </a:cubicBezTo>
                    <a:cubicBezTo>
                      <a:pt x="21765" y="129699"/>
                      <a:pt x="22479" y="119016"/>
                      <a:pt x="25077" y="108735"/>
                    </a:cubicBezTo>
                    <a:cubicBezTo>
                      <a:pt x="28324" y="98799"/>
                      <a:pt x="36507" y="90161"/>
                      <a:pt x="45859" y="90876"/>
                    </a:cubicBezTo>
                    <a:cubicBezTo>
                      <a:pt x="27091" y="88408"/>
                      <a:pt x="7997" y="103280"/>
                      <a:pt x="3191" y="123932"/>
                    </a:cubicBezTo>
                    <a:cubicBezTo>
                      <a:pt x="-4017" y="110943"/>
                      <a:pt x="2347" y="93798"/>
                      <a:pt x="12088" y="83732"/>
                    </a:cubicBezTo>
                    <a:cubicBezTo>
                      <a:pt x="21830" y="73666"/>
                      <a:pt x="34559" y="67691"/>
                      <a:pt x="44560" y="57755"/>
                    </a:cubicBezTo>
                    <a:cubicBezTo>
                      <a:pt x="58393" y="43662"/>
                      <a:pt x="65862" y="22361"/>
                      <a:pt x="80993" y="10021"/>
                    </a:cubicBezTo>
                    <a:cubicBezTo>
                      <a:pt x="89825" y="2741"/>
                      <a:pt x="101125" y="-798"/>
                      <a:pt x="112555" y="150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2"/>
              <p:cNvSpPr/>
              <p:nvPr/>
            </p:nvSpPr>
            <p:spPr>
              <a:xfrm flipH="1">
                <a:off x="-249198" y="3274498"/>
                <a:ext cx="86941" cy="65303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43901" extrusionOk="0">
                    <a:moveTo>
                      <a:pt x="21264" y="43900"/>
                    </a:moveTo>
                    <a:cubicBezTo>
                      <a:pt x="16004" y="28469"/>
                      <a:pt x="8860" y="13729"/>
                      <a:pt x="93" y="-1"/>
                    </a:cubicBezTo>
                    <a:cubicBezTo>
                      <a:pt x="20939" y="1410"/>
                      <a:pt x="41007" y="8116"/>
                      <a:pt x="58542" y="1948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2"/>
              <p:cNvSpPr/>
              <p:nvPr/>
            </p:nvSpPr>
            <p:spPr>
              <a:xfrm flipH="1">
                <a:off x="-162943" y="3172789"/>
                <a:ext cx="2564518" cy="1962886"/>
              </a:xfrm>
              <a:custGeom>
                <a:avLst/>
                <a:gdLst/>
                <a:ahLst/>
                <a:cxnLst/>
                <a:rect l="l" t="t" r="r" b="b"/>
                <a:pathLst>
                  <a:path w="1724046" h="1319587" extrusionOk="0">
                    <a:moveTo>
                      <a:pt x="93" y="1230290"/>
                    </a:moveTo>
                    <a:cubicBezTo>
                      <a:pt x="6327" y="1230647"/>
                      <a:pt x="11458" y="1235395"/>
                      <a:pt x="12237" y="1241590"/>
                    </a:cubicBezTo>
                    <a:cubicBezTo>
                      <a:pt x="25226" y="1237116"/>
                      <a:pt x="39448" y="1243551"/>
                      <a:pt x="44709" y="1256267"/>
                    </a:cubicBezTo>
                    <a:cubicBezTo>
                      <a:pt x="55425" y="1251845"/>
                      <a:pt x="67763" y="1255046"/>
                      <a:pt x="74973" y="1264125"/>
                    </a:cubicBezTo>
                    <a:cubicBezTo>
                      <a:pt x="65750" y="1269860"/>
                      <a:pt x="61010" y="1280744"/>
                      <a:pt x="63218" y="1291401"/>
                    </a:cubicBezTo>
                    <a:cubicBezTo>
                      <a:pt x="49775" y="1294064"/>
                      <a:pt x="40033" y="1305851"/>
                      <a:pt x="39968" y="1319587"/>
                    </a:cubicBezTo>
                    <a:cubicBezTo>
                      <a:pt x="47047" y="1309650"/>
                      <a:pt x="60815" y="1307326"/>
                      <a:pt x="70751" y="1314391"/>
                    </a:cubicBezTo>
                    <a:cubicBezTo>
                      <a:pt x="71140" y="1314638"/>
                      <a:pt x="71465" y="1314898"/>
                      <a:pt x="71790" y="1315171"/>
                    </a:cubicBezTo>
                    <a:cubicBezTo>
                      <a:pt x="74063" y="1307378"/>
                      <a:pt x="83285" y="1306728"/>
                      <a:pt x="90493" y="1307442"/>
                    </a:cubicBezTo>
                    <a:lnTo>
                      <a:pt x="123809" y="1310884"/>
                    </a:lnTo>
                    <a:cubicBezTo>
                      <a:pt x="112055" y="1298610"/>
                      <a:pt x="96923" y="1285362"/>
                      <a:pt x="81986" y="1291012"/>
                    </a:cubicBezTo>
                    <a:cubicBezTo>
                      <a:pt x="101664" y="1262190"/>
                      <a:pt x="134915" y="1245668"/>
                      <a:pt x="169790" y="1247370"/>
                    </a:cubicBezTo>
                    <a:cubicBezTo>
                      <a:pt x="173621" y="1236161"/>
                      <a:pt x="182518" y="1227419"/>
                      <a:pt x="193818" y="1223796"/>
                    </a:cubicBezTo>
                    <a:cubicBezTo>
                      <a:pt x="196870" y="1226056"/>
                      <a:pt x="200768" y="1226861"/>
                      <a:pt x="204469" y="1226004"/>
                    </a:cubicBezTo>
                    <a:cubicBezTo>
                      <a:pt x="206807" y="1224711"/>
                      <a:pt x="208755" y="1222776"/>
                      <a:pt x="209989" y="1220419"/>
                    </a:cubicBezTo>
                    <a:cubicBezTo>
                      <a:pt x="216873" y="1208638"/>
                      <a:pt x="224406" y="1197260"/>
                      <a:pt x="232589" y="1186323"/>
                    </a:cubicBezTo>
                    <a:cubicBezTo>
                      <a:pt x="241357" y="1176062"/>
                      <a:pt x="253306" y="1168139"/>
                      <a:pt x="265905" y="1169243"/>
                    </a:cubicBezTo>
                    <a:cubicBezTo>
                      <a:pt x="279868" y="1171036"/>
                      <a:pt x="290064" y="1183420"/>
                      <a:pt x="289090" y="1197494"/>
                    </a:cubicBezTo>
                    <a:cubicBezTo>
                      <a:pt x="296753" y="1202098"/>
                      <a:pt x="306624" y="1200864"/>
                      <a:pt x="312924" y="1194506"/>
                    </a:cubicBezTo>
                    <a:cubicBezTo>
                      <a:pt x="319483" y="1188129"/>
                      <a:pt x="325263" y="1181076"/>
                      <a:pt x="330329" y="1173465"/>
                    </a:cubicBezTo>
                    <a:cubicBezTo>
                      <a:pt x="342343" y="1158073"/>
                      <a:pt x="363840" y="1146773"/>
                      <a:pt x="378387" y="1159502"/>
                    </a:cubicBezTo>
                    <a:cubicBezTo>
                      <a:pt x="385336" y="1133525"/>
                      <a:pt x="405209" y="1114366"/>
                      <a:pt x="425601" y="1099429"/>
                    </a:cubicBezTo>
                    <a:cubicBezTo>
                      <a:pt x="435212" y="1092416"/>
                      <a:pt x="447487" y="1085791"/>
                      <a:pt x="457682" y="1091766"/>
                    </a:cubicBezTo>
                    <a:cubicBezTo>
                      <a:pt x="460995" y="1069088"/>
                      <a:pt x="474632" y="1049222"/>
                      <a:pt x="494570" y="1037928"/>
                    </a:cubicBezTo>
                    <a:cubicBezTo>
                      <a:pt x="485998" y="1018114"/>
                      <a:pt x="490803" y="995066"/>
                      <a:pt x="506585" y="980324"/>
                    </a:cubicBezTo>
                    <a:cubicBezTo>
                      <a:pt x="519183" y="969803"/>
                      <a:pt x="533406" y="970712"/>
                      <a:pt x="547629" y="975193"/>
                    </a:cubicBezTo>
                    <a:cubicBezTo>
                      <a:pt x="557695" y="978440"/>
                      <a:pt x="556071" y="979739"/>
                      <a:pt x="565618" y="977531"/>
                    </a:cubicBezTo>
                    <a:cubicBezTo>
                      <a:pt x="571398" y="976232"/>
                      <a:pt x="577178" y="971037"/>
                      <a:pt x="583607" y="969348"/>
                    </a:cubicBezTo>
                    <a:cubicBezTo>
                      <a:pt x="619066" y="962432"/>
                      <a:pt x="655564" y="974635"/>
                      <a:pt x="679788" y="1001495"/>
                    </a:cubicBezTo>
                    <a:cubicBezTo>
                      <a:pt x="684724" y="993085"/>
                      <a:pt x="694660" y="988955"/>
                      <a:pt x="704077" y="991364"/>
                    </a:cubicBezTo>
                    <a:cubicBezTo>
                      <a:pt x="713559" y="994689"/>
                      <a:pt x="720118" y="1003456"/>
                      <a:pt x="720572" y="1013510"/>
                    </a:cubicBezTo>
                    <a:cubicBezTo>
                      <a:pt x="739341" y="984350"/>
                      <a:pt x="769540" y="964432"/>
                      <a:pt x="803700" y="958633"/>
                    </a:cubicBezTo>
                    <a:cubicBezTo>
                      <a:pt x="801492" y="943319"/>
                      <a:pt x="803116" y="927707"/>
                      <a:pt x="808441" y="913172"/>
                    </a:cubicBezTo>
                    <a:cubicBezTo>
                      <a:pt x="811038" y="905964"/>
                      <a:pt x="818766" y="898106"/>
                      <a:pt x="823962" y="903301"/>
                    </a:cubicBezTo>
                    <a:cubicBezTo>
                      <a:pt x="830456" y="875051"/>
                      <a:pt x="865526" y="860049"/>
                      <a:pt x="887412" y="876479"/>
                    </a:cubicBezTo>
                    <a:cubicBezTo>
                      <a:pt x="889945" y="852385"/>
                      <a:pt x="892932" y="826993"/>
                      <a:pt x="906310" y="807380"/>
                    </a:cubicBezTo>
                    <a:cubicBezTo>
                      <a:pt x="919688" y="787767"/>
                      <a:pt x="947224" y="777246"/>
                      <a:pt x="964758" y="791858"/>
                    </a:cubicBezTo>
                    <a:cubicBezTo>
                      <a:pt x="965798" y="772473"/>
                      <a:pt x="978007" y="755471"/>
                      <a:pt x="996062" y="748347"/>
                    </a:cubicBezTo>
                    <a:cubicBezTo>
                      <a:pt x="1003140" y="745749"/>
                      <a:pt x="1014051" y="748801"/>
                      <a:pt x="1019831" y="745164"/>
                    </a:cubicBezTo>
                    <a:cubicBezTo>
                      <a:pt x="1025610" y="741528"/>
                      <a:pt x="1030222" y="726591"/>
                      <a:pt x="1034767" y="721200"/>
                    </a:cubicBezTo>
                    <a:cubicBezTo>
                      <a:pt x="1046912" y="706640"/>
                      <a:pt x="1063083" y="695937"/>
                      <a:pt x="1081202" y="690417"/>
                    </a:cubicBezTo>
                    <a:cubicBezTo>
                      <a:pt x="1089710" y="687884"/>
                      <a:pt x="1123805" y="680676"/>
                      <a:pt x="1129974" y="690417"/>
                    </a:cubicBezTo>
                    <a:cubicBezTo>
                      <a:pt x="1116076" y="668304"/>
                      <a:pt x="1089385" y="657783"/>
                      <a:pt x="1064122" y="664440"/>
                    </a:cubicBezTo>
                    <a:cubicBezTo>
                      <a:pt x="1062693" y="664992"/>
                      <a:pt x="1061135" y="664992"/>
                      <a:pt x="1059705" y="664440"/>
                    </a:cubicBezTo>
                    <a:cubicBezTo>
                      <a:pt x="1057953" y="663531"/>
                      <a:pt x="1057563" y="661128"/>
                      <a:pt x="1057368" y="659050"/>
                    </a:cubicBezTo>
                    <a:cubicBezTo>
                      <a:pt x="1056199" y="648529"/>
                      <a:pt x="1055095" y="638073"/>
                      <a:pt x="1053991" y="627552"/>
                    </a:cubicBezTo>
                    <a:cubicBezTo>
                      <a:pt x="1052238" y="617756"/>
                      <a:pt x="1052627" y="607693"/>
                      <a:pt x="1055160" y="598068"/>
                    </a:cubicBezTo>
                    <a:cubicBezTo>
                      <a:pt x="1058407" y="588651"/>
                      <a:pt x="1067369" y="580598"/>
                      <a:pt x="1076331" y="582482"/>
                    </a:cubicBezTo>
                    <a:cubicBezTo>
                      <a:pt x="1073279" y="572780"/>
                      <a:pt x="1073279" y="562374"/>
                      <a:pt x="1076331" y="552673"/>
                    </a:cubicBezTo>
                    <a:cubicBezTo>
                      <a:pt x="1079708" y="540155"/>
                      <a:pt x="1087956" y="529513"/>
                      <a:pt x="1099256" y="523124"/>
                    </a:cubicBezTo>
                    <a:cubicBezTo>
                      <a:pt x="1095619" y="507732"/>
                      <a:pt x="1094581" y="483119"/>
                      <a:pt x="1107439" y="472078"/>
                    </a:cubicBezTo>
                    <a:cubicBezTo>
                      <a:pt x="1112959" y="467402"/>
                      <a:pt x="1145755" y="458440"/>
                      <a:pt x="1145171" y="474416"/>
                    </a:cubicBezTo>
                    <a:cubicBezTo>
                      <a:pt x="1146664" y="436165"/>
                      <a:pt x="1187774" y="415318"/>
                      <a:pt x="1222193" y="403563"/>
                    </a:cubicBezTo>
                    <a:cubicBezTo>
                      <a:pt x="1236091" y="398757"/>
                      <a:pt x="1251159" y="394017"/>
                      <a:pt x="1264731" y="398822"/>
                    </a:cubicBezTo>
                    <a:cubicBezTo>
                      <a:pt x="1272914" y="402169"/>
                      <a:pt x="1279084" y="409164"/>
                      <a:pt x="1281357" y="417721"/>
                    </a:cubicBezTo>
                    <a:cubicBezTo>
                      <a:pt x="1282851" y="422716"/>
                      <a:pt x="1282396" y="428080"/>
                      <a:pt x="1280188" y="432788"/>
                    </a:cubicBezTo>
                    <a:cubicBezTo>
                      <a:pt x="1292592" y="413305"/>
                      <a:pt x="1320908" y="407330"/>
                      <a:pt x="1338118" y="421293"/>
                    </a:cubicBezTo>
                    <a:cubicBezTo>
                      <a:pt x="1359029" y="401810"/>
                      <a:pt x="1389357" y="397978"/>
                      <a:pt x="1416049" y="404018"/>
                    </a:cubicBezTo>
                    <a:cubicBezTo>
                      <a:pt x="1442741" y="410058"/>
                      <a:pt x="1466575" y="424994"/>
                      <a:pt x="1490019" y="439737"/>
                    </a:cubicBezTo>
                    <a:cubicBezTo>
                      <a:pt x="1483590" y="405571"/>
                      <a:pt x="1455600" y="379602"/>
                      <a:pt x="1421049" y="375703"/>
                    </a:cubicBezTo>
                    <a:cubicBezTo>
                      <a:pt x="1406957" y="374534"/>
                      <a:pt x="1392020" y="377391"/>
                      <a:pt x="1379161" y="371676"/>
                    </a:cubicBezTo>
                    <a:cubicBezTo>
                      <a:pt x="1374096" y="369248"/>
                      <a:pt x="1369420" y="366097"/>
                      <a:pt x="1365263" y="362324"/>
                    </a:cubicBezTo>
                    <a:cubicBezTo>
                      <a:pt x="1361886" y="359597"/>
                      <a:pt x="1358769" y="356674"/>
                      <a:pt x="1355133" y="354141"/>
                    </a:cubicBezTo>
                    <a:cubicBezTo>
                      <a:pt x="1338247" y="341972"/>
                      <a:pt x="1316686" y="338260"/>
                      <a:pt x="1296684" y="344075"/>
                    </a:cubicBezTo>
                    <a:cubicBezTo>
                      <a:pt x="1317205" y="306460"/>
                      <a:pt x="1349223" y="276383"/>
                      <a:pt x="1388059" y="258220"/>
                    </a:cubicBezTo>
                    <a:cubicBezTo>
                      <a:pt x="1395137" y="216174"/>
                      <a:pt x="1417413" y="178190"/>
                      <a:pt x="1450664" y="151454"/>
                    </a:cubicBezTo>
                    <a:cubicBezTo>
                      <a:pt x="1485148" y="124178"/>
                      <a:pt x="1538012" y="114566"/>
                      <a:pt x="1566522" y="146063"/>
                    </a:cubicBezTo>
                    <a:cubicBezTo>
                      <a:pt x="1561197" y="111644"/>
                      <a:pt x="1604320" y="78652"/>
                      <a:pt x="1633219" y="95213"/>
                    </a:cubicBezTo>
                    <a:cubicBezTo>
                      <a:pt x="1659326" y="75631"/>
                      <a:pt x="1691603" y="66109"/>
                      <a:pt x="1724140" y="68391"/>
                    </a:cubicBezTo>
                    <a:cubicBezTo>
                      <a:pt x="1714073" y="52929"/>
                      <a:pt x="1701799" y="38997"/>
                      <a:pt x="1687771" y="27023"/>
                    </a:cubicBezTo>
                    <a:cubicBezTo>
                      <a:pt x="1671016" y="12670"/>
                      <a:pt x="1651208" y="396"/>
                      <a:pt x="1629323" y="6"/>
                    </a:cubicBezTo>
                    <a:cubicBezTo>
                      <a:pt x="1607437" y="-383"/>
                      <a:pt x="1582953" y="14683"/>
                      <a:pt x="1578082" y="37543"/>
                    </a:cubicBezTo>
                    <a:cubicBezTo>
                      <a:pt x="1539116" y="36050"/>
                      <a:pt x="1498527" y="61118"/>
                      <a:pt x="1479823" y="98525"/>
                    </a:cubicBezTo>
                    <a:cubicBezTo>
                      <a:pt x="1469368" y="93795"/>
                      <a:pt x="1457547" y="93191"/>
                      <a:pt x="1446637" y="96837"/>
                    </a:cubicBezTo>
                    <a:cubicBezTo>
                      <a:pt x="1429362" y="102487"/>
                      <a:pt x="1415075" y="115540"/>
                      <a:pt x="1401177" y="128269"/>
                    </a:cubicBezTo>
                    <a:cubicBezTo>
                      <a:pt x="1396696" y="119632"/>
                      <a:pt x="1384876" y="119761"/>
                      <a:pt x="1375719" y="122879"/>
                    </a:cubicBezTo>
                    <a:cubicBezTo>
                      <a:pt x="1337468" y="135867"/>
                      <a:pt x="1313504" y="186198"/>
                      <a:pt x="1326817" y="225099"/>
                    </a:cubicBezTo>
                    <a:cubicBezTo>
                      <a:pt x="1311360" y="239409"/>
                      <a:pt x="1301684" y="258846"/>
                      <a:pt x="1299541" y="279781"/>
                    </a:cubicBezTo>
                    <a:lnTo>
                      <a:pt x="1297073" y="280821"/>
                    </a:lnTo>
                    <a:cubicBezTo>
                      <a:pt x="1286357" y="286192"/>
                      <a:pt x="1277136" y="294245"/>
                      <a:pt x="1270447" y="304200"/>
                    </a:cubicBezTo>
                    <a:cubicBezTo>
                      <a:pt x="1269083" y="298420"/>
                      <a:pt x="1266680" y="292925"/>
                      <a:pt x="1263433" y="287964"/>
                    </a:cubicBezTo>
                    <a:cubicBezTo>
                      <a:pt x="1245768" y="261403"/>
                      <a:pt x="1204984" y="258220"/>
                      <a:pt x="1181799" y="281470"/>
                    </a:cubicBezTo>
                    <a:cubicBezTo>
                      <a:pt x="1178877" y="284880"/>
                      <a:pt x="1175630" y="287932"/>
                      <a:pt x="1171992" y="290562"/>
                    </a:cubicBezTo>
                    <a:cubicBezTo>
                      <a:pt x="1168161" y="292409"/>
                      <a:pt x="1164070" y="293804"/>
                      <a:pt x="1159913" y="294718"/>
                    </a:cubicBezTo>
                    <a:cubicBezTo>
                      <a:pt x="1143612" y="300950"/>
                      <a:pt x="1130819" y="313999"/>
                      <a:pt x="1124974" y="330437"/>
                    </a:cubicBezTo>
                    <a:cubicBezTo>
                      <a:pt x="1118934" y="347046"/>
                      <a:pt x="1116401" y="364754"/>
                      <a:pt x="1117700" y="382392"/>
                    </a:cubicBezTo>
                    <a:cubicBezTo>
                      <a:pt x="1118739" y="389477"/>
                      <a:pt x="1117700" y="396710"/>
                      <a:pt x="1114778" y="403238"/>
                    </a:cubicBezTo>
                    <a:cubicBezTo>
                      <a:pt x="1110426" y="410577"/>
                      <a:pt x="1101789" y="412980"/>
                      <a:pt x="1094061" y="415318"/>
                    </a:cubicBezTo>
                    <a:cubicBezTo>
                      <a:pt x="1084709" y="417584"/>
                      <a:pt x="1076071" y="422036"/>
                      <a:pt x="1068798" y="428307"/>
                    </a:cubicBezTo>
                    <a:cubicBezTo>
                      <a:pt x="1061265" y="435172"/>
                      <a:pt x="1057758" y="445411"/>
                      <a:pt x="1059511" y="455453"/>
                    </a:cubicBezTo>
                    <a:cubicBezTo>
                      <a:pt x="1041003" y="467472"/>
                      <a:pt x="1030027" y="488248"/>
                      <a:pt x="1030546" y="510330"/>
                    </a:cubicBezTo>
                    <a:cubicBezTo>
                      <a:pt x="1031001" y="522585"/>
                      <a:pt x="1035092" y="534424"/>
                      <a:pt x="1042366" y="544295"/>
                    </a:cubicBezTo>
                    <a:cubicBezTo>
                      <a:pt x="1040028" y="546840"/>
                      <a:pt x="1037820" y="549553"/>
                      <a:pt x="1035872" y="552413"/>
                    </a:cubicBezTo>
                    <a:cubicBezTo>
                      <a:pt x="1028403" y="563877"/>
                      <a:pt x="1023013" y="576559"/>
                      <a:pt x="1019896" y="589885"/>
                    </a:cubicBezTo>
                    <a:cubicBezTo>
                      <a:pt x="1018532" y="595081"/>
                      <a:pt x="1017363" y="600341"/>
                      <a:pt x="1016454" y="605666"/>
                    </a:cubicBezTo>
                    <a:cubicBezTo>
                      <a:pt x="1013466" y="618748"/>
                      <a:pt x="1012947" y="632268"/>
                      <a:pt x="1014895" y="645542"/>
                    </a:cubicBezTo>
                    <a:cubicBezTo>
                      <a:pt x="1016064" y="652224"/>
                      <a:pt x="1018532" y="658621"/>
                      <a:pt x="1022169" y="664375"/>
                    </a:cubicBezTo>
                    <a:lnTo>
                      <a:pt x="1019311" y="665674"/>
                    </a:lnTo>
                    <a:cubicBezTo>
                      <a:pt x="1003465" y="673402"/>
                      <a:pt x="990086" y="686521"/>
                      <a:pt x="974306" y="694249"/>
                    </a:cubicBezTo>
                    <a:cubicBezTo>
                      <a:pt x="967876" y="696723"/>
                      <a:pt x="961771" y="700042"/>
                      <a:pt x="956186" y="704120"/>
                    </a:cubicBezTo>
                    <a:cubicBezTo>
                      <a:pt x="947224" y="711978"/>
                      <a:pt x="944042" y="724577"/>
                      <a:pt x="942483" y="737241"/>
                    </a:cubicBezTo>
                    <a:cubicBezTo>
                      <a:pt x="938846" y="733916"/>
                      <a:pt x="934366" y="731669"/>
                      <a:pt x="929495" y="730747"/>
                    </a:cubicBezTo>
                    <a:cubicBezTo>
                      <a:pt x="916051" y="729649"/>
                      <a:pt x="902933" y="735118"/>
                      <a:pt x="894295" y="745424"/>
                    </a:cubicBezTo>
                    <a:cubicBezTo>
                      <a:pt x="885268" y="755977"/>
                      <a:pt x="877864" y="767791"/>
                      <a:pt x="872279" y="780493"/>
                    </a:cubicBezTo>
                    <a:lnTo>
                      <a:pt x="838055" y="848944"/>
                    </a:lnTo>
                    <a:cubicBezTo>
                      <a:pt x="820520" y="842423"/>
                      <a:pt x="800842" y="846826"/>
                      <a:pt x="787724" y="860179"/>
                    </a:cubicBezTo>
                    <a:cubicBezTo>
                      <a:pt x="774215" y="874596"/>
                      <a:pt x="768760" y="894826"/>
                      <a:pt x="773241" y="914082"/>
                    </a:cubicBezTo>
                    <a:cubicBezTo>
                      <a:pt x="766747" y="913627"/>
                      <a:pt x="762006" y="923109"/>
                      <a:pt x="763890" y="930317"/>
                    </a:cubicBezTo>
                    <a:cubicBezTo>
                      <a:pt x="765188" y="934617"/>
                      <a:pt x="767656" y="938474"/>
                      <a:pt x="771033" y="941488"/>
                    </a:cubicBezTo>
                    <a:cubicBezTo>
                      <a:pt x="750187" y="944767"/>
                      <a:pt x="731548" y="956165"/>
                      <a:pt x="719079" y="973180"/>
                    </a:cubicBezTo>
                    <a:cubicBezTo>
                      <a:pt x="715312" y="964835"/>
                      <a:pt x="709337" y="957704"/>
                      <a:pt x="701739" y="952593"/>
                    </a:cubicBezTo>
                    <a:cubicBezTo>
                      <a:pt x="683425" y="941728"/>
                      <a:pt x="660435" y="942851"/>
                      <a:pt x="643290" y="955450"/>
                    </a:cubicBezTo>
                    <a:cubicBezTo>
                      <a:pt x="642381" y="956054"/>
                      <a:pt x="641537" y="956775"/>
                      <a:pt x="640758" y="957594"/>
                    </a:cubicBezTo>
                    <a:cubicBezTo>
                      <a:pt x="632640" y="938162"/>
                      <a:pt x="619131" y="921466"/>
                      <a:pt x="601792" y="909471"/>
                    </a:cubicBezTo>
                    <a:cubicBezTo>
                      <a:pt x="587829" y="899989"/>
                      <a:pt x="570814" y="894339"/>
                      <a:pt x="554902" y="898950"/>
                    </a:cubicBezTo>
                    <a:cubicBezTo>
                      <a:pt x="537693" y="904353"/>
                      <a:pt x="526392" y="920881"/>
                      <a:pt x="527691" y="938890"/>
                    </a:cubicBezTo>
                    <a:cubicBezTo>
                      <a:pt x="520742" y="931707"/>
                      <a:pt x="510416" y="928869"/>
                      <a:pt x="500805" y="931486"/>
                    </a:cubicBezTo>
                    <a:cubicBezTo>
                      <a:pt x="497493" y="932233"/>
                      <a:pt x="494310" y="933480"/>
                      <a:pt x="491323" y="935188"/>
                    </a:cubicBezTo>
                    <a:cubicBezTo>
                      <a:pt x="486388" y="938046"/>
                      <a:pt x="482036" y="941715"/>
                      <a:pt x="478335" y="946034"/>
                    </a:cubicBezTo>
                    <a:cubicBezTo>
                      <a:pt x="473139" y="952404"/>
                      <a:pt x="468787" y="959412"/>
                      <a:pt x="465346" y="966880"/>
                    </a:cubicBezTo>
                    <a:cubicBezTo>
                      <a:pt x="458657" y="980525"/>
                      <a:pt x="453786" y="994975"/>
                      <a:pt x="450863" y="1009873"/>
                    </a:cubicBezTo>
                    <a:cubicBezTo>
                      <a:pt x="448785" y="1020199"/>
                      <a:pt x="448201" y="1032603"/>
                      <a:pt x="455150" y="1039877"/>
                    </a:cubicBezTo>
                    <a:cubicBezTo>
                      <a:pt x="443979" y="1042292"/>
                      <a:pt x="434887" y="1050332"/>
                      <a:pt x="431056" y="1061113"/>
                    </a:cubicBezTo>
                    <a:cubicBezTo>
                      <a:pt x="424236" y="1061230"/>
                      <a:pt x="417548" y="1062964"/>
                      <a:pt x="411573" y="1066179"/>
                    </a:cubicBezTo>
                    <a:cubicBezTo>
                      <a:pt x="391441" y="1078102"/>
                      <a:pt x="378387" y="1099137"/>
                      <a:pt x="376698" y="1122484"/>
                    </a:cubicBezTo>
                    <a:cubicBezTo>
                      <a:pt x="376049" y="1122484"/>
                      <a:pt x="375399" y="1121900"/>
                      <a:pt x="374750" y="1121705"/>
                    </a:cubicBezTo>
                    <a:cubicBezTo>
                      <a:pt x="360398" y="1117419"/>
                      <a:pt x="345460" y="1124757"/>
                      <a:pt x="332797" y="1133395"/>
                    </a:cubicBezTo>
                    <a:cubicBezTo>
                      <a:pt x="318185" y="1143266"/>
                      <a:pt x="302923" y="1159762"/>
                      <a:pt x="306819" y="1178855"/>
                    </a:cubicBezTo>
                    <a:cubicBezTo>
                      <a:pt x="305196" y="1179264"/>
                      <a:pt x="303572" y="1179829"/>
                      <a:pt x="302014" y="1180543"/>
                    </a:cubicBezTo>
                    <a:cubicBezTo>
                      <a:pt x="301949" y="1169925"/>
                      <a:pt x="296559" y="1160041"/>
                      <a:pt x="287726" y="1154176"/>
                    </a:cubicBezTo>
                    <a:cubicBezTo>
                      <a:pt x="275646" y="1147033"/>
                      <a:pt x="260840" y="1149371"/>
                      <a:pt x="248176" y="1154826"/>
                    </a:cubicBezTo>
                    <a:cubicBezTo>
                      <a:pt x="232654" y="1161535"/>
                      <a:pt x="219016" y="1171977"/>
                      <a:pt x="208495" y="1185219"/>
                    </a:cubicBezTo>
                    <a:cubicBezTo>
                      <a:pt x="200378" y="1195286"/>
                      <a:pt x="193818" y="1206975"/>
                      <a:pt x="185051" y="1216392"/>
                    </a:cubicBezTo>
                    <a:cubicBezTo>
                      <a:pt x="184272" y="1217282"/>
                      <a:pt x="183427" y="1218133"/>
                      <a:pt x="182518" y="1218925"/>
                    </a:cubicBezTo>
                    <a:cubicBezTo>
                      <a:pt x="181999" y="1219496"/>
                      <a:pt x="181414" y="1220042"/>
                      <a:pt x="180830" y="1220548"/>
                    </a:cubicBezTo>
                    <a:cubicBezTo>
                      <a:pt x="171218" y="1220055"/>
                      <a:pt x="161866" y="1224120"/>
                      <a:pt x="155697" y="1231524"/>
                    </a:cubicBezTo>
                    <a:cubicBezTo>
                      <a:pt x="154073" y="1233706"/>
                      <a:pt x="152189" y="1235687"/>
                      <a:pt x="150112" y="1237434"/>
                    </a:cubicBezTo>
                    <a:lnTo>
                      <a:pt x="151930" y="1236979"/>
                    </a:lnTo>
                    <a:lnTo>
                      <a:pt x="150112" y="1237434"/>
                    </a:lnTo>
                    <a:lnTo>
                      <a:pt x="150112" y="1237434"/>
                    </a:lnTo>
                    <a:cubicBezTo>
                      <a:pt x="147644" y="1238018"/>
                      <a:pt x="145176" y="1238538"/>
                      <a:pt x="142643" y="1238927"/>
                    </a:cubicBezTo>
                    <a:lnTo>
                      <a:pt x="142643" y="1238927"/>
                    </a:lnTo>
                    <a:cubicBezTo>
                      <a:pt x="132836" y="1240486"/>
                      <a:pt x="123160" y="1240746"/>
                      <a:pt x="113094" y="1242954"/>
                    </a:cubicBezTo>
                    <a:cubicBezTo>
                      <a:pt x="103353" y="1244883"/>
                      <a:pt x="94456" y="1249831"/>
                      <a:pt x="87636" y="1257111"/>
                    </a:cubicBezTo>
                    <a:cubicBezTo>
                      <a:pt x="85818" y="1254709"/>
                      <a:pt x="83610" y="1252624"/>
                      <a:pt x="81142" y="1250942"/>
                    </a:cubicBezTo>
                    <a:cubicBezTo>
                      <a:pt x="70816" y="1244448"/>
                      <a:pt x="58347" y="1244448"/>
                      <a:pt x="46592" y="1244772"/>
                    </a:cubicBezTo>
                    <a:cubicBezTo>
                      <a:pt x="47436" y="1237310"/>
                      <a:pt x="43735" y="1230076"/>
                      <a:pt x="37240" y="1226328"/>
                    </a:cubicBezTo>
                    <a:cubicBezTo>
                      <a:pt x="31200" y="1223296"/>
                      <a:pt x="24317" y="1222536"/>
                      <a:pt x="17757" y="1224185"/>
                    </a:cubicBezTo>
                    <a:cubicBezTo>
                      <a:pt x="11588" y="1225406"/>
                      <a:pt x="5678" y="1227465"/>
                      <a:pt x="93" y="1230290"/>
                    </a:cubicBezTo>
                    <a:close/>
                    <a:moveTo>
                      <a:pt x="180635" y="1221198"/>
                    </a:moveTo>
                    <a:lnTo>
                      <a:pt x="180180" y="1221588"/>
                    </a:lnTo>
                    <a:close/>
                    <a:moveTo>
                      <a:pt x="176414" y="1224705"/>
                    </a:moveTo>
                    <a:lnTo>
                      <a:pt x="177193" y="1224120"/>
                    </a:lnTo>
                    <a:close/>
                    <a:moveTo>
                      <a:pt x="168685" y="1229900"/>
                    </a:moveTo>
                    <a:lnTo>
                      <a:pt x="169920" y="1229186"/>
                    </a:lnTo>
                    <a:close/>
                    <a:moveTo>
                      <a:pt x="172582" y="1227497"/>
                    </a:moveTo>
                    <a:lnTo>
                      <a:pt x="173621" y="1226783"/>
                    </a:lnTo>
                    <a:close/>
                    <a:moveTo>
                      <a:pt x="156606" y="1235550"/>
                    </a:moveTo>
                    <a:lnTo>
                      <a:pt x="157839" y="1235096"/>
                    </a:lnTo>
                    <a:close/>
                    <a:moveTo>
                      <a:pt x="164724" y="1232108"/>
                    </a:moveTo>
                    <a:lnTo>
                      <a:pt x="166087" y="1231394"/>
                    </a:lnTo>
                    <a:close/>
                    <a:moveTo>
                      <a:pt x="160697" y="1233992"/>
                    </a:moveTo>
                    <a:lnTo>
                      <a:pt x="162061" y="1233342"/>
                    </a:ln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2"/>
              <p:cNvSpPr/>
              <p:nvPr/>
            </p:nvSpPr>
            <p:spPr>
              <a:xfrm flipH="1">
                <a:off x="-226594" y="4468974"/>
                <a:ext cx="900436" cy="668811"/>
              </a:xfrm>
              <a:custGeom>
                <a:avLst/>
                <a:gdLst/>
                <a:ahLst/>
                <a:cxnLst/>
                <a:rect l="l" t="t" r="r" b="b"/>
                <a:pathLst>
                  <a:path w="605335" h="449621" extrusionOk="0">
                    <a:moveTo>
                      <a:pt x="605428" y="67300"/>
                    </a:moveTo>
                    <a:cubicBezTo>
                      <a:pt x="573801" y="64014"/>
                      <a:pt x="541914" y="69242"/>
                      <a:pt x="513014" y="82432"/>
                    </a:cubicBezTo>
                    <a:cubicBezTo>
                      <a:pt x="505285" y="70483"/>
                      <a:pt x="488076" y="71392"/>
                      <a:pt x="476321" y="63793"/>
                    </a:cubicBezTo>
                    <a:cubicBezTo>
                      <a:pt x="470087" y="58884"/>
                      <a:pt x="464437" y="53286"/>
                      <a:pt x="459501" y="47103"/>
                    </a:cubicBezTo>
                    <a:cubicBezTo>
                      <a:pt x="432224" y="19502"/>
                      <a:pt x="388713" y="23658"/>
                      <a:pt x="351565" y="30932"/>
                    </a:cubicBezTo>
                    <a:cubicBezTo>
                      <a:pt x="334550" y="8981"/>
                      <a:pt x="307274" y="-2546"/>
                      <a:pt x="279673" y="474"/>
                    </a:cubicBezTo>
                    <a:cubicBezTo>
                      <a:pt x="252007" y="4630"/>
                      <a:pt x="228238" y="22347"/>
                      <a:pt x="216353" y="47687"/>
                    </a:cubicBezTo>
                    <a:cubicBezTo>
                      <a:pt x="193623" y="34699"/>
                      <a:pt x="167322" y="60676"/>
                      <a:pt x="158554" y="86653"/>
                    </a:cubicBezTo>
                    <a:cubicBezTo>
                      <a:pt x="150436" y="111247"/>
                      <a:pt x="148618" y="137504"/>
                      <a:pt x="153424" y="162962"/>
                    </a:cubicBezTo>
                    <a:cubicBezTo>
                      <a:pt x="120367" y="160948"/>
                      <a:pt x="89000" y="192576"/>
                      <a:pt x="89065" y="227905"/>
                    </a:cubicBezTo>
                    <a:cubicBezTo>
                      <a:pt x="63088" y="228619"/>
                      <a:pt x="39513" y="248037"/>
                      <a:pt x="25745" y="271806"/>
                    </a:cubicBezTo>
                    <a:cubicBezTo>
                      <a:pt x="11977" y="295576"/>
                      <a:pt x="6262" y="323371"/>
                      <a:pt x="93" y="350647"/>
                    </a:cubicBezTo>
                    <a:cubicBezTo>
                      <a:pt x="9120" y="322852"/>
                      <a:pt x="31135" y="301193"/>
                      <a:pt x="59061" y="292588"/>
                    </a:cubicBezTo>
                    <a:cubicBezTo>
                      <a:pt x="71010" y="289146"/>
                      <a:pt x="84519" y="288042"/>
                      <a:pt x="93286" y="278690"/>
                    </a:cubicBezTo>
                    <a:cubicBezTo>
                      <a:pt x="99781" y="271482"/>
                      <a:pt x="102313" y="260961"/>
                      <a:pt x="106275" y="251674"/>
                    </a:cubicBezTo>
                    <a:cubicBezTo>
                      <a:pt x="120497" y="217254"/>
                      <a:pt x="160827" y="197901"/>
                      <a:pt x="194662" y="209461"/>
                    </a:cubicBezTo>
                    <a:cubicBezTo>
                      <a:pt x="211873" y="175171"/>
                      <a:pt x="244279" y="151071"/>
                      <a:pt x="282076" y="144518"/>
                    </a:cubicBezTo>
                    <a:cubicBezTo>
                      <a:pt x="289544" y="143894"/>
                      <a:pt x="296948" y="142368"/>
                      <a:pt x="304027" y="139972"/>
                    </a:cubicBezTo>
                    <a:cubicBezTo>
                      <a:pt x="311170" y="136984"/>
                      <a:pt x="317015" y="131594"/>
                      <a:pt x="323965" y="127957"/>
                    </a:cubicBezTo>
                    <a:cubicBezTo>
                      <a:pt x="353708" y="112371"/>
                      <a:pt x="388193" y="133802"/>
                      <a:pt x="414885" y="154389"/>
                    </a:cubicBezTo>
                    <a:cubicBezTo>
                      <a:pt x="390271" y="153785"/>
                      <a:pt x="366502" y="163540"/>
                      <a:pt x="349422" y="181276"/>
                    </a:cubicBezTo>
                    <a:cubicBezTo>
                      <a:pt x="332147" y="200252"/>
                      <a:pt x="327406" y="227554"/>
                      <a:pt x="337407" y="251219"/>
                    </a:cubicBezTo>
                    <a:cubicBezTo>
                      <a:pt x="305455" y="265442"/>
                      <a:pt x="294934" y="315578"/>
                      <a:pt x="317925" y="342984"/>
                    </a:cubicBezTo>
                    <a:cubicBezTo>
                      <a:pt x="288505" y="336633"/>
                      <a:pt x="257852" y="345270"/>
                      <a:pt x="236031" y="366039"/>
                    </a:cubicBezTo>
                    <a:cubicBezTo>
                      <a:pt x="214080" y="388009"/>
                      <a:pt x="203365" y="418773"/>
                      <a:pt x="206872" y="449621"/>
                    </a:cubicBezTo>
                    <a:cubicBezTo>
                      <a:pt x="218302" y="430722"/>
                      <a:pt x="230121" y="411369"/>
                      <a:pt x="246747" y="397666"/>
                    </a:cubicBezTo>
                    <a:cubicBezTo>
                      <a:pt x="263372" y="383963"/>
                      <a:pt x="286232" y="375586"/>
                      <a:pt x="306819" y="382470"/>
                    </a:cubicBezTo>
                    <a:cubicBezTo>
                      <a:pt x="311755" y="384093"/>
                      <a:pt x="317145" y="386496"/>
                      <a:pt x="321691" y="384028"/>
                    </a:cubicBezTo>
                    <a:cubicBezTo>
                      <a:pt x="325263" y="381255"/>
                      <a:pt x="327796" y="377333"/>
                      <a:pt x="328835" y="372923"/>
                    </a:cubicBezTo>
                    <a:cubicBezTo>
                      <a:pt x="338771" y="347621"/>
                      <a:pt x="362605" y="330444"/>
                      <a:pt x="389752" y="328956"/>
                    </a:cubicBezTo>
                    <a:cubicBezTo>
                      <a:pt x="393388" y="302330"/>
                      <a:pt x="397740" y="273885"/>
                      <a:pt x="415015" y="253947"/>
                    </a:cubicBezTo>
                    <a:cubicBezTo>
                      <a:pt x="428847" y="238036"/>
                      <a:pt x="448915" y="229918"/>
                      <a:pt x="468333" y="222644"/>
                    </a:cubicBezTo>
                    <a:cubicBezTo>
                      <a:pt x="495674" y="212383"/>
                      <a:pt x="527106" y="203161"/>
                      <a:pt x="553084" y="217124"/>
                    </a:cubicBezTo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2"/>
              <p:cNvSpPr/>
              <p:nvPr/>
            </p:nvSpPr>
            <p:spPr>
              <a:xfrm flipH="1">
                <a:off x="134828" y="3935427"/>
                <a:ext cx="95063" cy="189992"/>
              </a:xfrm>
              <a:custGeom>
                <a:avLst/>
                <a:gdLst/>
                <a:ahLst/>
                <a:cxnLst/>
                <a:rect l="l" t="t" r="r" b="b"/>
                <a:pathLst>
                  <a:path w="63908" h="127726" extrusionOk="0">
                    <a:moveTo>
                      <a:pt x="63043" y="3810"/>
                    </a:moveTo>
                    <a:cubicBezTo>
                      <a:pt x="49341" y="16678"/>
                      <a:pt x="42197" y="35021"/>
                      <a:pt x="43560" y="53752"/>
                    </a:cubicBezTo>
                    <a:cubicBezTo>
                      <a:pt x="44211" y="56364"/>
                      <a:pt x="43886" y="59139"/>
                      <a:pt x="42522" y="61480"/>
                    </a:cubicBezTo>
                    <a:cubicBezTo>
                      <a:pt x="40703" y="63818"/>
                      <a:pt x="37975" y="63363"/>
                      <a:pt x="35508" y="63493"/>
                    </a:cubicBezTo>
                    <a:cubicBezTo>
                      <a:pt x="31481" y="63678"/>
                      <a:pt x="27520" y="64958"/>
                      <a:pt x="24143" y="67195"/>
                    </a:cubicBezTo>
                    <a:cubicBezTo>
                      <a:pt x="16739" y="72321"/>
                      <a:pt x="11349" y="79847"/>
                      <a:pt x="8881" y="88496"/>
                    </a:cubicBezTo>
                    <a:cubicBezTo>
                      <a:pt x="6024" y="100301"/>
                      <a:pt x="4985" y="112490"/>
                      <a:pt x="5959" y="124605"/>
                    </a:cubicBezTo>
                    <a:cubicBezTo>
                      <a:pt x="5959" y="128436"/>
                      <a:pt x="503" y="128891"/>
                      <a:pt x="374" y="125124"/>
                    </a:cubicBezTo>
                    <a:cubicBezTo>
                      <a:pt x="-341" y="113895"/>
                      <a:pt x="309" y="102620"/>
                      <a:pt x="2322" y="91549"/>
                    </a:cubicBezTo>
                    <a:cubicBezTo>
                      <a:pt x="4335" y="81574"/>
                      <a:pt x="9465" y="72488"/>
                      <a:pt x="16934" y="65571"/>
                    </a:cubicBezTo>
                    <a:cubicBezTo>
                      <a:pt x="20311" y="62590"/>
                      <a:pt x="24338" y="60375"/>
                      <a:pt x="28624" y="59077"/>
                    </a:cubicBezTo>
                    <a:cubicBezTo>
                      <a:pt x="30702" y="58422"/>
                      <a:pt x="32910" y="58029"/>
                      <a:pt x="35118" y="57908"/>
                    </a:cubicBezTo>
                    <a:cubicBezTo>
                      <a:pt x="36157" y="57978"/>
                      <a:pt x="37261" y="57978"/>
                      <a:pt x="38301" y="57908"/>
                    </a:cubicBezTo>
                    <a:lnTo>
                      <a:pt x="38301" y="57908"/>
                    </a:lnTo>
                    <a:cubicBezTo>
                      <a:pt x="38301" y="58058"/>
                      <a:pt x="38301" y="58213"/>
                      <a:pt x="38301" y="58363"/>
                    </a:cubicBezTo>
                    <a:cubicBezTo>
                      <a:pt x="38301" y="58363"/>
                      <a:pt x="38301" y="58752"/>
                      <a:pt x="38301" y="58363"/>
                    </a:cubicBezTo>
                    <a:cubicBezTo>
                      <a:pt x="38301" y="57973"/>
                      <a:pt x="38301" y="58363"/>
                      <a:pt x="38301" y="58363"/>
                    </a:cubicBezTo>
                    <a:cubicBezTo>
                      <a:pt x="38366" y="58017"/>
                      <a:pt x="38366" y="57669"/>
                      <a:pt x="38301" y="57324"/>
                    </a:cubicBezTo>
                    <a:cubicBezTo>
                      <a:pt x="37391" y="47612"/>
                      <a:pt x="38496" y="37811"/>
                      <a:pt x="41548" y="28554"/>
                    </a:cubicBezTo>
                    <a:cubicBezTo>
                      <a:pt x="44990" y="17969"/>
                      <a:pt x="51094" y="8430"/>
                      <a:pt x="59212" y="823"/>
                    </a:cubicBezTo>
                    <a:cubicBezTo>
                      <a:pt x="60316" y="-271"/>
                      <a:pt x="62070" y="-276"/>
                      <a:pt x="63173" y="811"/>
                    </a:cubicBezTo>
                    <a:cubicBezTo>
                      <a:pt x="63173" y="815"/>
                      <a:pt x="63173" y="819"/>
                      <a:pt x="63173" y="823"/>
                    </a:cubicBezTo>
                    <a:cubicBezTo>
                      <a:pt x="64278" y="1995"/>
                      <a:pt x="64278" y="3808"/>
                      <a:pt x="63173" y="4979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2"/>
              <p:cNvSpPr/>
              <p:nvPr/>
            </p:nvSpPr>
            <p:spPr>
              <a:xfrm flipH="1">
                <a:off x="807808" y="4885845"/>
                <a:ext cx="225517" cy="116300"/>
              </a:xfrm>
              <a:custGeom>
                <a:avLst/>
                <a:gdLst/>
                <a:ahLst/>
                <a:cxnLst/>
                <a:rect l="l" t="t" r="r" b="b"/>
                <a:pathLst>
                  <a:path w="151608" h="78185" extrusionOk="0">
                    <a:moveTo>
                      <a:pt x="3866" y="-1"/>
                    </a:moveTo>
                    <a:cubicBezTo>
                      <a:pt x="14062" y="5941"/>
                      <a:pt x="23608" y="13020"/>
                      <a:pt x="32246" y="21105"/>
                    </a:cubicBezTo>
                    <a:cubicBezTo>
                      <a:pt x="36662" y="25210"/>
                      <a:pt x="40818" y="29548"/>
                      <a:pt x="44715" y="34094"/>
                    </a:cubicBezTo>
                    <a:cubicBezTo>
                      <a:pt x="48287" y="38315"/>
                      <a:pt x="51209" y="42861"/>
                      <a:pt x="55171" y="47083"/>
                    </a:cubicBezTo>
                    <a:cubicBezTo>
                      <a:pt x="58158" y="50973"/>
                      <a:pt x="62834" y="53194"/>
                      <a:pt x="67705" y="53057"/>
                    </a:cubicBezTo>
                    <a:cubicBezTo>
                      <a:pt x="70757" y="52603"/>
                      <a:pt x="73810" y="51888"/>
                      <a:pt x="76732" y="50914"/>
                    </a:cubicBezTo>
                    <a:cubicBezTo>
                      <a:pt x="79979" y="50070"/>
                      <a:pt x="83226" y="49356"/>
                      <a:pt x="86408" y="48836"/>
                    </a:cubicBezTo>
                    <a:cubicBezTo>
                      <a:pt x="98553" y="46531"/>
                      <a:pt x="111022" y="47381"/>
                      <a:pt x="122711" y="51304"/>
                    </a:cubicBezTo>
                    <a:cubicBezTo>
                      <a:pt x="134466" y="55376"/>
                      <a:pt x="144532" y="63318"/>
                      <a:pt x="151222" y="73839"/>
                    </a:cubicBezTo>
                    <a:cubicBezTo>
                      <a:pt x="153170" y="76892"/>
                      <a:pt x="148689" y="80009"/>
                      <a:pt x="146741" y="76892"/>
                    </a:cubicBezTo>
                    <a:cubicBezTo>
                      <a:pt x="141091" y="68066"/>
                      <a:pt x="132778" y="61247"/>
                      <a:pt x="123036" y="57409"/>
                    </a:cubicBezTo>
                    <a:cubicBezTo>
                      <a:pt x="111996" y="53369"/>
                      <a:pt x="100111" y="52291"/>
                      <a:pt x="88551" y="54291"/>
                    </a:cubicBezTo>
                    <a:cubicBezTo>
                      <a:pt x="85564" y="54726"/>
                      <a:pt x="82577" y="55311"/>
                      <a:pt x="79589" y="56045"/>
                    </a:cubicBezTo>
                    <a:cubicBezTo>
                      <a:pt x="76407" y="56889"/>
                      <a:pt x="73095" y="57928"/>
                      <a:pt x="70108" y="58513"/>
                    </a:cubicBezTo>
                    <a:cubicBezTo>
                      <a:pt x="67185" y="59110"/>
                      <a:pt x="64198" y="58954"/>
                      <a:pt x="61340" y="58058"/>
                    </a:cubicBezTo>
                    <a:cubicBezTo>
                      <a:pt x="58742" y="57097"/>
                      <a:pt x="56405" y="55668"/>
                      <a:pt x="54327" y="53837"/>
                    </a:cubicBezTo>
                    <a:cubicBezTo>
                      <a:pt x="50495" y="50213"/>
                      <a:pt x="46988" y="46238"/>
                      <a:pt x="43935" y="41952"/>
                    </a:cubicBezTo>
                    <a:cubicBezTo>
                      <a:pt x="40234" y="37413"/>
                      <a:pt x="36272" y="33081"/>
                      <a:pt x="32051" y="28963"/>
                    </a:cubicBezTo>
                    <a:cubicBezTo>
                      <a:pt x="22894" y="19839"/>
                      <a:pt x="12633" y="11935"/>
                      <a:pt x="1463" y="5454"/>
                    </a:cubicBezTo>
                    <a:cubicBezTo>
                      <a:pt x="-1525" y="3701"/>
                      <a:pt x="878" y="-1365"/>
                      <a:pt x="3866" y="388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2"/>
              <p:cNvSpPr/>
              <p:nvPr/>
            </p:nvSpPr>
            <p:spPr>
              <a:xfrm flipH="1">
                <a:off x="999532" y="4590918"/>
                <a:ext cx="233767" cy="65355"/>
              </a:xfrm>
              <a:custGeom>
                <a:avLst/>
                <a:gdLst/>
                <a:ahLst/>
                <a:cxnLst/>
                <a:rect l="l" t="t" r="r" b="b"/>
                <a:pathLst>
                  <a:path w="157154" h="43936" extrusionOk="0">
                    <a:moveTo>
                      <a:pt x="1887" y="2902"/>
                    </a:moveTo>
                    <a:cubicBezTo>
                      <a:pt x="23968" y="-3722"/>
                      <a:pt x="47932" y="1148"/>
                      <a:pt x="65726" y="15891"/>
                    </a:cubicBezTo>
                    <a:cubicBezTo>
                      <a:pt x="67999" y="17677"/>
                      <a:pt x="70208" y="19605"/>
                      <a:pt x="72221" y="21671"/>
                    </a:cubicBezTo>
                    <a:cubicBezTo>
                      <a:pt x="72935" y="22606"/>
                      <a:pt x="73844" y="23378"/>
                      <a:pt x="74884" y="23944"/>
                    </a:cubicBezTo>
                    <a:cubicBezTo>
                      <a:pt x="76312" y="24398"/>
                      <a:pt x="77936" y="23294"/>
                      <a:pt x="79170" y="22710"/>
                    </a:cubicBezTo>
                    <a:cubicBezTo>
                      <a:pt x="84041" y="20287"/>
                      <a:pt x="89171" y="18540"/>
                      <a:pt x="94496" y="17514"/>
                    </a:cubicBezTo>
                    <a:cubicBezTo>
                      <a:pt x="104952" y="15436"/>
                      <a:pt x="115798" y="16020"/>
                      <a:pt x="125994" y="19203"/>
                    </a:cubicBezTo>
                    <a:cubicBezTo>
                      <a:pt x="137813" y="22885"/>
                      <a:pt x="148399" y="29762"/>
                      <a:pt x="156517" y="39075"/>
                    </a:cubicBezTo>
                    <a:cubicBezTo>
                      <a:pt x="157491" y="40238"/>
                      <a:pt x="157491" y="41939"/>
                      <a:pt x="156517" y="43102"/>
                    </a:cubicBezTo>
                    <a:cubicBezTo>
                      <a:pt x="155607" y="44121"/>
                      <a:pt x="154049" y="44219"/>
                      <a:pt x="153010" y="43323"/>
                    </a:cubicBezTo>
                    <a:cubicBezTo>
                      <a:pt x="152945" y="43251"/>
                      <a:pt x="152880" y="43180"/>
                      <a:pt x="152815" y="43102"/>
                    </a:cubicBezTo>
                    <a:cubicBezTo>
                      <a:pt x="139112" y="27165"/>
                      <a:pt x="118136" y="19391"/>
                      <a:pt x="97354" y="22515"/>
                    </a:cubicBezTo>
                    <a:cubicBezTo>
                      <a:pt x="92353" y="23281"/>
                      <a:pt x="87547" y="24723"/>
                      <a:pt x="82936" y="26801"/>
                    </a:cubicBezTo>
                    <a:cubicBezTo>
                      <a:pt x="79949" y="28100"/>
                      <a:pt x="76961" y="30243"/>
                      <a:pt x="73585" y="29334"/>
                    </a:cubicBezTo>
                    <a:cubicBezTo>
                      <a:pt x="70857" y="28074"/>
                      <a:pt x="68389" y="26158"/>
                      <a:pt x="66571" y="23749"/>
                    </a:cubicBezTo>
                    <a:cubicBezTo>
                      <a:pt x="58778" y="16261"/>
                      <a:pt x="49231" y="10819"/>
                      <a:pt x="38840" y="7903"/>
                    </a:cubicBezTo>
                    <a:cubicBezTo>
                      <a:pt x="27280" y="4461"/>
                      <a:pt x="15006" y="4461"/>
                      <a:pt x="3446" y="7903"/>
                    </a:cubicBezTo>
                    <a:cubicBezTo>
                      <a:pt x="2082" y="8312"/>
                      <a:pt x="653" y="7526"/>
                      <a:pt x="199" y="6149"/>
                    </a:cubicBezTo>
                    <a:cubicBezTo>
                      <a:pt x="199" y="6130"/>
                      <a:pt x="199" y="6104"/>
                      <a:pt x="199" y="6084"/>
                    </a:cubicBezTo>
                    <a:cubicBezTo>
                      <a:pt x="-191" y="4636"/>
                      <a:pt x="524" y="3110"/>
                      <a:pt x="1887" y="2512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2"/>
              <p:cNvSpPr/>
              <p:nvPr/>
            </p:nvSpPr>
            <p:spPr>
              <a:xfrm flipH="1">
                <a:off x="48442" y="3345085"/>
                <a:ext cx="110094" cy="286240"/>
              </a:xfrm>
              <a:custGeom>
                <a:avLst/>
                <a:gdLst/>
                <a:ahLst/>
                <a:cxnLst/>
                <a:rect l="l" t="t" r="r" b="b"/>
                <a:pathLst>
                  <a:path w="74013" h="192430" extrusionOk="0">
                    <a:moveTo>
                      <a:pt x="60653" y="2931"/>
                    </a:moveTo>
                    <a:cubicBezTo>
                      <a:pt x="60848" y="19257"/>
                      <a:pt x="63641" y="35448"/>
                      <a:pt x="68836" y="50924"/>
                    </a:cubicBezTo>
                    <a:cubicBezTo>
                      <a:pt x="70394" y="55340"/>
                      <a:pt x="72083" y="59626"/>
                      <a:pt x="73966" y="63912"/>
                    </a:cubicBezTo>
                    <a:cubicBezTo>
                      <a:pt x="74486" y="65600"/>
                      <a:pt x="73511" y="67365"/>
                      <a:pt x="71823" y="67856"/>
                    </a:cubicBezTo>
                    <a:cubicBezTo>
                      <a:pt x="71694" y="67891"/>
                      <a:pt x="71564" y="67918"/>
                      <a:pt x="71434" y="67939"/>
                    </a:cubicBezTo>
                    <a:cubicBezTo>
                      <a:pt x="67082" y="68469"/>
                      <a:pt x="63056" y="70436"/>
                      <a:pt x="60004" y="73524"/>
                    </a:cubicBezTo>
                    <a:cubicBezTo>
                      <a:pt x="56496" y="76945"/>
                      <a:pt x="53834" y="81151"/>
                      <a:pt x="52211" y="85798"/>
                    </a:cubicBezTo>
                    <a:cubicBezTo>
                      <a:pt x="51496" y="88042"/>
                      <a:pt x="50911" y="90345"/>
                      <a:pt x="50587" y="92682"/>
                    </a:cubicBezTo>
                    <a:cubicBezTo>
                      <a:pt x="50327" y="95165"/>
                      <a:pt x="50327" y="97668"/>
                      <a:pt x="50587" y="100151"/>
                    </a:cubicBezTo>
                    <a:cubicBezTo>
                      <a:pt x="50976" y="103379"/>
                      <a:pt x="50781" y="106647"/>
                      <a:pt x="50132" y="109827"/>
                    </a:cubicBezTo>
                    <a:cubicBezTo>
                      <a:pt x="49483" y="112616"/>
                      <a:pt x="48054" y="115173"/>
                      <a:pt x="46041" y="117231"/>
                    </a:cubicBezTo>
                    <a:cubicBezTo>
                      <a:pt x="42209" y="120744"/>
                      <a:pt x="37858" y="123577"/>
                      <a:pt x="33052" y="125608"/>
                    </a:cubicBezTo>
                    <a:cubicBezTo>
                      <a:pt x="29156" y="127729"/>
                      <a:pt x="25518" y="130372"/>
                      <a:pt x="22336" y="133466"/>
                    </a:cubicBezTo>
                    <a:cubicBezTo>
                      <a:pt x="18960" y="136795"/>
                      <a:pt x="15972" y="140549"/>
                      <a:pt x="13569" y="144637"/>
                    </a:cubicBezTo>
                    <a:cubicBezTo>
                      <a:pt x="12335" y="146728"/>
                      <a:pt x="11231" y="148897"/>
                      <a:pt x="10257" y="151131"/>
                    </a:cubicBezTo>
                    <a:cubicBezTo>
                      <a:pt x="9283" y="153238"/>
                      <a:pt x="8503" y="155408"/>
                      <a:pt x="7854" y="157625"/>
                    </a:cubicBezTo>
                    <a:cubicBezTo>
                      <a:pt x="7140" y="160223"/>
                      <a:pt x="6555" y="162821"/>
                      <a:pt x="6100" y="165483"/>
                    </a:cubicBezTo>
                    <a:cubicBezTo>
                      <a:pt x="5711" y="168085"/>
                      <a:pt x="5516" y="170711"/>
                      <a:pt x="5516" y="173341"/>
                    </a:cubicBezTo>
                    <a:cubicBezTo>
                      <a:pt x="5516" y="178595"/>
                      <a:pt x="6360" y="183813"/>
                      <a:pt x="8049" y="188798"/>
                    </a:cubicBezTo>
                    <a:cubicBezTo>
                      <a:pt x="8503" y="190317"/>
                      <a:pt x="7595" y="191895"/>
                      <a:pt x="6100" y="192322"/>
                    </a:cubicBezTo>
                    <a:cubicBezTo>
                      <a:pt x="4737" y="192697"/>
                      <a:pt x="3308" y="192060"/>
                      <a:pt x="2724" y="190811"/>
                    </a:cubicBezTo>
                    <a:cubicBezTo>
                      <a:pt x="-3381" y="170612"/>
                      <a:pt x="1295" y="148690"/>
                      <a:pt x="15128" y="132752"/>
                    </a:cubicBezTo>
                    <a:cubicBezTo>
                      <a:pt x="18440" y="128877"/>
                      <a:pt x="22271" y="125488"/>
                      <a:pt x="26558" y="122686"/>
                    </a:cubicBezTo>
                    <a:cubicBezTo>
                      <a:pt x="30909" y="119893"/>
                      <a:pt x="35715" y="118140"/>
                      <a:pt x="39546" y="115152"/>
                    </a:cubicBezTo>
                    <a:cubicBezTo>
                      <a:pt x="41365" y="113972"/>
                      <a:pt x="42793" y="112366"/>
                      <a:pt x="43833" y="110476"/>
                    </a:cubicBezTo>
                    <a:cubicBezTo>
                      <a:pt x="44937" y="107759"/>
                      <a:pt x="45261" y="104803"/>
                      <a:pt x="44872" y="101904"/>
                    </a:cubicBezTo>
                    <a:cubicBezTo>
                      <a:pt x="44352" y="96314"/>
                      <a:pt x="44937" y="90681"/>
                      <a:pt x="46431" y="85279"/>
                    </a:cubicBezTo>
                    <a:cubicBezTo>
                      <a:pt x="49418" y="73386"/>
                      <a:pt x="59029" y="64285"/>
                      <a:pt x="71044" y="61899"/>
                    </a:cubicBezTo>
                    <a:lnTo>
                      <a:pt x="68511" y="65925"/>
                    </a:lnTo>
                    <a:cubicBezTo>
                      <a:pt x="61627" y="50639"/>
                      <a:pt x="57276" y="34348"/>
                      <a:pt x="55523" y="17673"/>
                    </a:cubicBezTo>
                    <a:cubicBezTo>
                      <a:pt x="55003" y="12997"/>
                      <a:pt x="54743" y="8256"/>
                      <a:pt x="54679" y="3515"/>
                    </a:cubicBezTo>
                    <a:cubicBezTo>
                      <a:pt x="54614" y="-1226"/>
                      <a:pt x="60264" y="-901"/>
                      <a:pt x="60329" y="2866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91" name="Google Shape;1191;p22"/>
          <p:cNvGrpSpPr/>
          <p:nvPr/>
        </p:nvGrpSpPr>
        <p:grpSpPr>
          <a:xfrm>
            <a:off x="384227" y="2511413"/>
            <a:ext cx="8272837" cy="1448264"/>
            <a:chOff x="384227" y="2511413"/>
            <a:chExt cx="8272837" cy="1448264"/>
          </a:xfrm>
        </p:grpSpPr>
        <p:sp>
          <p:nvSpPr>
            <p:cNvPr id="1192" name="Google Shape;1192;p22"/>
            <p:cNvSpPr/>
            <p:nvPr/>
          </p:nvSpPr>
          <p:spPr>
            <a:xfrm>
              <a:off x="8537652" y="2511413"/>
              <a:ext cx="119412" cy="120664"/>
            </a:xfrm>
            <a:custGeom>
              <a:avLst/>
              <a:gdLst/>
              <a:ahLst/>
              <a:cxnLst/>
              <a:rect l="l" t="t" r="r" b="b"/>
              <a:pathLst>
                <a:path w="83069" h="83940" extrusionOk="0">
                  <a:moveTo>
                    <a:pt x="82415" y="26799"/>
                  </a:moveTo>
                  <a:lnTo>
                    <a:pt x="70595" y="45178"/>
                  </a:lnTo>
                  <a:cubicBezTo>
                    <a:pt x="69875" y="46250"/>
                    <a:pt x="69686" y="47587"/>
                    <a:pt x="70076" y="48815"/>
                  </a:cubicBezTo>
                  <a:lnTo>
                    <a:pt x="76895" y="69597"/>
                  </a:lnTo>
                  <a:cubicBezTo>
                    <a:pt x="77609" y="71850"/>
                    <a:pt x="76362" y="74266"/>
                    <a:pt x="74109" y="74981"/>
                  </a:cubicBezTo>
                  <a:cubicBezTo>
                    <a:pt x="73349" y="75221"/>
                    <a:pt x="72537" y="75247"/>
                    <a:pt x="71764" y="75052"/>
                  </a:cubicBezTo>
                  <a:lnTo>
                    <a:pt x="50593" y="69467"/>
                  </a:lnTo>
                  <a:cubicBezTo>
                    <a:pt x="49365" y="69123"/>
                    <a:pt x="48047" y="69363"/>
                    <a:pt x="47021" y="70116"/>
                  </a:cubicBezTo>
                  <a:lnTo>
                    <a:pt x="29357" y="83105"/>
                  </a:lnTo>
                  <a:cubicBezTo>
                    <a:pt x="27447" y="84508"/>
                    <a:pt x="24765" y="84099"/>
                    <a:pt x="23362" y="82196"/>
                  </a:cubicBezTo>
                  <a:cubicBezTo>
                    <a:pt x="22875" y="81533"/>
                    <a:pt x="22589" y="80741"/>
                    <a:pt x="22538" y="79923"/>
                  </a:cubicBezTo>
                  <a:lnTo>
                    <a:pt x="21304" y="58102"/>
                  </a:lnTo>
                  <a:cubicBezTo>
                    <a:pt x="21232" y="56816"/>
                    <a:pt x="20589" y="55621"/>
                    <a:pt x="19550" y="54855"/>
                  </a:cubicBezTo>
                  <a:lnTo>
                    <a:pt x="1885" y="41866"/>
                  </a:lnTo>
                  <a:cubicBezTo>
                    <a:pt x="-37" y="40489"/>
                    <a:pt x="-485" y="37813"/>
                    <a:pt x="892" y="35885"/>
                  </a:cubicBezTo>
                  <a:cubicBezTo>
                    <a:pt x="1373" y="35216"/>
                    <a:pt x="2028" y="34703"/>
                    <a:pt x="2795" y="34398"/>
                  </a:cubicBezTo>
                  <a:lnTo>
                    <a:pt x="23187" y="26539"/>
                  </a:lnTo>
                  <a:cubicBezTo>
                    <a:pt x="24408" y="26033"/>
                    <a:pt x="25337" y="25007"/>
                    <a:pt x="25720" y="23747"/>
                  </a:cubicBezTo>
                  <a:lnTo>
                    <a:pt x="32214" y="2965"/>
                  </a:lnTo>
                  <a:cubicBezTo>
                    <a:pt x="32909" y="737"/>
                    <a:pt x="35273" y="-503"/>
                    <a:pt x="37500" y="192"/>
                  </a:cubicBezTo>
                  <a:cubicBezTo>
                    <a:pt x="38312" y="445"/>
                    <a:pt x="39027" y="939"/>
                    <a:pt x="39553" y="1601"/>
                  </a:cubicBezTo>
                  <a:lnTo>
                    <a:pt x="53386" y="18551"/>
                  </a:lnTo>
                  <a:cubicBezTo>
                    <a:pt x="54204" y="19538"/>
                    <a:pt x="55418" y="20110"/>
                    <a:pt x="56698" y="20110"/>
                  </a:cubicBezTo>
                  <a:lnTo>
                    <a:pt x="78519" y="20110"/>
                  </a:lnTo>
                  <a:cubicBezTo>
                    <a:pt x="80876" y="19915"/>
                    <a:pt x="82948" y="21662"/>
                    <a:pt x="83149" y="24026"/>
                  </a:cubicBezTo>
                  <a:cubicBezTo>
                    <a:pt x="83227" y="25007"/>
                    <a:pt x="82974" y="25987"/>
                    <a:pt x="82415" y="267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22"/>
            <p:cNvSpPr/>
            <p:nvPr/>
          </p:nvSpPr>
          <p:spPr>
            <a:xfrm>
              <a:off x="384227" y="3839013"/>
              <a:ext cx="119412" cy="120664"/>
            </a:xfrm>
            <a:custGeom>
              <a:avLst/>
              <a:gdLst/>
              <a:ahLst/>
              <a:cxnLst/>
              <a:rect l="l" t="t" r="r" b="b"/>
              <a:pathLst>
                <a:path w="83069" h="83940" extrusionOk="0">
                  <a:moveTo>
                    <a:pt x="82415" y="26799"/>
                  </a:moveTo>
                  <a:lnTo>
                    <a:pt x="70595" y="45178"/>
                  </a:lnTo>
                  <a:cubicBezTo>
                    <a:pt x="69875" y="46250"/>
                    <a:pt x="69686" y="47587"/>
                    <a:pt x="70076" y="48815"/>
                  </a:cubicBezTo>
                  <a:lnTo>
                    <a:pt x="76895" y="69597"/>
                  </a:lnTo>
                  <a:cubicBezTo>
                    <a:pt x="77609" y="71850"/>
                    <a:pt x="76362" y="74266"/>
                    <a:pt x="74109" y="74981"/>
                  </a:cubicBezTo>
                  <a:cubicBezTo>
                    <a:pt x="73349" y="75221"/>
                    <a:pt x="72537" y="75247"/>
                    <a:pt x="71764" y="75052"/>
                  </a:cubicBezTo>
                  <a:lnTo>
                    <a:pt x="50593" y="69467"/>
                  </a:lnTo>
                  <a:cubicBezTo>
                    <a:pt x="49365" y="69123"/>
                    <a:pt x="48047" y="69363"/>
                    <a:pt x="47021" y="70116"/>
                  </a:cubicBezTo>
                  <a:lnTo>
                    <a:pt x="29357" y="83105"/>
                  </a:lnTo>
                  <a:cubicBezTo>
                    <a:pt x="27447" y="84508"/>
                    <a:pt x="24765" y="84099"/>
                    <a:pt x="23362" y="82196"/>
                  </a:cubicBezTo>
                  <a:cubicBezTo>
                    <a:pt x="22875" y="81533"/>
                    <a:pt x="22589" y="80741"/>
                    <a:pt x="22538" y="79923"/>
                  </a:cubicBezTo>
                  <a:lnTo>
                    <a:pt x="21304" y="58102"/>
                  </a:lnTo>
                  <a:cubicBezTo>
                    <a:pt x="21232" y="56816"/>
                    <a:pt x="20589" y="55621"/>
                    <a:pt x="19550" y="54855"/>
                  </a:cubicBezTo>
                  <a:lnTo>
                    <a:pt x="1885" y="41866"/>
                  </a:lnTo>
                  <a:cubicBezTo>
                    <a:pt x="-37" y="40489"/>
                    <a:pt x="-485" y="37813"/>
                    <a:pt x="892" y="35885"/>
                  </a:cubicBezTo>
                  <a:cubicBezTo>
                    <a:pt x="1373" y="35216"/>
                    <a:pt x="2028" y="34703"/>
                    <a:pt x="2795" y="34398"/>
                  </a:cubicBezTo>
                  <a:lnTo>
                    <a:pt x="23187" y="26539"/>
                  </a:lnTo>
                  <a:cubicBezTo>
                    <a:pt x="24408" y="26033"/>
                    <a:pt x="25337" y="25007"/>
                    <a:pt x="25720" y="23747"/>
                  </a:cubicBezTo>
                  <a:lnTo>
                    <a:pt x="32214" y="2965"/>
                  </a:lnTo>
                  <a:cubicBezTo>
                    <a:pt x="32909" y="737"/>
                    <a:pt x="35273" y="-503"/>
                    <a:pt x="37500" y="192"/>
                  </a:cubicBezTo>
                  <a:cubicBezTo>
                    <a:pt x="38312" y="445"/>
                    <a:pt x="39027" y="939"/>
                    <a:pt x="39553" y="1601"/>
                  </a:cubicBezTo>
                  <a:lnTo>
                    <a:pt x="53386" y="18551"/>
                  </a:lnTo>
                  <a:cubicBezTo>
                    <a:pt x="54204" y="19538"/>
                    <a:pt x="55418" y="20110"/>
                    <a:pt x="56698" y="20110"/>
                  </a:cubicBezTo>
                  <a:lnTo>
                    <a:pt x="78519" y="20110"/>
                  </a:lnTo>
                  <a:cubicBezTo>
                    <a:pt x="80876" y="19915"/>
                    <a:pt x="82948" y="21662"/>
                    <a:pt x="83149" y="24026"/>
                  </a:cubicBezTo>
                  <a:cubicBezTo>
                    <a:pt x="83227" y="25007"/>
                    <a:pt x="82974" y="25987"/>
                    <a:pt x="82415" y="267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●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○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■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●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○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■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●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○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■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7" r:id="rId6"/>
    <p:sldLayoutId id="2147483658" r:id="rId7"/>
    <p:sldLayoutId id="2147483659" r:id="rId8"/>
    <p:sldLayoutId id="2147483668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BG%20&amp;%20senario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senario-2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0"/>
          <p:cNvSpPr txBox="1">
            <a:spLocks noGrp="1"/>
          </p:cNvSpPr>
          <p:nvPr>
            <p:ph type="subTitle" idx="1"/>
          </p:nvPr>
        </p:nvSpPr>
        <p:spPr>
          <a:xfrm>
            <a:off x="4715201" y="2876126"/>
            <a:ext cx="385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F9206"/>
                </a:solidFill>
                <a:latin typeface="Changa" pitchFamily="2" charset="-78"/>
                <a:cs typeface="Changa" pitchFamily="2" charset="-78"/>
              </a:rPr>
              <a:t>Group name: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A3B5"/>
                </a:solidFill>
                <a:latin typeface="Changa" pitchFamily="2" charset="-78"/>
                <a:cs typeface="Changa" pitchFamily="2" charset="-78"/>
              </a:rPr>
              <a:t> </a:t>
            </a:r>
            <a:r>
              <a:rPr lang="en-US" sz="2000" b="1" dirty="0" err="1">
                <a:solidFill>
                  <a:srgbClr val="00A3B5"/>
                </a:solidFill>
                <a:latin typeface="Changa" pitchFamily="2" charset="-78"/>
                <a:cs typeface="Changa" pitchFamily="2" charset="-78"/>
              </a:rPr>
              <a:t>Fekra</a:t>
            </a:r>
            <a:endParaRPr lang="ar-EG" sz="2000" b="1" dirty="0">
              <a:solidFill>
                <a:srgbClr val="00A3B5"/>
              </a:solidFill>
              <a:latin typeface="Changa" pitchFamily="2" charset="-78"/>
              <a:cs typeface="Changa" pitchFamily="2" charset="-78"/>
            </a:endParaRPr>
          </a:p>
          <a:p>
            <a:pPr marL="0" indent="0" algn="ctr">
              <a:lnSpc>
                <a:spcPct val="200000"/>
              </a:lnSpc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F9206"/>
                </a:solidFill>
                <a:effectLst/>
                <a:latin typeface="Changa" pitchFamily="2" charset="-78"/>
                <a:cs typeface="Changa" pitchFamily="2" charset="-78"/>
              </a:rPr>
              <a:t>Under the supervision of: </a:t>
            </a:r>
            <a:endParaRPr lang="ar-EG" altLang="en-US" b="1" dirty="0">
              <a:solidFill>
                <a:srgbClr val="6F9206"/>
              </a:solidFill>
              <a:latin typeface="Changa" pitchFamily="2" charset="-78"/>
              <a:cs typeface="Changa" pitchFamily="2" charset="-78"/>
            </a:endParaRPr>
          </a:p>
          <a:p>
            <a:pPr marL="0" indent="0" algn="ctr"/>
            <a:r>
              <a:rPr lang="en-US" sz="2000" b="1" dirty="0">
                <a:solidFill>
                  <a:srgbClr val="00A3B5"/>
                </a:solidFill>
                <a:latin typeface="Changa" pitchFamily="2" charset="-78"/>
                <a:cs typeface="Changa" pitchFamily="2" charset="-78"/>
              </a:rPr>
              <a:t>Eng. El-Sayed El-</a:t>
            </a:r>
            <a:r>
              <a:rPr lang="en-US" sz="2000" b="1" dirty="0" err="1">
                <a:solidFill>
                  <a:srgbClr val="00A3B5"/>
                </a:solidFill>
                <a:latin typeface="Changa" pitchFamily="2" charset="-78"/>
                <a:cs typeface="Changa" pitchFamily="2" charset="-78"/>
              </a:rPr>
              <a:t>Tabakh</a:t>
            </a:r>
            <a:endParaRPr lang="ar-EG" sz="2000" b="1" dirty="0">
              <a:solidFill>
                <a:srgbClr val="00A3B5"/>
              </a:solidFill>
              <a:latin typeface="Changa" pitchFamily="2" charset="-78"/>
              <a:cs typeface="Changa" pitchFamily="2" charset="-78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b="1" dirty="0">
                <a:solidFill>
                  <a:srgbClr val="00A3B5"/>
                </a:solidFill>
                <a:latin typeface="Changa" pitchFamily="2" charset="-78"/>
                <a:cs typeface="Changa" pitchFamily="2" charset="-78"/>
              </a:rPr>
            </a:br>
            <a:endParaRPr b="1" dirty="0">
              <a:solidFill>
                <a:srgbClr val="00A3B5"/>
              </a:solidFill>
              <a:latin typeface="Changa" pitchFamily="2" charset="-78"/>
              <a:cs typeface="Changa" pitchFamily="2" charset="-78"/>
            </a:endParaRPr>
          </a:p>
        </p:txBody>
      </p:sp>
      <p:grpSp>
        <p:nvGrpSpPr>
          <p:cNvPr id="1251" name="Google Shape;1251;p30"/>
          <p:cNvGrpSpPr/>
          <p:nvPr/>
        </p:nvGrpSpPr>
        <p:grpSpPr>
          <a:xfrm>
            <a:off x="2743072" y="487709"/>
            <a:ext cx="589169" cy="1349006"/>
            <a:chOff x="2743072" y="487709"/>
            <a:chExt cx="589169" cy="1349006"/>
          </a:xfrm>
        </p:grpSpPr>
        <p:sp>
          <p:nvSpPr>
            <p:cNvPr id="1252" name="Google Shape;1252;p30"/>
            <p:cNvSpPr/>
            <p:nvPr/>
          </p:nvSpPr>
          <p:spPr>
            <a:xfrm>
              <a:off x="3212827" y="1716051"/>
              <a:ext cx="119412" cy="120664"/>
            </a:xfrm>
            <a:custGeom>
              <a:avLst/>
              <a:gdLst/>
              <a:ahLst/>
              <a:cxnLst/>
              <a:rect l="l" t="t" r="r" b="b"/>
              <a:pathLst>
                <a:path w="83069" h="83940" extrusionOk="0">
                  <a:moveTo>
                    <a:pt x="82415" y="26799"/>
                  </a:moveTo>
                  <a:lnTo>
                    <a:pt x="70595" y="45178"/>
                  </a:lnTo>
                  <a:cubicBezTo>
                    <a:pt x="69875" y="46250"/>
                    <a:pt x="69686" y="47587"/>
                    <a:pt x="70076" y="48815"/>
                  </a:cubicBezTo>
                  <a:lnTo>
                    <a:pt x="76895" y="69597"/>
                  </a:lnTo>
                  <a:cubicBezTo>
                    <a:pt x="77609" y="71850"/>
                    <a:pt x="76362" y="74266"/>
                    <a:pt x="74109" y="74981"/>
                  </a:cubicBezTo>
                  <a:cubicBezTo>
                    <a:pt x="73349" y="75221"/>
                    <a:pt x="72537" y="75247"/>
                    <a:pt x="71764" y="75052"/>
                  </a:cubicBezTo>
                  <a:lnTo>
                    <a:pt x="50593" y="69467"/>
                  </a:lnTo>
                  <a:cubicBezTo>
                    <a:pt x="49365" y="69123"/>
                    <a:pt x="48047" y="69363"/>
                    <a:pt x="47021" y="70116"/>
                  </a:cubicBezTo>
                  <a:lnTo>
                    <a:pt x="29357" y="83105"/>
                  </a:lnTo>
                  <a:cubicBezTo>
                    <a:pt x="27447" y="84508"/>
                    <a:pt x="24765" y="84099"/>
                    <a:pt x="23362" y="82196"/>
                  </a:cubicBezTo>
                  <a:cubicBezTo>
                    <a:pt x="22875" y="81533"/>
                    <a:pt x="22589" y="80741"/>
                    <a:pt x="22538" y="79923"/>
                  </a:cubicBezTo>
                  <a:lnTo>
                    <a:pt x="21304" y="58102"/>
                  </a:lnTo>
                  <a:cubicBezTo>
                    <a:pt x="21232" y="56816"/>
                    <a:pt x="20589" y="55621"/>
                    <a:pt x="19550" y="54855"/>
                  </a:cubicBezTo>
                  <a:lnTo>
                    <a:pt x="1885" y="41866"/>
                  </a:lnTo>
                  <a:cubicBezTo>
                    <a:pt x="-37" y="40489"/>
                    <a:pt x="-485" y="37813"/>
                    <a:pt x="892" y="35885"/>
                  </a:cubicBezTo>
                  <a:cubicBezTo>
                    <a:pt x="1373" y="35216"/>
                    <a:pt x="2028" y="34703"/>
                    <a:pt x="2795" y="34398"/>
                  </a:cubicBezTo>
                  <a:lnTo>
                    <a:pt x="23187" y="26539"/>
                  </a:lnTo>
                  <a:cubicBezTo>
                    <a:pt x="24408" y="26033"/>
                    <a:pt x="25337" y="25007"/>
                    <a:pt x="25720" y="23747"/>
                  </a:cubicBezTo>
                  <a:lnTo>
                    <a:pt x="32214" y="2965"/>
                  </a:lnTo>
                  <a:cubicBezTo>
                    <a:pt x="32909" y="737"/>
                    <a:pt x="35273" y="-503"/>
                    <a:pt x="37500" y="192"/>
                  </a:cubicBezTo>
                  <a:cubicBezTo>
                    <a:pt x="38312" y="445"/>
                    <a:pt x="39027" y="939"/>
                    <a:pt x="39553" y="1601"/>
                  </a:cubicBezTo>
                  <a:lnTo>
                    <a:pt x="53386" y="18551"/>
                  </a:lnTo>
                  <a:cubicBezTo>
                    <a:pt x="54204" y="19538"/>
                    <a:pt x="55418" y="20110"/>
                    <a:pt x="56698" y="20110"/>
                  </a:cubicBezTo>
                  <a:lnTo>
                    <a:pt x="78519" y="20110"/>
                  </a:lnTo>
                  <a:cubicBezTo>
                    <a:pt x="80876" y="19915"/>
                    <a:pt x="82948" y="21662"/>
                    <a:pt x="83149" y="24026"/>
                  </a:cubicBezTo>
                  <a:cubicBezTo>
                    <a:pt x="83227" y="25007"/>
                    <a:pt x="82974" y="25987"/>
                    <a:pt x="82415" y="267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53" name="Google Shape;1253;p30"/>
            <p:cNvGrpSpPr/>
            <p:nvPr/>
          </p:nvGrpSpPr>
          <p:grpSpPr>
            <a:xfrm>
              <a:off x="2743072" y="487709"/>
              <a:ext cx="589169" cy="406649"/>
              <a:chOff x="713235" y="443296"/>
              <a:chExt cx="589169" cy="406649"/>
            </a:xfrm>
          </p:grpSpPr>
          <p:sp>
            <p:nvSpPr>
              <p:cNvPr id="1254" name="Google Shape;1254;p30"/>
              <p:cNvSpPr/>
              <p:nvPr/>
            </p:nvSpPr>
            <p:spPr>
              <a:xfrm>
                <a:off x="1060675" y="745932"/>
                <a:ext cx="241729" cy="104013"/>
              </a:xfrm>
              <a:custGeom>
                <a:avLst/>
                <a:gdLst/>
                <a:ahLst/>
                <a:cxnLst/>
                <a:rect l="l" t="t" r="r" b="b"/>
                <a:pathLst>
                  <a:path w="178398" h="76762" extrusionOk="0">
                    <a:moveTo>
                      <a:pt x="119524" y="9091"/>
                    </a:moveTo>
                    <a:cubicBezTo>
                      <a:pt x="100041" y="11234"/>
                      <a:pt x="78285" y="11169"/>
                      <a:pt x="61854" y="-1"/>
                    </a:cubicBezTo>
                    <a:lnTo>
                      <a:pt x="65361" y="18573"/>
                    </a:lnTo>
                    <a:cubicBezTo>
                      <a:pt x="64517" y="19028"/>
                      <a:pt x="63673" y="19554"/>
                      <a:pt x="62893" y="20131"/>
                    </a:cubicBezTo>
                    <a:cubicBezTo>
                      <a:pt x="40877" y="35477"/>
                      <a:pt x="19901" y="52272"/>
                      <a:pt x="93" y="70397"/>
                    </a:cubicBezTo>
                    <a:cubicBezTo>
                      <a:pt x="14640" y="76177"/>
                      <a:pt x="31071" y="74710"/>
                      <a:pt x="44320" y="66436"/>
                    </a:cubicBezTo>
                    <a:cubicBezTo>
                      <a:pt x="57373" y="58221"/>
                      <a:pt x="68608" y="47356"/>
                      <a:pt x="77180" y="34549"/>
                    </a:cubicBezTo>
                    <a:cubicBezTo>
                      <a:pt x="71465" y="48044"/>
                      <a:pt x="67504" y="62234"/>
                      <a:pt x="65491" y="76762"/>
                    </a:cubicBezTo>
                    <a:cubicBezTo>
                      <a:pt x="81402" y="72976"/>
                      <a:pt x="96728" y="66916"/>
                      <a:pt x="110951" y="58773"/>
                    </a:cubicBezTo>
                    <a:cubicBezTo>
                      <a:pt x="105171" y="48323"/>
                      <a:pt x="97183" y="39257"/>
                      <a:pt x="87571" y="32211"/>
                    </a:cubicBezTo>
                    <a:cubicBezTo>
                      <a:pt x="119914" y="45037"/>
                      <a:pt x="156801" y="35231"/>
                      <a:pt x="178492" y="8052"/>
                    </a:cubicBezTo>
                    <a:cubicBezTo>
                      <a:pt x="159529" y="3376"/>
                      <a:pt x="139267" y="7208"/>
                      <a:pt x="119524" y="90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30"/>
              <p:cNvSpPr/>
              <p:nvPr/>
            </p:nvSpPr>
            <p:spPr>
              <a:xfrm>
                <a:off x="884534" y="443296"/>
                <a:ext cx="233770" cy="141631"/>
              </a:xfrm>
              <a:custGeom>
                <a:avLst/>
                <a:gdLst/>
                <a:ahLst/>
                <a:cxnLst/>
                <a:rect l="l" t="t" r="r" b="b"/>
                <a:pathLst>
                  <a:path w="172524" h="104525" extrusionOk="0">
                    <a:moveTo>
                      <a:pt x="172517" y="41173"/>
                    </a:moveTo>
                    <a:cubicBezTo>
                      <a:pt x="172192" y="40069"/>
                      <a:pt x="170959" y="39614"/>
                      <a:pt x="169920" y="39290"/>
                    </a:cubicBezTo>
                    <a:cubicBezTo>
                      <a:pt x="144397" y="31503"/>
                      <a:pt x="116926" y="33049"/>
                      <a:pt x="92443" y="43641"/>
                    </a:cubicBezTo>
                    <a:cubicBezTo>
                      <a:pt x="90494" y="44816"/>
                      <a:pt x="88156" y="45186"/>
                      <a:pt x="85948" y="44680"/>
                    </a:cubicBezTo>
                    <a:cubicBezTo>
                      <a:pt x="79454" y="42342"/>
                      <a:pt x="86338" y="31691"/>
                      <a:pt x="82636" y="25976"/>
                    </a:cubicBezTo>
                    <a:lnTo>
                      <a:pt x="71530" y="40913"/>
                    </a:lnTo>
                    <a:cubicBezTo>
                      <a:pt x="54191" y="18228"/>
                      <a:pt x="28408" y="3480"/>
                      <a:pt x="93" y="-1"/>
                    </a:cubicBezTo>
                    <a:cubicBezTo>
                      <a:pt x="1197" y="16027"/>
                      <a:pt x="9704" y="30613"/>
                      <a:pt x="23148" y="39419"/>
                    </a:cubicBezTo>
                    <a:cubicBezTo>
                      <a:pt x="36461" y="47940"/>
                      <a:pt x="51073" y="54363"/>
                      <a:pt x="66335" y="58448"/>
                    </a:cubicBezTo>
                    <a:cubicBezTo>
                      <a:pt x="59386" y="70729"/>
                      <a:pt x="50359" y="81711"/>
                      <a:pt x="39644" y="90919"/>
                    </a:cubicBezTo>
                    <a:cubicBezTo>
                      <a:pt x="47891" y="95907"/>
                      <a:pt x="56594" y="100083"/>
                      <a:pt x="65621" y="103389"/>
                    </a:cubicBezTo>
                    <a:cubicBezTo>
                      <a:pt x="67764" y="105155"/>
                      <a:pt x="71011" y="104824"/>
                      <a:pt x="72765" y="102648"/>
                    </a:cubicBezTo>
                    <a:cubicBezTo>
                      <a:pt x="73674" y="101512"/>
                      <a:pt x="74063" y="100025"/>
                      <a:pt x="73803" y="98583"/>
                    </a:cubicBezTo>
                    <a:cubicBezTo>
                      <a:pt x="75103" y="87543"/>
                      <a:pt x="76336" y="76502"/>
                      <a:pt x="77636" y="65462"/>
                    </a:cubicBezTo>
                    <a:cubicBezTo>
                      <a:pt x="110172" y="73366"/>
                      <a:pt x="144592" y="65553"/>
                      <a:pt x="170504" y="44355"/>
                    </a:cubicBezTo>
                    <a:cubicBezTo>
                      <a:pt x="171803" y="44031"/>
                      <a:pt x="172972" y="42472"/>
                      <a:pt x="172517" y="411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30"/>
              <p:cNvSpPr/>
              <p:nvPr/>
            </p:nvSpPr>
            <p:spPr>
              <a:xfrm>
                <a:off x="713235" y="714265"/>
                <a:ext cx="209723" cy="92419"/>
              </a:xfrm>
              <a:custGeom>
                <a:avLst/>
                <a:gdLst/>
                <a:ahLst/>
                <a:cxnLst/>
                <a:rect l="l" t="t" r="r" b="b"/>
                <a:pathLst>
                  <a:path w="154777" h="68206" extrusionOk="0">
                    <a:moveTo>
                      <a:pt x="154593" y="2321"/>
                    </a:moveTo>
                    <a:cubicBezTo>
                      <a:pt x="153489" y="-472"/>
                      <a:pt x="149462" y="-277"/>
                      <a:pt x="146540" y="502"/>
                    </a:cubicBezTo>
                    <a:cubicBezTo>
                      <a:pt x="122836" y="6561"/>
                      <a:pt x="99781" y="15166"/>
                      <a:pt x="77895" y="26155"/>
                    </a:cubicBezTo>
                    <a:lnTo>
                      <a:pt x="77895" y="26155"/>
                    </a:lnTo>
                    <a:cubicBezTo>
                      <a:pt x="78609" y="19264"/>
                      <a:pt x="77441" y="12302"/>
                      <a:pt x="74518" y="6022"/>
                    </a:cubicBezTo>
                    <a:cubicBezTo>
                      <a:pt x="71790" y="10296"/>
                      <a:pt x="69842" y="14998"/>
                      <a:pt x="68673" y="19920"/>
                    </a:cubicBezTo>
                    <a:cubicBezTo>
                      <a:pt x="46137" y="8120"/>
                      <a:pt x="18537" y="11958"/>
                      <a:pt x="93" y="29467"/>
                    </a:cubicBezTo>
                    <a:cubicBezTo>
                      <a:pt x="23277" y="39787"/>
                      <a:pt x="49255" y="42072"/>
                      <a:pt x="73933" y="35961"/>
                    </a:cubicBezTo>
                    <a:cubicBezTo>
                      <a:pt x="70816" y="46268"/>
                      <a:pt x="65490" y="55788"/>
                      <a:pt x="58412" y="63887"/>
                    </a:cubicBezTo>
                    <a:cubicBezTo>
                      <a:pt x="64906" y="66634"/>
                      <a:pt x="71855" y="68089"/>
                      <a:pt x="78934" y="68173"/>
                    </a:cubicBezTo>
                    <a:cubicBezTo>
                      <a:pt x="79908" y="68296"/>
                      <a:pt x="80947" y="68069"/>
                      <a:pt x="81791" y="67524"/>
                    </a:cubicBezTo>
                    <a:cubicBezTo>
                      <a:pt x="83026" y="66549"/>
                      <a:pt x="82896" y="64666"/>
                      <a:pt x="82700" y="63107"/>
                    </a:cubicBezTo>
                    <a:cubicBezTo>
                      <a:pt x="81661" y="55964"/>
                      <a:pt x="80558" y="48820"/>
                      <a:pt x="79518" y="41611"/>
                    </a:cubicBezTo>
                    <a:cubicBezTo>
                      <a:pt x="96923" y="42969"/>
                      <a:pt x="114393" y="39481"/>
                      <a:pt x="129914" y="31545"/>
                    </a:cubicBezTo>
                    <a:cubicBezTo>
                      <a:pt x="141019" y="26713"/>
                      <a:pt x="149787" y="17777"/>
                      <a:pt x="154398" y="6607"/>
                    </a:cubicBezTo>
                    <a:cubicBezTo>
                      <a:pt x="154917" y="5243"/>
                      <a:pt x="155047" y="3730"/>
                      <a:pt x="154593" y="23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57" name="Google Shape;1257;p30"/>
          <p:cNvSpPr txBox="1">
            <a:spLocks noGrp="1"/>
          </p:cNvSpPr>
          <p:nvPr>
            <p:ph type="ctrTitle"/>
          </p:nvPr>
        </p:nvSpPr>
        <p:spPr>
          <a:xfrm>
            <a:off x="4715202" y="1033163"/>
            <a:ext cx="3852300" cy="15265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5000" b="1" dirty="0">
                <a:solidFill>
                  <a:srgbClr val="00A3B5"/>
                </a:solidFill>
                <a:latin typeface="Changa" pitchFamily="2" charset="-78"/>
                <a:cs typeface="Changa" pitchFamily="2" charset="-78"/>
              </a:rPr>
              <a:t>رحلة الأرض</a:t>
            </a:r>
            <a:endParaRPr lang="en-US" sz="5000" b="1" dirty="0">
              <a:solidFill>
                <a:srgbClr val="00A3B5"/>
              </a:solidFill>
              <a:latin typeface="Changa" pitchFamily="2" charset="-78"/>
              <a:cs typeface="Changa" pitchFamily="2" charset="-78"/>
            </a:endParaRPr>
          </a:p>
        </p:txBody>
      </p:sp>
      <p:sp>
        <p:nvSpPr>
          <p:cNvPr id="1258" name="Google Shape;1258;p30"/>
          <p:cNvSpPr/>
          <p:nvPr/>
        </p:nvSpPr>
        <p:spPr>
          <a:xfrm>
            <a:off x="12915514" y="2147729"/>
            <a:ext cx="575723" cy="563255"/>
          </a:xfrm>
          <a:custGeom>
            <a:avLst/>
            <a:gdLst/>
            <a:ahLst/>
            <a:cxnLst/>
            <a:rect l="l" t="t" r="r" b="b"/>
            <a:pathLst>
              <a:path w="305019" h="298413" extrusionOk="0">
                <a:moveTo>
                  <a:pt x="250626" y="105077"/>
                </a:moveTo>
                <a:cubicBezTo>
                  <a:pt x="229649" y="106765"/>
                  <a:pt x="209841" y="115208"/>
                  <a:pt x="189189" y="119364"/>
                </a:cubicBezTo>
                <a:cubicBezTo>
                  <a:pt x="185189" y="120436"/>
                  <a:pt x="180980" y="120436"/>
                  <a:pt x="176980" y="119364"/>
                </a:cubicBezTo>
                <a:cubicBezTo>
                  <a:pt x="172875" y="118176"/>
                  <a:pt x="170161" y="114273"/>
                  <a:pt x="170486" y="110013"/>
                </a:cubicBezTo>
                <a:cubicBezTo>
                  <a:pt x="171421" y="107006"/>
                  <a:pt x="173492" y="104492"/>
                  <a:pt x="176265" y="102999"/>
                </a:cubicBezTo>
                <a:cubicBezTo>
                  <a:pt x="188325" y="96180"/>
                  <a:pt x="201353" y="91250"/>
                  <a:pt x="214907" y="88386"/>
                </a:cubicBezTo>
                <a:cubicBezTo>
                  <a:pt x="234370" y="83711"/>
                  <a:pt x="252639" y="75015"/>
                  <a:pt x="268550" y="62864"/>
                </a:cubicBezTo>
                <a:cubicBezTo>
                  <a:pt x="284714" y="50440"/>
                  <a:pt x="294287" y="31295"/>
                  <a:pt x="294527" y="10909"/>
                </a:cubicBezTo>
                <a:cubicBezTo>
                  <a:pt x="266991" y="10909"/>
                  <a:pt x="236987" y="19222"/>
                  <a:pt x="221661" y="42082"/>
                </a:cubicBezTo>
                <a:cubicBezTo>
                  <a:pt x="215166" y="52148"/>
                  <a:pt x="211789" y="64098"/>
                  <a:pt x="205620" y="74554"/>
                </a:cubicBezTo>
                <a:cubicBezTo>
                  <a:pt x="199450" y="85009"/>
                  <a:pt x="188735" y="94037"/>
                  <a:pt x="176785" y="92803"/>
                </a:cubicBezTo>
                <a:cubicBezTo>
                  <a:pt x="175129" y="92712"/>
                  <a:pt x="173557" y="92069"/>
                  <a:pt x="172304" y="90984"/>
                </a:cubicBezTo>
                <a:cubicBezTo>
                  <a:pt x="169317" y="87802"/>
                  <a:pt x="172304" y="82671"/>
                  <a:pt x="175616" y="79619"/>
                </a:cubicBezTo>
                <a:cubicBezTo>
                  <a:pt x="187202" y="69417"/>
                  <a:pt x="196879" y="57233"/>
                  <a:pt x="204191" y="43641"/>
                </a:cubicBezTo>
                <a:cubicBezTo>
                  <a:pt x="210686" y="29678"/>
                  <a:pt x="211205" y="11818"/>
                  <a:pt x="201398" y="-1"/>
                </a:cubicBezTo>
                <a:cubicBezTo>
                  <a:pt x="187611" y="6448"/>
                  <a:pt x="175668" y="16248"/>
                  <a:pt x="166654" y="28509"/>
                </a:cubicBezTo>
                <a:cubicBezTo>
                  <a:pt x="160556" y="36659"/>
                  <a:pt x="156477" y="46141"/>
                  <a:pt x="154769" y="56175"/>
                </a:cubicBezTo>
                <a:cubicBezTo>
                  <a:pt x="152496" y="70852"/>
                  <a:pt x="156393" y="85854"/>
                  <a:pt x="155354" y="100661"/>
                </a:cubicBezTo>
                <a:cubicBezTo>
                  <a:pt x="154315" y="115468"/>
                  <a:pt x="145223" y="132028"/>
                  <a:pt x="130351" y="133132"/>
                </a:cubicBezTo>
                <a:cubicBezTo>
                  <a:pt x="128383" y="133386"/>
                  <a:pt x="126396" y="132899"/>
                  <a:pt x="124766" y="131769"/>
                </a:cubicBezTo>
                <a:cubicBezTo>
                  <a:pt x="121064" y="128846"/>
                  <a:pt x="123142" y="122936"/>
                  <a:pt x="125545" y="118780"/>
                </a:cubicBezTo>
                <a:cubicBezTo>
                  <a:pt x="133293" y="107707"/>
                  <a:pt x="139293" y="95504"/>
                  <a:pt x="143339" y="82606"/>
                </a:cubicBezTo>
                <a:cubicBezTo>
                  <a:pt x="146457" y="69618"/>
                  <a:pt x="144119" y="54096"/>
                  <a:pt x="133728" y="45524"/>
                </a:cubicBezTo>
                <a:cubicBezTo>
                  <a:pt x="124785" y="51726"/>
                  <a:pt x="116726" y="59110"/>
                  <a:pt x="109764" y="67475"/>
                </a:cubicBezTo>
                <a:cubicBezTo>
                  <a:pt x="102834" y="76041"/>
                  <a:pt x="99717" y="87068"/>
                  <a:pt x="101126" y="97998"/>
                </a:cubicBezTo>
                <a:cubicBezTo>
                  <a:pt x="103302" y="105298"/>
                  <a:pt x="106081" y="112396"/>
                  <a:pt x="109439" y="119234"/>
                </a:cubicBezTo>
                <a:cubicBezTo>
                  <a:pt x="117778" y="142828"/>
                  <a:pt x="109419" y="169091"/>
                  <a:pt x="88982" y="183528"/>
                </a:cubicBezTo>
                <a:cubicBezTo>
                  <a:pt x="86060" y="185541"/>
                  <a:pt x="82098" y="187165"/>
                  <a:pt x="79240" y="185217"/>
                </a:cubicBezTo>
                <a:cubicBezTo>
                  <a:pt x="77363" y="183593"/>
                  <a:pt x="76337" y="181203"/>
                  <a:pt x="76448" y="178722"/>
                </a:cubicBezTo>
                <a:cubicBezTo>
                  <a:pt x="75993" y="165734"/>
                  <a:pt x="85800" y="154499"/>
                  <a:pt x="90670" y="142159"/>
                </a:cubicBezTo>
                <a:cubicBezTo>
                  <a:pt x="98710" y="120059"/>
                  <a:pt x="90911" y="95316"/>
                  <a:pt x="71642" y="81827"/>
                </a:cubicBezTo>
                <a:cubicBezTo>
                  <a:pt x="53978" y="91309"/>
                  <a:pt x="51185" y="115792"/>
                  <a:pt x="55536" y="135340"/>
                </a:cubicBezTo>
                <a:cubicBezTo>
                  <a:pt x="59887" y="154888"/>
                  <a:pt x="69239" y="173852"/>
                  <a:pt x="67810" y="193789"/>
                </a:cubicBezTo>
                <a:cubicBezTo>
                  <a:pt x="66628" y="208596"/>
                  <a:pt x="59621" y="222325"/>
                  <a:pt x="48328" y="231976"/>
                </a:cubicBezTo>
                <a:cubicBezTo>
                  <a:pt x="39755" y="238249"/>
                  <a:pt x="30747" y="243912"/>
                  <a:pt x="21376" y="248926"/>
                </a:cubicBezTo>
                <a:cubicBezTo>
                  <a:pt x="11907" y="253992"/>
                  <a:pt x="4627" y="262356"/>
                  <a:pt x="919" y="272435"/>
                </a:cubicBezTo>
                <a:cubicBezTo>
                  <a:pt x="-2003" y="282632"/>
                  <a:pt x="2997" y="295555"/>
                  <a:pt x="13258" y="298413"/>
                </a:cubicBezTo>
                <a:lnTo>
                  <a:pt x="12868" y="297568"/>
                </a:lnTo>
                <a:cubicBezTo>
                  <a:pt x="16207" y="298211"/>
                  <a:pt x="19649" y="297140"/>
                  <a:pt x="22025" y="294711"/>
                </a:cubicBezTo>
                <a:cubicBezTo>
                  <a:pt x="16895" y="281722"/>
                  <a:pt x="22935" y="266656"/>
                  <a:pt x="32092" y="256135"/>
                </a:cubicBezTo>
                <a:cubicBezTo>
                  <a:pt x="41249" y="245614"/>
                  <a:pt x="53458" y="238080"/>
                  <a:pt x="63784" y="228664"/>
                </a:cubicBezTo>
                <a:cubicBezTo>
                  <a:pt x="74110" y="219247"/>
                  <a:pt x="81448" y="209181"/>
                  <a:pt x="91710" y="201193"/>
                </a:cubicBezTo>
                <a:cubicBezTo>
                  <a:pt x="101542" y="192283"/>
                  <a:pt x="114946" y="188425"/>
                  <a:pt x="128013" y="190737"/>
                </a:cubicBezTo>
                <a:cubicBezTo>
                  <a:pt x="135657" y="193426"/>
                  <a:pt x="142820" y="197303"/>
                  <a:pt x="149249" y="202232"/>
                </a:cubicBezTo>
                <a:cubicBezTo>
                  <a:pt x="162842" y="211636"/>
                  <a:pt x="179026" y="216565"/>
                  <a:pt x="195554" y="216325"/>
                </a:cubicBezTo>
                <a:cubicBezTo>
                  <a:pt x="212289" y="215857"/>
                  <a:pt x="227584" y="206732"/>
                  <a:pt x="235948" y="192231"/>
                </a:cubicBezTo>
                <a:cubicBezTo>
                  <a:pt x="226408" y="177729"/>
                  <a:pt x="211465" y="167650"/>
                  <a:pt x="194450" y="164240"/>
                </a:cubicBezTo>
                <a:cubicBezTo>
                  <a:pt x="177240" y="160863"/>
                  <a:pt x="159445" y="164565"/>
                  <a:pt x="141910" y="165084"/>
                </a:cubicBezTo>
                <a:cubicBezTo>
                  <a:pt x="137884" y="165084"/>
                  <a:pt x="132883" y="164435"/>
                  <a:pt x="131779" y="160668"/>
                </a:cubicBezTo>
                <a:cubicBezTo>
                  <a:pt x="131409" y="158746"/>
                  <a:pt x="131701" y="156752"/>
                  <a:pt x="132624" y="155018"/>
                </a:cubicBezTo>
                <a:cubicBezTo>
                  <a:pt x="139599" y="139607"/>
                  <a:pt x="155510" y="130242"/>
                  <a:pt x="172369" y="131639"/>
                </a:cubicBezTo>
                <a:cubicBezTo>
                  <a:pt x="188540" y="133262"/>
                  <a:pt x="201853" y="144627"/>
                  <a:pt x="216790" y="151122"/>
                </a:cubicBezTo>
                <a:cubicBezTo>
                  <a:pt x="247820" y="163617"/>
                  <a:pt x="283363" y="154914"/>
                  <a:pt x="305113" y="129495"/>
                </a:cubicBezTo>
                <a:cubicBezTo>
                  <a:pt x="295501" y="110402"/>
                  <a:pt x="271667" y="103258"/>
                  <a:pt x="250626" y="10507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30"/>
          <p:cNvSpPr/>
          <p:nvPr/>
        </p:nvSpPr>
        <p:spPr>
          <a:xfrm>
            <a:off x="13126575" y="1737573"/>
            <a:ext cx="481139" cy="430488"/>
          </a:xfrm>
          <a:custGeom>
            <a:avLst/>
            <a:gdLst/>
            <a:ahLst/>
            <a:cxnLst/>
            <a:rect l="l" t="t" r="r" b="b"/>
            <a:pathLst>
              <a:path w="254908" h="228073" extrusionOk="0">
                <a:moveTo>
                  <a:pt x="254926" y="50063"/>
                </a:moveTo>
                <a:cubicBezTo>
                  <a:pt x="253368" y="43179"/>
                  <a:pt x="244990" y="40516"/>
                  <a:pt x="237976" y="40386"/>
                </a:cubicBezTo>
                <a:cubicBezTo>
                  <a:pt x="239567" y="39640"/>
                  <a:pt x="240256" y="37750"/>
                  <a:pt x="239509" y="36159"/>
                </a:cubicBezTo>
                <a:cubicBezTo>
                  <a:pt x="239457" y="36048"/>
                  <a:pt x="239405" y="35944"/>
                  <a:pt x="239340" y="35840"/>
                </a:cubicBezTo>
                <a:cubicBezTo>
                  <a:pt x="238301" y="34321"/>
                  <a:pt x="236723" y="33256"/>
                  <a:pt x="234924" y="32853"/>
                </a:cubicBezTo>
                <a:cubicBezTo>
                  <a:pt x="221935" y="28827"/>
                  <a:pt x="208492" y="36100"/>
                  <a:pt x="196867" y="43114"/>
                </a:cubicBezTo>
                <a:cubicBezTo>
                  <a:pt x="205004" y="35438"/>
                  <a:pt x="209511" y="24683"/>
                  <a:pt x="209271" y="13500"/>
                </a:cubicBezTo>
                <a:cubicBezTo>
                  <a:pt x="209525" y="8701"/>
                  <a:pt x="207472" y="4070"/>
                  <a:pt x="203751" y="1031"/>
                </a:cubicBezTo>
                <a:cubicBezTo>
                  <a:pt x="199790" y="-1567"/>
                  <a:pt x="192970" y="1031"/>
                  <a:pt x="193165" y="5577"/>
                </a:cubicBezTo>
                <a:cubicBezTo>
                  <a:pt x="193555" y="2589"/>
                  <a:pt x="190113" y="187"/>
                  <a:pt x="187061" y="641"/>
                </a:cubicBezTo>
                <a:cubicBezTo>
                  <a:pt x="184112" y="1382"/>
                  <a:pt x="181547" y="3187"/>
                  <a:pt x="179852" y="5707"/>
                </a:cubicBezTo>
                <a:cubicBezTo>
                  <a:pt x="172416" y="14760"/>
                  <a:pt x="168389" y="26138"/>
                  <a:pt x="168487" y="37854"/>
                </a:cubicBezTo>
                <a:cubicBezTo>
                  <a:pt x="168221" y="30327"/>
                  <a:pt x="166389" y="22936"/>
                  <a:pt x="163097" y="16163"/>
                </a:cubicBezTo>
                <a:cubicBezTo>
                  <a:pt x="159531" y="9370"/>
                  <a:pt x="152310" y="5304"/>
                  <a:pt x="144653" y="5772"/>
                </a:cubicBezTo>
                <a:cubicBezTo>
                  <a:pt x="144159" y="8668"/>
                  <a:pt x="144425" y="11649"/>
                  <a:pt x="145432" y="14409"/>
                </a:cubicBezTo>
                <a:cubicBezTo>
                  <a:pt x="143276" y="11818"/>
                  <a:pt x="139425" y="11467"/>
                  <a:pt x="136834" y="13623"/>
                </a:cubicBezTo>
                <a:cubicBezTo>
                  <a:pt x="136684" y="13753"/>
                  <a:pt x="136541" y="13883"/>
                  <a:pt x="136405" y="14019"/>
                </a:cubicBezTo>
                <a:cubicBezTo>
                  <a:pt x="133982" y="17396"/>
                  <a:pt x="133586" y="21826"/>
                  <a:pt x="135366" y="25579"/>
                </a:cubicBezTo>
                <a:cubicBezTo>
                  <a:pt x="136860" y="29411"/>
                  <a:pt x="139327" y="32788"/>
                  <a:pt x="140561" y="36685"/>
                </a:cubicBezTo>
                <a:cubicBezTo>
                  <a:pt x="142315" y="45257"/>
                  <a:pt x="140931" y="54174"/>
                  <a:pt x="136665" y="61818"/>
                </a:cubicBezTo>
                <a:cubicBezTo>
                  <a:pt x="132359" y="69422"/>
                  <a:pt x="130118" y="78021"/>
                  <a:pt x="130170" y="86756"/>
                </a:cubicBezTo>
                <a:cubicBezTo>
                  <a:pt x="130560" y="89678"/>
                  <a:pt x="131651" y="92464"/>
                  <a:pt x="133353" y="94874"/>
                </a:cubicBezTo>
                <a:cubicBezTo>
                  <a:pt x="115701" y="114974"/>
                  <a:pt x="95452" y="132645"/>
                  <a:pt x="73150" y="147413"/>
                </a:cubicBezTo>
                <a:cubicBezTo>
                  <a:pt x="76787" y="140918"/>
                  <a:pt x="81203" y="135268"/>
                  <a:pt x="85230" y="129164"/>
                </a:cubicBezTo>
                <a:cubicBezTo>
                  <a:pt x="91075" y="121319"/>
                  <a:pt x="94809" y="112110"/>
                  <a:pt x="96075" y="102407"/>
                </a:cubicBezTo>
                <a:cubicBezTo>
                  <a:pt x="96497" y="96601"/>
                  <a:pt x="95400" y="90782"/>
                  <a:pt x="92893" y="85522"/>
                </a:cubicBezTo>
                <a:cubicBezTo>
                  <a:pt x="83866" y="88639"/>
                  <a:pt x="78930" y="98511"/>
                  <a:pt x="75878" y="107408"/>
                </a:cubicBezTo>
                <a:cubicBezTo>
                  <a:pt x="73001" y="115850"/>
                  <a:pt x="70936" y="124553"/>
                  <a:pt x="69708" y="133385"/>
                </a:cubicBezTo>
                <a:cubicBezTo>
                  <a:pt x="69397" y="141243"/>
                  <a:pt x="66877" y="148848"/>
                  <a:pt x="62435" y="155336"/>
                </a:cubicBezTo>
                <a:cubicBezTo>
                  <a:pt x="50550" y="163843"/>
                  <a:pt x="38666" y="172351"/>
                  <a:pt x="27495" y="181313"/>
                </a:cubicBezTo>
                <a:cubicBezTo>
                  <a:pt x="15435" y="189879"/>
                  <a:pt x="6103" y="201738"/>
                  <a:pt x="609" y="215473"/>
                </a:cubicBezTo>
                <a:cubicBezTo>
                  <a:pt x="-1080" y="220928"/>
                  <a:pt x="1453" y="229696"/>
                  <a:pt x="7103" y="227812"/>
                </a:cubicBezTo>
                <a:cubicBezTo>
                  <a:pt x="9376" y="208330"/>
                  <a:pt x="25352" y="193717"/>
                  <a:pt x="40289" y="180988"/>
                </a:cubicBezTo>
                <a:lnTo>
                  <a:pt x="43601" y="178196"/>
                </a:lnTo>
                <a:cubicBezTo>
                  <a:pt x="58363" y="174819"/>
                  <a:pt x="73709" y="174949"/>
                  <a:pt x="88412" y="178586"/>
                </a:cubicBezTo>
                <a:cubicBezTo>
                  <a:pt x="100115" y="182664"/>
                  <a:pt x="112097" y="185898"/>
                  <a:pt x="124261" y="188262"/>
                </a:cubicBezTo>
                <a:cubicBezTo>
                  <a:pt x="149004" y="190990"/>
                  <a:pt x="172384" y="177481"/>
                  <a:pt x="193555" y="164363"/>
                </a:cubicBezTo>
                <a:cubicBezTo>
                  <a:pt x="185892" y="156635"/>
                  <a:pt x="173552" y="156310"/>
                  <a:pt x="162707" y="157544"/>
                </a:cubicBezTo>
                <a:cubicBezTo>
                  <a:pt x="150192" y="159031"/>
                  <a:pt x="137769" y="161200"/>
                  <a:pt x="125495" y="164038"/>
                </a:cubicBezTo>
                <a:cubicBezTo>
                  <a:pt x="134489" y="160362"/>
                  <a:pt x="142795" y="155180"/>
                  <a:pt x="150043" y="148712"/>
                </a:cubicBezTo>
                <a:cubicBezTo>
                  <a:pt x="134346" y="151056"/>
                  <a:pt x="118890" y="154816"/>
                  <a:pt x="103868" y="159947"/>
                </a:cubicBezTo>
                <a:cubicBezTo>
                  <a:pt x="86983" y="165727"/>
                  <a:pt x="69578" y="173260"/>
                  <a:pt x="51914" y="170727"/>
                </a:cubicBezTo>
                <a:lnTo>
                  <a:pt x="136340" y="98575"/>
                </a:lnTo>
                <a:cubicBezTo>
                  <a:pt x="139743" y="102946"/>
                  <a:pt x="144789" y="105739"/>
                  <a:pt x="150303" y="106304"/>
                </a:cubicBezTo>
                <a:cubicBezTo>
                  <a:pt x="165435" y="107343"/>
                  <a:pt x="177839" y="90003"/>
                  <a:pt x="192711" y="92796"/>
                </a:cubicBezTo>
                <a:cubicBezTo>
                  <a:pt x="199400" y="95198"/>
                  <a:pt x="205602" y="98783"/>
                  <a:pt x="211025" y="103381"/>
                </a:cubicBezTo>
                <a:cubicBezTo>
                  <a:pt x="216896" y="106999"/>
                  <a:pt x="223617" y="108992"/>
                  <a:pt x="230508" y="109161"/>
                </a:cubicBezTo>
                <a:cubicBezTo>
                  <a:pt x="234261" y="109473"/>
                  <a:pt x="238015" y="108512"/>
                  <a:pt x="241158" y="106434"/>
                </a:cubicBezTo>
                <a:cubicBezTo>
                  <a:pt x="244334" y="104167"/>
                  <a:pt x="245425" y="99952"/>
                  <a:pt x="243756" y="96432"/>
                </a:cubicBezTo>
                <a:cubicBezTo>
                  <a:pt x="241697" y="93874"/>
                  <a:pt x="238710" y="92237"/>
                  <a:pt x="235443" y="91886"/>
                </a:cubicBezTo>
                <a:cubicBezTo>
                  <a:pt x="240054" y="92601"/>
                  <a:pt x="243172" y="86496"/>
                  <a:pt x="241418" y="82210"/>
                </a:cubicBezTo>
                <a:cubicBezTo>
                  <a:pt x="239145" y="78131"/>
                  <a:pt x="235209" y="75241"/>
                  <a:pt x="230638" y="74287"/>
                </a:cubicBezTo>
                <a:cubicBezTo>
                  <a:pt x="222916" y="71871"/>
                  <a:pt x="214759" y="71182"/>
                  <a:pt x="206738" y="72273"/>
                </a:cubicBezTo>
                <a:lnTo>
                  <a:pt x="234729" y="66948"/>
                </a:lnTo>
                <a:cubicBezTo>
                  <a:pt x="239600" y="66351"/>
                  <a:pt x="244308" y="64786"/>
                  <a:pt x="248562" y="62337"/>
                </a:cubicBezTo>
                <a:cubicBezTo>
                  <a:pt x="252965" y="59902"/>
                  <a:pt x="255478" y="55064"/>
                  <a:pt x="254926" y="5006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0" name="Google Shape;1260;p30"/>
          <p:cNvGrpSpPr/>
          <p:nvPr/>
        </p:nvGrpSpPr>
        <p:grpSpPr>
          <a:xfrm>
            <a:off x="-910588" y="1141847"/>
            <a:ext cx="5339387" cy="4798133"/>
            <a:chOff x="-878698" y="1141847"/>
            <a:chExt cx="5339387" cy="4798133"/>
          </a:xfrm>
        </p:grpSpPr>
        <p:grpSp>
          <p:nvGrpSpPr>
            <p:cNvPr id="1261" name="Google Shape;1261;p30"/>
            <p:cNvGrpSpPr/>
            <p:nvPr/>
          </p:nvGrpSpPr>
          <p:grpSpPr>
            <a:xfrm>
              <a:off x="145048" y="1141847"/>
              <a:ext cx="3586540" cy="3316110"/>
              <a:chOff x="-190264" y="1476849"/>
              <a:chExt cx="3675486" cy="3398351"/>
            </a:xfrm>
          </p:grpSpPr>
          <p:sp>
            <p:nvSpPr>
              <p:cNvPr id="1262" name="Google Shape;1262;p30"/>
              <p:cNvSpPr/>
              <p:nvPr/>
            </p:nvSpPr>
            <p:spPr>
              <a:xfrm>
                <a:off x="-190264" y="1579753"/>
                <a:ext cx="3675486" cy="3294271"/>
              </a:xfrm>
              <a:custGeom>
                <a:avLst/>
                <a:gdLst/>
                <a:ahLst/>
                <a:cxnLst/>
                <a:rect l="l" t="t" r="r" b="b"/>
                <a:pathLst>
                  <a:path w="2712536" h="2431196" extrusionOk="0">
                    <a:moveTo>
                      <a:pt x="2362073" y="1702290"/>
                    </a:moveTo>
                    <a:cubicBezTo>
                      <a:pt x="2215886" y="1589094"/>
                      <a:pt x="2323107" y="1493302"/>
                      <a:pt x="2239785" y="1376145"/>
                    </a:cubicBezTo>
                    <a:cubicBezTo>
                      <a:pt x="2156464" y="1258987"/>
                      <a:pt x="2025018" y="1192031"/>
                      <a:pt x="1971310" y="1088771"/>
                    </a:cubicBezTo>
                    <a:cubicBezTo>
                      <a:pt x="1917602" y="985512"/>
                      <a:pt x="1971310" y="941480"/>
                      <a:pt x="1941501" y="810230"/>
                    </a:cubicBezTo>
                    <a:cubicBezTo>
                      <a:pt x="1911692" y="678980"/>
                      <a:pt x="1831748" y="595463"/>
                      <a:pt x="1797977" y="552016"/>
                    </a:cubicBezTo>
                    <a:cubicBezTo>
                      <a:pt x="1764206" y="508569"/>
                      <a:pt x="1736411" y="368032"/>
                      <a:pt x="1711343" y="292762"/>
                    </a:cubicBezTo>
                    <a:cubicBezTo>
                      <a:pt x="1624384" y="73709"/>
                      <a:pt x="1527878" y="-1"/>
                      <a:pt x="1356363" y="-1"/>
                    </a:cubicBezTo>
                    <a:lnTo>
                      <a:pt x="1356363" y="-1"/>
                    </a:lnTo>
                    <a:cubicBezTo>
                      <a:pt x="1184848" y="-1"/>
                      <a:pt x="1088342" y="73709"/>
                      <a:pt x="1001383" y="292762"/>
                    </a:cubicBezTo>
                    <a:cubicBezTo>
                      <a:pt x="976315" y="368032"/>
                      <a:pt x="948584" y="508504"/>
                      <a:pt x="914749" y="552016"/>
                    </a:cubicBezTo>
                    <a:cubicBezTo>
                      <a:pt x="880914" y="595528"/>
                      <a:pt x="801099" y="679045"/>
                      <a:pt x="771225" y="810230"/>
                    </a:cubicBezTo>
                    <a:cubicBezTo>
                      <a:pt x="741351" y="941415"/>
                      <a:pt x="795124" y="985577"/>
                      <a:pt x="741416" y="1088771"/>
                    </a:cubicBezTo>
                    <a:cubicBezTo>
                      <a:pt x="687708" y="1191966"/>
                      <a:pt x="556457" y="1258922"/>
                      <a:pt x="472941" y="1376145"/>
                    </a:cubicBezTo>
                    <a:cubicBezTo>
                      <a:pt x="389424" y="1493367"/>
                      <a:pt x="496840" y="1589094"/>
                      <a:pt x="350653" y="1702290"/>
                    </a:cubicBezTo>
                    <a:cubicBezTo>
                      <a:pt x="204466" y="1815485"/>
                      <a:pt x="-75894" y="2024278"/>
                      <a:pt x="19443" y="2277816"/>
                    </a:cubicBezTo>
                    <a:cubicBezTo>
                      <a:pt x="114780" y="2531354"/>
                      <a:pt x="388644" y="2415301"/>
                      <a:pt x="353640" y="2245344"/>
                    </a:cubicBezTo>
                    <a:cubicBezTo>
                      <a:pt x="357212" y="2251839"/>
                      <a:pt x="436508" y="2282232"/>
                      <a:pt x="494956" y="2251254"/>
                    </a:cubicBezTo>
                    <a:cubicBezTo>
                      <a:pt x="490606" y="2305417"/>
                      <a:pt x="508919" y="2390103"/>
                      <a:pt x="651794" y="2424653"/>
                    </a:cubicBezTo>
                    <a:cubicBezTo>
                      <a:pt x="869549" y="2477386"/>
                      <a:pt x="863444" y="2194039"/>
                      <a:pt x="863444" y="2194039"/>
                    </a:cubicBezTo>
                    <a:lnTo>
                      <a:pt x="1111072" y="1836852"/>
                    </a:lnTo>
                    <a:lnTo>
                      <a:pt x="1356363" y="1314773"/>
                    </a:lnTo>
                    <a:lnTo>
                      <a:pt x="1601653" y="1836852"/>
                    </a:lnTo>
                    <a:lnTo>
                      <a:pt x="1849282" y="2194039"/>
                    </a:lnTo>
                    <a:cubicBezTo>
                      <a:pt x="1849282" y="2194039"/>
                      <a:pt x="1843177" y="2477386"/>
                      <a:pt x="2060931" y="2424653"/>
                    </a:cubicBezTo>
                    <a:cubicBezTo>
                      <a:pt x="2203807" y="2390103"/>
                      <a:pt x="2222121" y="2305417"/>
                      <a:pt x="2217769" y="2251254"/>
                    </a:cubicBezTo>
                    <a:cubicBezTo>
                      <a:pt x="2276218" y="2282232"/>
                      <a:pt x="2355514" y="2251644"/>
                      <a:pt x="2359086" y="2245344"/>
                    </a:cubicBezTo>
                    <a:cubicBezTo>
                      <a:pt x="2324081" y="2415041"/>
                      <a:pt x="2597947" y="2531094"/>
                      <a:pt x="2693283" y="2277816"/>
                    </a:cubicBezTo>
                    <a:cubicBezTo>
                      <a:pt x="2788620" y="2024538"/>
                      <a:pt x="2508195" y="1815485"/>
                      <a:pt x="2362073" y="17022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30"/>
              <p:cNvSpPr/>
              <p:nvPr/>
            </p:nvSpPr>
            <p:spPr>
              <a:xfrm>
                <a:off x="588096" y="1688289"/>
                <a:ext cx="2160152" cy="2495165"/>
              </a:xfrm>
              <a:custGeom>
                <a:avLst/>
                <a:gdLst/>
                <a:ahLst/>
                <a:cxnLst/>
                <a:rect l="l" t="t" r="r" b="b"/>
                <a:pathLst>
                  <a:path w="1594208" h="1841450" extrusionOk="0">
                    <a:moveTo>
                      <a:pt x="1360238" y="1217424"/>
                    </a:moveTo>
                    <a:cubicBezTo>
                      <a:pt x="1304646" y="1024413"/>
                      <a:pt x="1202946" y="1008696"/>
                      <a:pt x="1152874" y="994669"/>
                    </a:cubicBezTo>
                    <a:cubicBezTo>
                      <a:pt x="1121442" y="985901"/>
                      <a:pt x="920053" y="882187"/>
                      <a:pt x="908429" y="868289"/>
                    </a:cubicBezTo>
                    <a:cubicBezTo>
                      <a:pt x="896804" y="854391"/>
                      <a:pt x="883101" y="750937"/>
                      <a:pt x="892387" y="732363"/>
                    </a:cubicBezTo>
                    <a:cubicBezTo>
                      <a:pt x="901674" y="713790"/>
                      <a:pt x="966748" y="685864"/>
                      <a:pt x="987204" y="663589"/>
                    </a:cubicBezTo>
                    <a:cubicBezTo>
                      <a:pt x="988893" y="661705"/>
                      <a:pt x="991231" y="658783"/>
                      <a:pt x="993698" y="654951"/>
                    </a:cubicBezTo>
                    <a:cubicBezTo>
                      <a:pt x="993698" y="654951"/>
                      <a:pt x="990322" y="628974"/>
                      <a:pt x="1009934" y="568706"/>
                    </a:cubicBezTo>
                    <a:cubicBezTo>
                      <a:pt x="1029547" y="508439"/>
                      <a:pt x="1076501" y="477786"/>
                      <a:pt x="1087022" y="442262"/>
                    </a:cubicBezTo>
                    <a:cubicBezTo>
                      <a:pt x="1087022" y="441223"/>
                      <a:pt x="1087607" y="440249"/>
                      <a:pt x="1087866" y="439210"/>
                    </a:cubicBezTo>
                    <a:lnTo>
                      <a:pt x="1087866" y="438365"/>
                    </a:lnTo>
                    <a:cubicBezTo>
                      <a:pt x="1088256" y="437002"/>
                      <a:pt x="1088581" y="435573"/>
                      <a:pt x="1088905" y="434144"/>
                    </a:cubicBezTo>
                    <a:cubicBezTo>
                      <a:pt x="1096049" y="402712"/>
                      <a:pt x="1088191" y="380761"/>
                      <a:pt x="1077021" y="326014"/>
                    </a:cubicBezTo>
                    <a:cubicBezTo>
                      <a:pt x="1064942" y="266851"/>
                      <a:pt x="1080657" y="209116"/>
                      <a:pt x="1069747" y="195608"/>
                    </a:cubicBezTo>
                    <a:cubicBezTo>
                      <a:pt x="961097" y="153382"/>
                      <a:pt x="863812" y="86406"/>
                      <a:pt x="785556" y="-1"/>
                    </a:cubicBezTo>
                    <a:cubicBezTo>
                      <a:pt x="707299" y="86419"/>
                      <a:pt x="609949" y="153395"/>
                      <a:pt x="501299" y="195608"/>
                    </a:cubicBezTo>
                    <a:cubicBezTo>
                      <a:pt x="490454" y="208596"/>
                      <a:pt x="506170" y="267045"/>
                      <a:pt x="494091" y="326014"/>
                    </a:cubicBezTo>
                    <a:cubicBezTo>
                      <a:pt x="482921" y="380761"/>
                      <a:pt x="475062" y="402712"/>
                      <a:pt x="482207" y="434144"/>
                    </a:cubicBezTo>
                    <a:cubicBezTo>
                      <a:pt x="482207" y="435573"/>
                      <a:pt x="482856" y="437002"/>
                      <a:pt x="483245" y="438365"/>
                    </a:cubicBezTo>
                    <a:lnTo>
                      <a:pt x="483245" y="439210"/>
                    </a:lnTo>
                    <a:cubicBezTo>
                      <a:pt x="483245" y="440249"/>
                      <a:pt x="483765" y="441223"/>
                      <a:pt x="484089" y="442262"/>
                    </a:cubicBezTo>
                    <a:cubicBezTo>
                      <a:pt x="494610" y="478046"/>
                      <a:pt x="541564" y="508439"/>
                      <a:pt x="561177" y="568706"/>
                    </a:cubicBezTo>
                    <a:cubicBezTo>
                      <a:pt x="580790" y="628974"/>
                      <a:pt x="577413" y="654756"/>
                      <a:pt x="577413" y="654951"/>
                    </a:cubicBezTo>
                    <a:cubicBezTo>
                      <a:pt x="580206" y="658783"/>
                      <a:pt x="582543" y="661445"/>
                      <a:pt x="583907" y="663589"/>
                    </a:cubicBezTo>
                    <a:cubicBezTo>
                      <a:pt x="604364" y="685864"/>
                      <a:pt x="669437" y="713725"/>
                      <a:pt x="678724" y="732363"/>
                    </a:cubicBezTo>
                    <a:cubicBezTo>
                      <a:pt x="688011" y="751002"/>
                      <a:pt x="674243" y="854391"/>
                      <a:pt x="662683" y="868289"/>
                    </a:cubicBezTo>
                    <a:cubicBezTo>
                      <a:pt x="651123" y="882187"/>
                      <a:pt x="449670" y="985901"/>
                      <a:pt x="418237" y="994669"/>
                    </a:cubicBezTo>
                    <a:cubicBezTo>
                      <a:pt x="368166" y="1008696"/>
                      <a:pt x="266465" y="1024413"/>
                      <a:pt x="210874" y="1217424"/>
                    </a:cubicBezTo>
                    <a:cubicBezTo>
                      <a:pt x="190026" y="1308344"/>
                      <a:pt x="-92476" y="1675598"/>
                      <a:pt x="31371" y="1824513"/>
                    </a:cubicBezTo>
                    <a:cubicBezTo>
                      <a:pt x="155217" y="1973427"/>
                      <a:pt x="784712" y="1091369"/>
                      <a:pt x="784712" y="1091369"/>
                    </a:cubicBezTo>
                    <a:cubicBezTo>
                      <a:pt x="784712" y="1091369"/>
                      <a:pt x="1461549" y="1961608"/>
                      <a:pt x="1585461" y="1812953"/>
                    </a:cubicBezTo>
                    <a:cubicBezTo>
                      <a:pt x="1645469" y="1687223"/>
                      <a:pt x="1381085" y="1308539"/>
                      <a:pt x="1360238" y="1217424"/>
                    </a:cubicBezTo>
                    <a:close/>
                  </a:path>
                </a:pathLst>
              </a:custGeom>
              <a:solidFill>
                <a:srgbClr val="F0CDA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30"/>
              <p:cNvSpPr/>
              <p:nvPr/>
            </p:nvSpPr>
            <p:spPr>
              <a:xfrm>
                <a:off x="1275022" y="2479385"/>
                <a:ext cx="666145" cy="554836"/>
              </a:xfrm>
              <a:custGeom>
                <a:avLst/>
                <a:gdLst/>
                <a:ahLst/>
                <a:cxnLst/>
                <a:rect l="l" t="t" r="r" b="b"/>
                <a:pathLst>
                  <a:path w="491620" h="409473" extrusionOk="0">
                    <a:moveTo>
                      <a:pt x="429692" y="385242"/>
                    </a:moveTo>
                    <a:cubicBezTo>
                      <a:pt x="435277" y="380111"/>
                      <a:pt x="438914" y="373247"/>
                      <a:pt x="440083" y="365759"/>
                    </a:cubicBezTo>
                    <a:cubicBezTo>
                      <a:pt x="444174" y="348647"/>
                      <a:pt x="447227" y="331294"/>
                      <a:pt x="449175" y="313804"/>
                    </a:cubicBezTo>
                    <a:cubicBezTo>
                      <a:pt x="423198" y="299582"/>
                      <a:pt x="404949" y="288412"/>
                      <a:pt x="401637" y="284450"/>
                    </a:cubicBezTo>
                    <a:cubicBezTo>
                      <a:pt x="390077" y="270552"/>
                      <a:pt x="376309" y="167098"/>
                      <a:pt x="385596" y="148524"/>
                    </a:cubicBezTo>
                    <a:cubicBezTo>
                      <a:pt x="394883" y="129950"/>
                      <a:pt x="459956" y="102025"/>
                      <a:pt x="480412" y="79749"/>
                    </a:cubicBezTo>
                    <a:cubicBezTo>
                      <a:pt x="482101" y="77866"/>
                      <a:pt x="484440" y="74944"/>
                      <a:pt x="486907" y="71112"/>
                    </a:cubicBezTo>
                    <a:cubicBezTo>
                      <a:pt x="486258" y="56188"/>
                      <a:pt x="487881" y="41264"/>
                      <a:pt x="491713" y="26820"/>
                    </a:cubicBezTo>
                    <a:cubicBezTo>
                      <a:pt x="465411" y="40484"/>
                      <a:pt x="438005" y="51765"/>
                      <a:pt x="409690" y="60526"/>
                    </a:cubicBezTo>
                    <a:cubicBezTo>
                      <a:pt x="405014" y="62507"/>
                      <a:pt x="399819" y="62871"/>
                      <a:pt x="394883" y="61565"/>
                    </a:cubicBezTo>
                    <a:cubicBezTo>
                      <a:pt x="390726" y="59286"/>
                      <a:pt x="387154" y="55980"/>
                      <a:pt x="384621" y="51953"/>
                    </a:cubicBezTo>
                    <a:cubicBezTo>
                      <a:pt x="357280" y="18313"/>
                      <a:pt x="305716" y="18703"/>
                      <a:pt x="263633" y="29288"/>
                    </a:cubicBezTo>
                    <a:cubicBezTo>
                      <a:pt x="221549" y="39874"/>
                      <a:pt x="178752" y="57798"/>
                      <a:pt x="136279" y="48771"/>
                    </a:cubicBezTo>
                    <a:cubicBezTo>
                      <a:pt x="105886" y="42277"/>
                      <a:pt x="81142" y="22794"/>
                      <a:pt x="59386" y="-1"/>
                    </a:cubicBezTo>
                    <a:cubicBezTo>
                      <a:pt x="73738" y="49356"/>
                      <a:pt x="71011" y="70982"/>
                      <a:pt x="71011" y="71436"/>
                    </a:cubicBezTo>
                    <a:cubicBezTo>
                      <a:pt x="73803" y="75268"/>
                      <a:pt x="76141" y="77931"/>
                      <a:pt x="77506" y="80074"/>
                    </a:cubicBezTo>
                    <a:cubicBezTo>
                      <a:pt x="97963" y="102349"/>
                      <a:pt x="163035" y="130210"/>
                      <a:pt x="172322" y="148849"/>
                    </a:cubicBezTo>
                    <a:cubicBezTo>
                      <a:pt x="181610" y="167488"/>
                      <a:pt x="167842" y="270877"/>
                      <a:pt x="156282" y="284775"/>
                    </a:cubicBezTo>
                    <a:cubicBezTo>
                      <a:pt x="149008" y="293477"/>
                      <a:pt x="67764" y="337184"/>
                      <a:pt x="93" y="370890"/>
                    </a:cubicBezTo>
                    <a:cubicBezTo>
                      <a:pt x="7042" y="379014"/>
                      <a:pt x="15160" y="386099"/>
                      <a:pt x="24122" y="391931"/>
                    </a:cubicBezTo>
                    <a:cubicBezTo>
                      <a:pt x="45293" y="404920"/>
                      <a:pt x="71270" y="407777"/>
                      <a:pt x="96274" y="408816"/>
                    </a:cubicBezTo>
                    <a:cubicBezTo>
                      <a:pt x="156541" y="411284"/>
                      <a:pt x="216873" y="406348"/>
                      <a:pt x="276946" y="401348"/>
                    </a:cubicBezTo>
                    <a:lnTo>
                      <a:pt x="410664" y="390308"/>
                    </a:lnTo>
                    <a:cubicBezTo>
                      <a:pt x="417353" y="390444"/>
                      <a:pt x="423977" y="388684"/>
                      <a:pt x="429692" y="385242"/>
                    </a:cubicBezTo>
                    <a:close/>
                  </a:path>
                </a:pathLst>
              </a:custGeom>
              <a:solidFill>
                <a:srgbClr val="C48D68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30"/>
              <p:cNvSpPr/>
              <p:nvPr/>
            </p:nvSpPr>
            <p:spPr>
              <a:xfrm>
                <a:off x="850118" y="3983144"/>
                <a:ext cx="1608075" cy="892056"/>
              </a:xfrm>
              <a:custGeom>
                <a:avLst/>
                <a:gdLst/>
                <a:ahLst/>
                <a:cxnLst/>
                <a:rect l="l" t="t" r="r" b="b"/>
                <a:pathLst>
                  <a:path w="1186771" h="658344" extrusionOk="0">
                    <a:moveTo>
                      <a:pt x="1086918" y="372253"/>
                    </a:moveTo>
                    <a:cubicBezTo>
                      <a:pt x="1071266" y="334002"/>
                      <a:pt x="1055420" y="295231"/>
                      <a:pt x="1049250" y="254122"/>
                    </a:cubicBezTo>
                    <a:cubicBezTo>
                      <a:pt x="1043600" y="216130"/>
                      <a:pt x="1046328" y="177359"/>
                      <a:pt x="1049250" y="139042"/>
                    </a:cubicBezTo>
                    <a:cubicBezTo>
                      <a:pt x="1052303" y="97264"/>
                      <a:pt x="1055355" y="55525"/>
                      <a:pt x="1058343" y="13832"/>
                    </a:cubicBezTo>
                    <a:lnTo>
                      <a:pt x="646148" y="2856"/>
                    </a:lnTo>
                    <a:lnTo>
                      <a:pt x="646148" y="-1"/>
                    </a:lnTo>
                    <a:lnTo>
                      <a:pt x="593350" y="1428"/>
                    </a:lnTo>
                    <a:lnTo>
                      <a:pt x="540551" y="-1"/>
                    </a:lnTo>
                    <a:lnTo>
                      <a:pt x="540551" y="2856"/>
                    </a:lnTo>
                    <a:lnTo>
                      <a:pt x="128291" y="13832"/>
                    </a:lnTo>
                    <a:lnTo>
                      <a:pt x="137448" y="139042"/>
                    </a:lnTo>
                    <a:cubicBezTo>
                      <a:pt x="140176" y="177359"/>
                      <a:pt x="142968" y="216130"/>
                      <a:pt x="137448" y="254122"/>
                    </a:cubicBezTo>
                    <a:cubicBezTo>
                      <a:pt x="130954" y="295231"/>
                      <a:pt x="115432" y="334002"/>
                      <a:pt x="99781" y="372253"/>
                    </a:cubicBezTo>
                    <a:lnTo>
                      <a:pt x="93" y="615206"/>
                    </a:lnTo>
                    <a:cubicBezTo>
                      <a:pt x="197131" y="586371"/>
                      <a:pt x="400014" y="687033"/>
                      <a:pt x="593479" y="650080"/>
                    </a:cubicBezTo>
                    <a:cubicBezTo>
                      <a:pt x="786880" y="687033"/>
                      <a:pt x="989632" y="586371"/>
                      <a:pt x="1186865" y="6152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30"/>
              <p:cNvSpPr/>
              <p:nvPr/>
            </p:nvSpPr>
            <p:spPr>
              <a:xfrm>
                <a:off x="918769" y="2879660"/>
                <a:ext cx="1425048" cy="1437604"/>
              </a:xfrm>
              <a:custGeom>
                <a:avLst/>
                <a:gdLst/>
                <a:ahLst/>
                <a:cxnLst/>
                <a:rect l="l" t="t" r="r" b="b"/>
                <a:pathLst>
                  <a:path w="1051696" h="1060962" extrusionOk="0">
                    <a:moveTo>
                      <a:pt x="1025553" y="721504"/>
                    </a:moveTo>
                    <a:cubicBezTo>
                      <a:pt x="1027306" y="716958"/>
                      <a:pt x="1028930" y="712477"/>
                      <a:pt x="1030554" y="707931"/>
                    </a:cubicBezTo>
                    <a:lnTo>
                      <a:pt x="1031917" y="703905"/>
                    </a:lnTo>
                    <a:cubicBezTo>
                      <a:pt x="1033086" y="700658"/>
                      <a:pt x="1034190" y="697410"/>
                      <a:pt x="1035229" y="694098"/>
                    </a:cubicBezTo>
                    <a:lnTo>
                      <a:pt x="1036593" y="689812"/>
                    </a:lnTo>
                    <a:cubicBezTo>
                      <a:pt x="1037632" y="686500"/>
                      <a:pt x="1038671" y="683317"/>
                      <a:pt x="1039645" y="679876"/>
                    </a:cubicBezTo>
                    <a:lnTo>
                      <a:pt x="1040749" y="676044"/>
                    </a:lnTo>
                    <a:cubicBezTo>
                      <a:pt x="1041789" y="672342"/>
                      <a:pt x="1042827" y="668576"/>
                      <a:pt x="1043801" y="664874"/>
                    </a:cubicBezTo>
                    <a:cubicBezTo>
                      <a:pt x="1043801" y="664030"/>
                      <a:pt x="1044256" y="663250"/>
                      <a:pt x="1044451" y="662471"/>
                    </a:cubicBezTo>
                    <a:cubicBezTo>
                      <a:pt x="1047049" y="652469"/>
                      <a:pt x="1049257" y="642533"/>
                      <a:pt x="1050945" y="632532"/>
                    </a:cubicBezTo>
                    <a:lnTo>
                      <a:pt x="1048997" y="634545"/>
                    </a:lnTo>
                    <a:cubicBezTo>
                      <a:pt x="1040359" y="642468"/>
                      <a:pt x="1025358" y="644741"/>
                      <a:pt x="1017370" y="636104"/>
                    </a:cubicBezTo>
                    <a:cubicBezTo>
                      <a:pt x="1013538" y="631883"/>
                      <a:pt x="1011395" y="625388"/>
                      <a:pt x="1005875" y="623765"/>
                    </a:cubicBezTo>
                    <a:cubicBezTo>
                      <a:pt x="996783" y="620972"/>
                      <a:pt x="991393" y="633247"/>
                      <a:pt x="987171" y="641819"/>
                    </a:cubicBezTo>
                    <a:cubicBezTo>
                      <a:pt x="983664" y="649619"/>
                      <a:pt x="977040" y="655568"/>
                      <a:pt x="968922" y="658184"/>
                    </a:cubicBezTo>
                    <a:cubicBezTo>
                      <a:pt x="960610" y="660607"/>
                      <a:pt x="951712" y="657249"/>
                      <a:pt x="947036" y="649937"/>
                    </a:cubicBezTo>
                    <a:cubicBezTo>
                      <a:pt x="950933" y="646345"/>
                      <a:pt x="951192" y="640267"/>
                      <a:pt x="947621" y="636357"/>
                    </a:cubicBezTo>
                    <a:cubicBezTo>
                      <a:pt x="947426" y="636156"/>
                      <a:pt x="947231" y="635961"/>
                      <a:pt x="947036" y="635779"/>
                    </a:cubicBezTo>
                    <a:cubicBezTo>
                      <a:pt x="941127" y="630779"/>
                      <a:pt x="931904" y="634805"/>
                      <a:pt x="924371" y="632792"/>
                    </a:cubicBezTo>
                    <a:cubicBezTo>
                      <a:pt x="917162" y="630278"/>
                      <a:pt x="912291" y="623531"/>
                      <a:pt x="912226" y="615907"/>
                    </a:cubicBezTo>
                    <a:cubicBezTo>
                      <a:pt x="912356" y="608412"/>
                      <a:pt x="914824" y="601151"/>
                      <a:pt x="919371" y="595190"/>
                    </a:cubicBezTo>
                    <a:cubicBezTo>
                      <a:pt x="921384" y="592137"/>
                      <a:pt x="923852" y="588696"/>
                      <a:pt x="922423" y="585123"/>
                    </a:cubicBezTo>
                    <a:cubicBezTo>
                      <a:pt x="920994" y="581552"/>
                      <a:pt x="915409" y="580837"/>
                      <a:pt x="912356" y="578045"/>
                    </a:cubicBezTo>
                    <a:cubicBezTo>
                      <a:pt x="901641" y="568303"/>
                      <a:pt x="927034" y="549145"/>
                      <a:pt x="917292" y="538494"/>
                    </a:cubicBezTo>
                    <a:cubicBezTo>
                      <a:pt x="915864" y="536936"/>
                      <a:pt x="913850" y="535961"/>
                      <a:pt x="912421" y="534403"/>
                    </a:cubicBezTo>
                    <a:cubicBezTo>
                      <a:pt x="905927" y="527259"/>
                      <a:pt x="914954" y="516673"/>
                      <a:pt x="923072" y="511478"/>
                    </a:cubicBezTo>
                    <a:cubicBezTo>
                      <a:pt x="915539" y="506107"/>
                      <a:pt x="912096" y="496586"/>
                      <a:pt x="914564" y="487644"/>
                    </a:cubicBezTo>
                    <a:cubicBezTo>
                      <a:pt x="918006" y="479266"/>
                      <a:pt x="932359" y="477253"/>
                      <a:pt x="935607" y="485695"/>
                    </a:cubicBezTo>
                    <a:cubicBezTo>
                      <a:pt x="941516" y="478876"/>
                      <a:pt x="947491" y="472122"/>
                      <a:pt x="953466" y="465304"/>
                    </a:cubicBezTo>
                    <a:cubicBezTo>
                      <a:pt x="944958" y="464258"/>
                      <a:pt x="937294" y="459504"/>
                      <a:pt x="932619" y="452315"/>
                    </a:cubicBezTo>
                    <a:cubicBezTo>
                      <a:pt x="937814" y="452678"/>
                      <a:pt x="942295" y="448763"/>
                      <a:pt x="942685" y="443573"/>
                    </a:cubicBezTo>
                    <a:cubicBezTo>
                      <a:pt x="942815" y="441904"/>
                      <a:pt x="942425" y="440242"/>
                      <a:pt x="941711" y="438742"/>
                    </a:cubicBezTo>
                    <a:cubicBezTo>
                      <a:pt x="937489" y="442119"/>
                      <a:pt x="930800" y="437443"/>
                      <a:pt x="930281" y="432247"/>
                    </a:cubicBezTo>
                    <a:cubicBezTo>
                      <a:pt x="930541" y="426805"/>
                      <a:pt x="932684" y="421629"/>
                      <a:pt x="936386" y="417635"/>
                    </a:cubicBezTo>
                    <a:cubicBezTo>
                      <a:pt x="939633" y="411966"/>
                      <a:pt x="944568" y="407433"/>
                      <a:pt x="950478" y="404646"/>
                    </a:cubicBezTo>
                    <a:cubicBezTo>
                      <a:pt x="956583" y="402568"/>
                      <a:pt x="964831" y="405945"/>
                      <a:pt x="965285" y="412375"/>
                    </a:cubicBezTo>
                    <a:cubicBezTo>
                      <a:pt x="966584" y="405166"/>
                      <a:pt x="977560" y="404062"/>
                      <a:pt x="982820" y="409128"/>
                    </a:cubicBezTo>
                    <a:cubicBezTo>
                      <a:pt x="987366" y="414908"/>
                      <a:pt x="989639" y="422122"/>
                      <a:pt x="989314" y="429455"/>
                    </a:cubicBezTo>
                    <a:cubicBezTo>
                      <a:pt x="990743" y="431533"/>
                      <a:pt x="994185" y="430364"/>
                      <a:pt x="995808" y="428286"/>
                    </a:cubicBezTo>
                    <a:cubicBezTo>
                      <a:pt x="997432" y="426208"/>
                      <a:pt x="997692" y="423610"/>
                      <a:pt x="999315" y="421792"/>
                    </a:cubicBezTo>
                    <a:cubicBezTo>
                      <a:pt x="1003732" y="416726"/>
                      <a:pt x="1012304" y="421142"/>
                      <a:pt x="1016526" y="426143"/>
                    </a:cubicBezTo>
                    <a:cubicBezTo>
                      <a:pt x="1020747" y="431143"/>
                      <a:pt x="1026591" y="437508"/>
                      <a:pt x="1033021" y="435494"/>
                    </a:cubicBezTo>
                    <a:cubicBezTo>
                      <a:pt x="1035294" y="434306"/>
                      <a:pt x="1037502" y="432910"/>
                      <a:pt x="1039516" y="431338"/>
                    </a:cubicBezTo>
                    <a:cubicBezTo>
                      <a:pt x="1043347" y="429364"/>
                      <a:pt x="1047958" y="429364"/>
                      <a:pt x="1051789" y="431338"/>
                    </a:cubicBezTo>
                    <a:cubicBezTo>
                      <a:pt x="1042892" y="385137"/>
                      <a:pt x="1027956" y="340314"/>
                      <a:pt x="1007368" y="298010"/>
                    </a:cubicBezTo>
                    <a:cubicBezTo>
                      <a:pt x="882613" y="42250"/>
                      <a:pt x="578224" y="-69504"/>
                      <a:pt x="317607" y="44731"/>
                    </a:cubicBezTo>
                    <a:lnTo>
                      <a:pt x="313321" y="46680"/>
                    </a:lnTo>
                    <a:cubicBezTo>
                      <a:pt x="315269" y="47472"/>
                      <a:pt x="316763" y="49167"/>
                      <a:pt x="317217" y="51226"/>
                    </a:cubicBezTo>
                    <a:cubicBezTo>
                      <a:pt x="317023" y="54135"/>
                      <a:pt x="316113" y="56953"/>
                      <a:pt x="314555" y="59409"/>
                    </a:cubicBezTo>
                    <a:cubicBezTo>
                      <a:pt x="311827" y="67422"/>
                      <a:pt x="316113" y="76131"/>
                      <a:pt x="324101" y="78859"/>
                    </a:cubicBezTo>
                    <a:cubicBezTo>
                      <a:pt x="325205" y="79242"/>
                      <a:pt x="326374" y="79489"/>
                      <a:pt x="327544" y="79606"/>
                    </a:cubicBezTo>
                    <a:cubicBezTo>
                      <a:pt x="326634" y="89152"/>
                      <a:pt x="305463" y="88438"/>
                      <a:pt x="308061" y="97595"/>
                    </a:cubicBezTo>
                    <a:cubicBezTo>
                      <a:pt x="309359" y="101751"/>
                      <a:pt x="314944" y="102206"/>
                      <a:pt x="318711" y="104089"/>
                    </a:cubicBezTo>
                    <a:cubicBezTo>
                      <a:pt x="323971" y="107700"/>
                      <a:pt x="325335" y="114896"/>
                      <a:pt x="321698" y="120163"/>
                    </a:cubicBezTo>
                    <a:cubicBezTo>
                      <a:pt x="321113" y="120994"/>
                      <a:pt x="320464" y="121748"/>
                      <a:pt x="319685" y="122403"/>
                    </a:cubicBezTo>
                    <a:cubicBezTo>
                      <a:pt x="313840" y="126755"/>
                      <a:pt x="305658" y="124287"/>
                      <a:pt x="298448" y="123572"/>
                    </a:cubicBezTo>
                    <a:cubicBezTo>
                      <a:pt x="291240" y="122858"/>
                      <a:pt x="281563" y="126495"/>
                      <a:pt x="282343" y="133768"/>
                    </a:cubicBezTo>
                    <a:cubicBezTo>
                      <a:pt x="282798" y="137795"/>
                      <a:pt x="286499" y="140782"/>
                      <a:pt x="287343" y="144809"/>
                    </a:cubicBezTo>
                    <a:cubicBezTo>
                      <a:pt x="288188" y="148835"/>
                      <a:pt x="286824" y="151303"/>
                      <a:pt x="287343" y="154615"/>
                    </a:cubicBezTo>
                    <a:cubicBezTo>
                      <a:pt x="288578" y="164616"/>
                      <a:pt x="302670" y="166370"/>
                      <a:pt x="312022" y="162733"/>
                    </a:cubicBezTo>
                    <a:cubicBezTo>
                      <a:pt x="321373" y="159096"/>
                      <a:pt x="331115" y="152797"/>
                      <a:pt x="340596" y="156239"/>
                    </a:cubicBezTo>
                    <a:cubicBezTo>
                      <a:pt x="350079" y="159681"/>
                      <a:pt x="356638" y="170266"/>
                      <a:pt x="365405" y="167084"/>
                    </a:cubicBezTo>
                    <a:cubicBezTo>
                      <a:pt x="371899" y="164681"/>
                      <a:pt x="373977" y="155459"/>
                      <a:pt x="380602" y="153187"/>
                    </a:cubicBezTo>
                    <a:cubicBezTo>
                      <a:pt x="387226" y="150913"/>
                      <a:pt x="395734" y="156304"/>
                      <a:pt x="400085" y="151238"/>
                    </a:cubicBezTo>
                    <a:cubicBezTo>
                      <a:pt x="404436" y="146173"/>
                      <a:pt x="396188" y="136951"/>
                      <a:pt x="395409" y="128963"/>
                    </a:cubicBezTo>
                    <a:cubicBezTo>
                      <a:pt x="394565" y="119611"/>
                      <a:pt x="409826" y="114415"/>
                      <a:pt x="414892" y="122468"/>
                    </a:cubicBezTo>
                    <a:cubicBezTo>
                      <a:pt x="415931" y="116019"/>
                      <a:pt x="421386" y="111201"/>
                      <a:pt x="427880" y="110974"/>
                    </a:cubicBezTo>
                    <a:cubicBezTo>
                      <a:pt x="432881" y="110974"/>
                      <a:pt x="450156" y="122598"/>
                      <a:pt x="450611" y="127924"/>
                    </a:cubicBezTo>
                    <a:cubicBezTo>
                      <a:pt x="450546" y="131937"/>
                      <a:pt x="449247" y="135840"/>
                      <a:pt x="446909" y="139094"/>
                    </a:cubicBezTo>
                    <a:lnTo>
                      <a:pt x="467431" y="144354"/>
                    </a:lnTo>
                    <a:cubicBezTo>
                      <a:pt x="468665" y="144517"/>
                      <a:pt x="469833" y="145173"/>
                      <a:pt x="470613" y="146173"/>
                    </a:cubicBezTo>
                    <a:cubicBezTo>
                      <a:pt x="471068" y="147361"/>
                      <a:pt x="471068" y="148686"/>
                      <a:pt x="470613" y="149874"/>
                    </a:cubicBezTo>
                    <a:cubicBezTo>
                      <a:pt x="469184" y="153771"/>
                      <a:pt x="467756" y="157667"/>
                      <a:pt x="466392" y="161629"/>
                    </a:cubicBezTo>
                    <a:cubicBezTo>
                      <a:pt x="471977" y="167481"/>
                      <a:pt x="481264" y="167799"/>
                      <a:pt x="487239" y="162343"/>
                    </a:cubicBezTo>
                    <a:cubicBezTo>
                      <a:pt x="489641" y="160006"/>
                      <a:pt x="491135" y="156953"/>
                      <a:pt x="493343" y="154485"/>
                    </a:cubicBezTo>
                    <a:cubicBezTo>
                      <a:pt x="499967" y="147744"/>
                      <a:pt x="510748" y="147621"/>
                      <a:pt x="517502" y="154219"/>
                    </a:cubicBezTo>
                    <a:cubicBezTo>
                      <a:pt x="522762" y="159382"/>
                      <a:pt x="524126" y="167344"/>
                      <a:pt x="520879" y="173968"/>
                    </a:cubicBezTo>
                    <a:cubicBezTo>
                      <a:pt x="525945" y="181372"/>
                      <a:pt x="540362" y="175592"/>
                      <a:pt x="545167" y="183125"/>
                    </a:cubicBezTo>
                    <a:cubicBezTo>
                      <a:pt x="551662" y="192672"/>
                      <a:pt x="532179" y="204167"/>
                      <a:pt x="537440" y="214363"/>
                    </a:cubicBezTo>
                    <a:cubicBezTo>
                      <a:pt x="538673" y="216071"/>
                      <a:pt x="539777" y="217870"/>
                      <a:pt x="540687" y="219753"/>
                    </a:cubicBezTo>
                    <a:cubicBezTo>
                      <a:pt x="542830" y="227027"/>
                      <a:pt x="529582" y="232222"/>
                      <a:pt x="531725" y="239236"/>
                    </a:cubicBezTo>
                    <a:cubicBezTo>
                      <a:pt x="532894" y="243327"/>
                      <a:pt x="538219" y="244561"/>
                      <a:pt x="542440" y="243133"/>
                    </a:cubicBezTo>
                    <a:cubicBezTo>
                      <a:pt x="546207" y="241236"/>
                      <a:pt x="549844" y="239067"/>
                      <a:pt x="553285" y="236638"/>
                    </a:cubicBezTo>
                    <a:cubicBezTo>
                      <a:pt x="561144" y="232586"/>
                      <a:pt x="570625" y="233424"/>
                      <a:pt x="577639" y="238782"/>
                    </a:cubicBezTo>
                    <a:cubicBezTo>
                      <a:pt x="589199" y="248718"/>
                      <a:pt x="578159" y="250147"/>
                      <a:pt x="580367" y="261187"/>
                    </a:cubicBezTo>
                    <a:cubicBezTo>
                      <a:pt x="581211" y="265214"/>
                      <a:pt x="583095" y="269759"/>
                      <a:pt x="580886" y="273266"/>
                    </a:cubicBezTo>
                    <a:cubicBezTo>
                      <a:pt x="578678" y="276773"/>
                      <a:pt x="572444" y="277553"/>
                      <a:pt x="570820" y="281709"/>
                    </a:cubicBezTo>
                    <a:cubicBezTo>
                      <a:pt x="568028" y="288788"/>
                      <a:pt x="581406" y="295802"/>
                      <a:pt x="577315" y="302166"/>
                    </a:cubicBezTo>
                    <a:cubicBezTo>
                      <a:pt x="582316" y="298750"/>
                      <a:pt x="589069" y="299406"/>
                      <a:pt x="593356" y="303725"/>
                    </a:cubicBezTo>
                    <a:cubicBezTo>
                      <a:pt x="597382" y="308212"/>
                      <a:pt x="598096" y="314765"/>
                      <a:pt x="595174" y="320025"/>
                    </a:cubicBezTo>
                    <a:cubicBezTo>
                      <a:pt x="591018" y="327364"/>
                      <a:pt x="575691" y="324052"/>
                      <a:pt x="577575" y="334248"/>
                    </a:cubicBezTo>
                    <a:cubicBezTo>
                      <a:pt x="578289" y="338794"/>
                      <a:pt x="581146" y="343600"/>
                      <a:pt x="579068" y="347756"/>
                    </a:cubicBezTo>
                    <a:cubicBezTo>
                      <a:pt x="576990" y="351913"/>
                      <a:pt x="571989" y="352562"/>
                      <a:pt x="567703" y="353731"/>
                    </a:cubicBezTo>
                    <a:cubicBezTo>
                      <a:pt x="555169" y="357173"/>
                      <a:pt x="544908" y="367174"/>
                      <a:pt x="532050" y="369058"/>
                    </a:cubicBezTo>
                    <a:cubicBezTo>
                      <a:pt x="527958" y="370090"/>
                      <a:pt x="523607" y="368707"/>
                      <a:pt x="520879" y="365485"/>
                    </a:cubicBezTo>
                    <a:cubicBezTo>
                      <a:pt x="520099" y="363771"/>
                      <a:pt x="519450" y="361992"/>
                      <a:pt x="518996" y="360160"/>
                    </a:cubicBezTo>
                    <a:cubicBezTo>
                      <a:pt x="516528" y="352815"/>
                      <a:pt x="508605" y="348854"/>
                      <a:pt x="501267" y="351315"/>
                    </a:cubicBezTo>
                    <a:cubicBezTo>
                      <a:pt x="496785" y="352796"/>
                      <a:pt x="493408" y="356381"/>
                      <a:pt x="492174" y="360875"/>
                    </a:cubicBezTo>
                    <a:cubicBezTo>
                      <a:pt x="490616" y="366395"/>
                      <a:pt x="491589" y="373863"/>
                      <a:pt x="486329" y="376136"/>
                    </a:cubicBezTo>
                    <a:cubicBezTo>
                      <a:pt x="482108" y="377825"/>
                      <a:pt x="477886" y="374318"/>
                      <a:pt x="473925" y="372175"/>
                    </a:cubicBezTo>
                    <a:cubicBezTo>
                      <a:pt x="469963" y="370032"/>
                      <a:pt x="463015" y="371006"/>
                      <a:pt x="463404" y="375487"/>
                    </a:cubicBezTo>
                    <a:cubicBezTo>
                      <a:pt x="463404" y="377695"/>
                      <a:pt x="465612" y="379254"/>
                      <a:pt x="466262" y="381397"/>
                    </a:cubicBezTo>
                    <a:cubicBezTo>
                      <a:pt x="466911" y="384930"/>
                      <a:pt x="464508" y="388300"/>
                      <a:pt x="461001" y="388917"/>
                    </a:cubicBezTo>
                    <a:cubicBezTo>
                      <a:pt x="461001" y="388924"/>
                      <a:pt x="460936" y="388924"/>
                      <a:pt x="460936" y="388930"/>
                    </a:cubicBezTo>
                    <a:cubicBezTo>
                      <a:pt x="457494" y="389456"/>
                      <a:pt x="453988" y="389034"/>
                      <a:pt x="450741" y="387696"/>
                    </a:cubicBezTo>
                    <a:cubicBezTo>
                      <a:pt x="450741" y="394191"/>
                      <a:pt x="441518" y="395814"/>
                      <a:pt x="435284" y="394191"/>
                    </a:cubicBezTo>
                    <a:cubicBezTo>
                      <a:pt x="430023" y="393145"/>
                      <a:pt x="425413" y="390119"/>
                      <a:pt x="422295" y="385748"/>
                    </a:cubicBezTo>
                    <a:cubicBezTo>
                      <a:pt x="415801" y="375292"/>
                      <a:pt x="433205" y="366849"/>
                      <a:pt x="418983" y="359771"/>
                    </a:cubicBezTo>
                    <a:cubicBezTo>
                      <a:pt x="414632" y="357563"/>
                      <a:pt x="408137" y="356004"/>
                      <a:pt x="405995" y="360355"/>
                    </a:cubicBezTo>
                    <a:cubicBezTo>
                      <a:pt x="405345" y="361589"/>
                      <a:pt x="405280" y="363018"/>
                      <a:pt x="404696" y="364317"/>
                    </a:cubicBezTo>
                    <a:cubicBezTo>
                      <a:pt x="402617" y="369252"/>
                      <a:pt x="395344" y="368928"/>
                      <a:pt x="390603" y="366460"/>
                    </a:cubicBezTo>
                    <a:cubicBezTo>
                      <a:pt x="386382" y="363122"/>
                      <a:pt x="381251" y="361115"/>
                      <a:pt x="375861" y="360680"/>
                    </a:cubicBezTo>
                    <a:cubicBezTo>
                      <a:pt x="367678" y="361654"/>
                      <a:pt x="364821" y="371785"/>
                      <a:pt x="359885" y="378474"/>
                    </a:cubicBezTo>
                    <a:cubicBezTo>
                      <a:pt x="351182" y="389372"/>
                      <a:pt x="335271" y="391171"/>
                      <a:pt x="324361" y="382501"/>
                    </a:cubicBezTo>
                    <a:cubicBezTo>
                      <a:pt x="316373" y="391658"/>
                      <a:pt x="307216" y="401399"/>
                      <a:pt x="295201" y="402698"/>
                    </a:cubicBezTo>
                    <a:cubicBezTo>
                      <a:pt x="293123" y="403211"/>
                      <a:pt x="290915" y="402653"/>
                      <a:pt x="289292" y="401204"/>
                    </a:cubicBezTo>
                    <a:cubicBezTo>
                      <a:pt x="287603" y="399191"/>
                      <a:pt x="288383" y="396204"/>
                      <a:pt x="288123" y="393671"/>
                    </a:cubicBezTo>
                    <a:cubicBezTo>
                      <a:pt x="286110" y="386787"/>
                      <a:pt x="278900" y="382839"/>
                      <a:pt x="272017" y="384852"/>
                    </a:cubicBezTo>
                    <a:cubicBezTo>
                      <a:pt x="271887" y="384891"/>
                      <a:pt x="271757" y="384930"/>
                      <a:pt x="271627" y="384968"/>
                    </a:cubicBezTo>
                    <a:cubicBezTo>
                      <a:pt x="265783" y="387248"/>
                      <a:pt x="260652" y="391171"/>
                      <a:pt x="256950" y="396269"/>
                    </a:cubicBezTo>
                    <a:lnTo>
                      <a:pt x="256950" y="396269"/>
                    </a:lnTo>
                    <a:lnTo>
                      <a:pt x="255132" y="398217"/>
                    </a:lnTo>
                    <a:lnTo>
                      <a:pt x="256755" y="396269"/>
                    </a:lnTo>
                    <a:cubicBezTo>
                      <a:pt x="252015" y="396853"/>
                      <a:pt x="251235" y="403802"/>
                      <a:pt x="252794" y="408413"/>
                    </a:cubicBezTo>
                    <a:cubicBezTo>
                      <a:pt x="254352" y="413024"/>
                      <a:pt x="256560" y="418999"/>
                      <a:pt x="252794" y="422506"/>
                    </a:cubicBezTo>
                    <a:cubicBezTo>
                      <a:pt x="249027" y="426013"/>
                      <a:pt x="241234" y="425493"/>
                      <a:pt x="241169" y="430429"/>
                    </a:cubicBezTo>
                    <a:cubicBezTo>
                      <a:pt x="241364" y="431981"/>
                      <a:pt x="241948" y="433455"/>
                      <a:pt x="242857" y="434715"/>
                    </a:cubicBezTo>
                    <a:cubicBezTo>
                      <a:pt x="247273" y="441599"/>
                      <a:pt x="247273" y="450431"/>
                      <a:pt x="242857" y="457315"/>
                    </a:cubicBezTo>
                    <a:cubicBezTo>
                      <a:pt x="238052" y="464063"/>
                      <a:pt x="228699" y="465732"/>
                      <a:pt x="221816" y="461082"/>
                    </a:cubicBezTo>
                    <a:cubicBezTo>
                      <a:pt x="215322" y="455692"/>
                      <a:pt x="215322" y="445626"/>
                      <a:pt x="213503" y="437183"/>
                    </a:cubicBezTo>
                    <a:cubicBezTo>
                      <a:pt x="213243" y="434923"/>
                      <a:pt x="212139" y="432851"/>
                      <a:pt x="210386" y="431403"/>
                    </a:cubicBezTo>
                    <a:cubicBezTo>
                      <a:pt x="207788" y="429649"/>
                      <a:pt x="204281" y="430689"/>
                      <a:pt x="201164" y="430883"/>
                    </a:cubicBezTo>
                    <a:cubicBezTo>
                      <a:pt x="193176" y="431260"/>
                      <a:pt x="186421" y="425091"/>
                      <a:pt x="186032" y="417103"/>
                    </a:cubicBezTo>
                    <a:cubicBezTo>
                      <a:pt x="185967" y="415797"/>
                      <a:pt x="186097" y="414492"/>
                      <a:pt x="186356" y="413219"/>
                    </a:cubicBezTo>
                    <a:cubicBezTo>
                      <a:pt x="187980" y="408673"/>
                      <a:pt x="192396" y="404322"/>
                      <a:pt x="190643" y="399841"/>
                    </a:cubicBezTo>
                    <a:cubicBezTo>
                      <a:pt x="189864" y="397697"/>
                      <a:pt x="187851" y="396204"/>
                      <a:pt x="187331" y="394061"/>
                    </a:cubicBezTo>
                    <a:cubicBezTo>
                      <a:pt x="186356" y="389904"/>
                      <a:pt x="191033" y="386917"/>
                      <a:pt x="193825" y="383670"/>
                    </a:cubicBezTo>
                    <a:cubicBezTo>
                      <a:pt x="205710" y="369642"/>
                      <a:pt x="185967" y="353601"/>
                      <a:pt x="172588" y="353017"/>
                    </a:cubicBezTo>
                    <a:cubicBezTo>
                      <a:pt x="155119" y="352302"/>
                      <a:pt x="142000" y="365550"/>
                      <a:pt x="124660" y="353017"/>
                    </a:cubicBezTo>
                    <a:cubicBezTo>
                      <a:pt x="122647" y="351523"/>
                      <a:pt x="120375" y="349769"/>
                      <a:pt x="118166" y="350354"/>
                    </a:cubicBezTo>
                    <a:cubicBezTo>
                      <a:pt x="112776" y="351653"/>
                      <a:pt x="115763" y="360875"/>
                      <a:pt x="111672" y="364771"/>
                    </a:cubicBezTo>
                    <a:cubicBezTo>
                      <a:pt x="107581" y="368668"/>
                      <a:pt x="103425" y="365940"/>
                      <a:pt x="99722" y="363667"/>
                    </a:cubicBezTo>
                    <a:cubicBezTo>
                      <a:pt x="96021" y="361394"/>
                      <a:pt x="91474" y="358732"/>
                      <a:pt x="87708" y="360940"/>
                    </a:cubicBezTo>
                    <a:cubicBezTo>
                      <a:pt x="83942" y="363148"/>
                      <a:pt x="84266" y="369902"/>
                      <a:pt x="86474" y="374318"/>
                    </a:cubicBezTo>
                    <a:cubicBezTo>
                      <a:pt x="88682" y="378734"/>
                      <a:pt x="91799" y="383475"/>
                      <a:pt x="90371" y="388216"/>
                    </a:cubicBezTo>
                    <a:cubicBezTo>
                      <a:pt x="89007" y="392372"/>
                      <a:pt x="84526" y="394639"/>
                      <a:pt x="80369" y="393275"/>
                    </a:cubicBezTo>
                    <a:cubicBezTo>
                      <a:pt x="76213" y="391917"/>
                      <a:pt x="73940" y="387436"/>
                      <a:pt x="75304" y="383280"/>
                    </a:cubicBezTo>
                    <a:cubicBezTo>
                      <a:pt x="75499" y="382734"/>
                      <a:pt x="75759" y="382215"/>
                      <a:pt x="76018" y="381721"/>
                    </a:cubicBezTo>
                    <a:cubicBezTo>
                      <a:pt x="71602" y="387261"/>
                      <a:pt x="67900" y="393320"/>
                      <a:pt x="64978" y="399776"/>
                    </a:cubicBezTo>
                    <a:cubicBezTo>
                      <a:pt x="69069" y="400880"/>
                      <a:pt x="75564" y="404516"/>
                      <a:pt x="75499" y="409452"/>
                    </a:cubicBezTo>
                    <a:cubicBezTo>
                      <a:pt x="75434" y="414388"/>
                      <a:pt x="71147" y="416531"/>
                      <a:pt x="67121" y="417635"/>
                    </a:cubicBezTo>
                    <a:cubicBezTo>
                      <a:pt x="62964" y="418252"/>
                      <a:pt x="58938" y="419506"/>
                      <a:pt x="55171" y="421337"/>
                    </a:cubicBezTo>
                    <a:cubicBezTo>
                      <a:pt x="50106" y="425259"/>
                      <a:pt x="49261" y="432527"/>
                      <a:pt x="53159" y="437560"/>
                    </a:cubicBezTo>
                    <a:cubicBezTo>
                      <a:pt x="53613" y="438157"/>
                      <a:pt x="54132" y="438703"/>
                      <a:pt x="54717" y="439196"/>
                    </a:cubicBezTo>
                    <a:cubicBezTo>
                      <a:pt x="59263" y="442638"/>
                      <a:pt x="66992" y="443547"/>
                      <a:pt x="67706" y="449132"/>
                    </a:cubicBezTo>
                    <a:cubicBezTo>
                      <a:pt x="68225" y="453094"/>
                      <a:pt x="64394" y="456276"/>
                      <a:pt x="60626" y="457705"/>
                    </a:cubicBezTo>
                    <a:cubicBezTo>
                      <a:pt x="56730" y="458523"/>
                      <a:pt x="53029" y="460088"/>
                      <a:pt x="49716" y="462316"/>
                    </a:cubicBezTo>
                    <a:cubicBezTo>
                      <a:pt x="46728" y="464978"/>
                      <a:pt x="46469" y="470954"/>
                      <a:pt x="50236" y="472187"/>
                    </a:cubicBezTo>
                    <a:cubicBezTo>
                      <a:pt x="42702" y="471161"/>
                      <a:pt x="35039" y="472012"/>
                      <a:pt x="27896" y="474655"/>
                    </a:cubicBezTo>
                    <a:cubicBezTo>
                      <a:pt x="20622" y="477584"/>
                      <a:pt x="16531" y="485377"/>
                      <a:pt x="18284" y="493034"/>
                    </a:cubicBezTo>
                    <a:cubicBezTo>
                      <a:pt x="16920" y="487774"/>
                      <a:pt x="9127" y="486540"/>
                      <a:pt x="4840" y="490111"/>
                    </a:cubicBezTo>
                    <a:cubicBezTo>
                      <a:pt x="3347" y="491326"/>
                      <a:pt x="2178" y="492826"/>
                      <a:pt x="1333" y="494528"/>
                    </a:cubicBezTo>
                    <a:cubicBezTo>
                      <a:pt x="-2238" y="546418"/>
                      <a:pt x="1918" y="598541"/>
                      <a:pt x="13608" y="649222"/>
                    </a:cubicBezTo>
                    <a:cubicBezTo>
                      <a:pt x="17634" y="650424"/>
                      <a:pt x="21531" y="652035"/>
                      <a:pt x="25233" y="654028"/>
                    </a:cubicBezTo>
                    <a:cubicBezTo>
                      <a:pt x="29584" y="658087"/>
                      <a:pt x="32636" y="663360"/>
                      <a:pt x="33935" y="669160"/>
                    </a:cubicBezTo>
                    <a:cubicBezTo>
                      <a:pt x="36078" y="674745"/>
                      <a:pt x="39975" y="680655"/>
                      <a:pt x="45885" y="681045"/>
                    </a:cubicBezTo>
                    <a:cubicBezTo>
                      <a:pt x="51859" y="680655"/>
                      <a:pt x="56860" y="676447"/>
                      <a:pt x="58289" y="670654"/>
                    </a:cubicBezTo>
                    <a:cubicBezTo>
                      <a:pt x="60172" y="665198"/>
                      <a:pt x="60172" y="659159"/>
                      <a:pt x="61926" y="653639"/>
                    </a:cubicBezTo>
                    <a:cubicBezTo>
                      <a:pt x="64199" y="646547"/>
                      <a:pt x="69199" y="640643"/>
                      <a:pt x="75824" y="637208"/>
                    </a:cubicBezTo>
                    <a:cubicBezTo>
                      <a:pt x="78162" y="636351"/>
                      <a:pt x="80239" y="634922"/>
                      <a:pt x="81863" y="633051"/>
                    </a:cubicBezTo>
                    <a:cubicBezTo>
                      <a:pt x="82902" y="631246"/>
                      <a:pt x="83422" y="629213"/>
                      <a:pt x="83422" y="627142"/>
                    </a:cubicBezTo>
                    <a:cubicBezTo>
                      <a:pt x="83097" y="619504"/>
                      <a:pt x="85500" y="611997"/>
                      <a:pt x="90306" y="606035"/>
                    </a:cubicBezTo>
                    <a:cubicBezTo>
                      <a:pt x="95761" y="600775"/>
                      <a:pt x="107321" y="602333"/>
                      <a:pt x="108165" y="609867"/>
                    </a:cubicBezTo>
                    <a:cubicBezTo>
                      <a:pt x="108165" y="611361"/>
                      <a:pt x="108165" y="612854"/>
                      <a:pt x="108165" y="614348"/>
                    </a:cubicBezTo>
                    <a:cubicBezTo>
                      <a:pt x="108555" y="619673"/>
                      <a:pt x="113360" y="623375"/>
                      <a:pt x="116802" y="627336"/>
                    </a:cubicBezTo>
                    <a:cubicBezTo>
                      <a:pt x="121543" y="632460"/>
                      <a:pt x="123557" y="639572"/>
                      <a:pt x="122193" y="646430"/>
                    </a:cubicBezTo>
                    <a:cubicBezTo>
                      <a:pt x="120310" y="653444"/>
                      <a:pt x="113815" y="659418"/>
                      <a:pt x="114660" y="666562"/>
                    </a:cubicBezTo>
                    <a:cubicBezTo>
                      <a:pt x="116088" y="678382"/>
                      <a:pt x="135182" y="682149"/>
                      <a:pt x="144079" y="685331"/>
                    </a:cubicBezTo>
                    <a:cubicBezTo>
                      <a:pt x="145638" y="686084"/>
                      <a:pt x="147390" y="686311"/>
                      <a:pt x="149079" y="685980"/>
                    </a:cubicBezTo>
                    <a:cubicBezTo>
                      <a:pt x="152911" y="684746"/>
                      <a:pt x="152651" y="679486"/>
                      <a:pt x="153756" y="675395"/>
                    </a:cubicBezTo>
                    <a:cubicBezTo>
                      <a:pt x="155898" y="669731"/>
                      <a:pt x="161223" y="665913"/>
                      <a:pt x="167263" y="665718"/>
                    </a:cubicBezTo>
                    <a:cubicBezTo>
                      <a:pt x="173173" y="665653"/>
                      <a:pt x="179083" y="666848"/>
                      <a:pt x="184474" y="669225"/>
                    </a:cubicBezTo>
                    <a:cubicBezTo>
                      <a:pt x="190448" y="670900"/>
                      <a:pt x="195839" y="674128"/>
                      <a:pt x="200125" y="678577"/>
                    </a:cubicBezTo>
                    <a:cubicBezTo>
                      <a:pt x="204346" y="683350"/>
                      <a:pt x="204346" y="690559"/>
                      <a:pt x="200125" y="695332"/>
                    </a:cubicBezTo>
                    <a:cubicBezTo>
                      <a:pt x="212464" y="693098"/>
                      <a:pt x="224933" y="698372"/>
                      <a:pt x="231947" y="708775"/>
                    </a:cubicBezTo>
                    <a:cubicBezTo>
                      <a:pt x="235389" y="714165"/>
                      <a:pt x="238441" y="721764"/>
                      <a:pt x="244935" y="721764"/>
                    </a:cubicBezTo>
                    <a:cubicBezTo>
                      <a:pt x="251430" y="721764"/>
                      <a:pt x="255327" y="713971"/>
                      <a:pt x="257145" y="707412"/>
                    </a:cubicBezTo>
                    <a:cubicBezTo>
                      <a:pt x="258963" y="700852"/>
                      <a:pt x="262925" y="692799"/>
                      <a:pt x="269679" y="693579"/>
                    </a:cubicBezTo>
                    <a:cubicBezTo>
                      <a:pt x="273705" y="694352"/>
                      <a:pt x="276823" y="697573"/>
                      <a:pt x="277472" y="701631"/>
                    </a:cubicBezTo>
                    <a:cubicBezTo>
                      <a:pt x="279095" y="709749"/>
                      <a:pt x="275848" y="719361"/>
                      <a:pt x="288123" y="720335"/>
                    </a:cubicBezTo>
                    <a:cubicBezTo>
                      <a:pt x="293773" y="719913"/>
                      <a:pt x="299488" y="719913"/>
                      <a:pt x="305138" y="720335"/>
                    </a:cubicBezTo>
                    <a:cubicBezTo>
                      <a:pt x="310658" y="721634"/>
                      <a:pt x="315399" y="728778"/>
                      <a:pt x="311632" y="732869"/>
                    </a:cubicBezTo>
                    <a:cubicBezTo>
                      <a:pt x="316568" y="734116"/>
                      <a:pt x="321178" y="736324"/>
                      <a:pt x="325205" y="739363"/>
                    </a:cubicBezTo>
                    <a:cubicBezTo>
                      <a:pt x="329296" y="742559"/>
                      <a:pt x="331245" y="747852"/>
                      <a:pt x="330076" y="752937"/>
                    </a:cubicBezTo>
                    <a:cubicBezTo>
                      <a:pt x="327803" y="757756"/>
                      <a:pt x="323517" y="761282"/>
                      <a:pt x="318321" y="762483"/>
                    </a:cubicBezTo>
                    <a:cubicBezTo>
                      <a:pt x="313191" y="763711"/>
                      <a:pt x="308320" y="765912"/>
                      <a:pt x="304034" y="768978"/>
                    </a:cubicBezTo>
                    <a:cubicBezTo>
                      <a:pt x="299813" y="772205"/>
                      <a:pt x="299033" y="778239"/>
                      <a:pt x="302216" y="782453"/>
                    </a:cubicBezTo>
                    <a:cubicBezTo>
                      <a:pt x="302346" y="782551"/>
                      <a:pt x="302411" y="782648"/>
                      <a:pt x="302475" y="782745"/>
                    </a:cubicBezTo>
                    <a:cubicBezTo>
                      <a:pt x="306047" y="785863"/>
                      <a:pt x="311827" y="784369"/>
                      <a:pt x="316048" y="786642"/>
                    </a:cubicBezTo>
                    <a:cubicBezTo>
                      <a:pt x="317866" y="787694"/>
                      <a:pt x="319361" y="789195"/>
                      <a:pt x="320399" y="790993"/>
                    </a:cubicBezTo>
                    <a:cubicBezTo>
                      <a:pt x="327414" y="803508"/>
                      <a:pt x="322932" y="819341"/>
                      <a:pt x="310463" y="826355"/>
                    </a:cubicBezTo>
                    <a:cubicBezTo>
                      <a:pt x="310333" y="826407"/>
                      <a:pt x="310268" y="826466"/>
                      <a:pt x="310138" y="826517"/>
                    </a:cubicBezTo>
                    <a:cubicBezTo>
                      <a:pt x="320919" y="826517"/>
                      <a:pt x="331764" y="836714"/>
                      <a:pt x="329102" y="847234"/>
                    </a:cubicBezTo>
                    <a:cubicBezTo>
                      <a:pt x="326439" y="857755"/>
                      <a:pt x="297150" y="867172"/>
                      <a:pt x="312671" y="879706"/>
                    </a:cubicBezTo>
                    <a:cubicBezTo>
                      <a:pt x="314425" y="880816"/>
                      <a:pt x="316048" y="882167"/>
                      <a:pt x="317477" y="883732"/>
                    </a:cubicBezTo>
                    <a:cubicBezTo>
                      <a:pt x="318906" y="886882"/>
                      <a:pt x="318711" y="890506"/>
                      <a:pt x="317087" y="893539"/>
                    </a:cubicBezTo>
                    <a:cubicBezTo>
                      <a:pt x="315139" y="899059"/>
                      <a:pt x="313126" y="904514"/>
                      <a:pt x="311178" y="910034"/>
                    </a:cubicBezTo>
                    <a:cubicBezTo>
                      <a:pt x="310398" y="911606"/>
                      <a:pt x="310138" y="913366"/>
                      <a:pt x="310333" y="915100"/>
                    </a:cubicBezTo>
                    <a:cubicBezTo>
                      <a:pt x="311308" y="919711"/>
                      <a:pt x="318191" y="920035"/>
                      <a:pt x="322088" y="917373"/>
                    </a:cubicBezTo>
                    <a:cubicBezTo>
                      <a:pt x="325984" y="914710"/>
                      <a:pt x="328582" y="910229"/>
                      <a:pt x="332739" y="908086"/>
                    </a:cubicBezTo>
                    <a:cubicBezTo>
                      <a:pt x="339363" y="905274"/>
                      <a:pt x="346961" y="908346"/>
                      <a:pt x="349754" y="914944"/>
                    </a:cubicBezTo>
                    <a:cubicBezTo>
                      <a:pt x="350014" y="915457"/>
                      <a:pt x="350209" y="915990"/>
                      <a:pt x="350338" y="916529"/>
                    </a:cubicBezTo>
                    <a:cubicBezTo>
                      <a:pt x="351702" y="924166"/>
                      <a:pt x="346766" y="931524"/>
                      <a:pt x="339168" y="933089"/>
                    </a:cubicBezTo>
                    <a:cubicBezTo>
                      <a:pt x="343584" y="941629"/>
                      <a:pt x="342156" y="952033"/>
                      <a:pt x="335596" y="959066"/>
                    </a:cubicBezTo>
                    <a:cubicBezTo>
                      <a:pt x="345922" y="962041"/>
                      <a:pt x="351897" y="972834"/>
                      <a:pt x="348909" y="983180"/>
                    </a:cubicBezTo>
                    <a:cubicBezTo>
                      <a:pt x="348714" y="983946"/>
                      <a:pt x="348455" y="984700"/>
                      <a:pt x="348130" y="985433"/>
                    </a:cubicBezTo>
                    <a:cubicBezTo>
                      <a:pt x="346506" y="988875"/>
                      <a:pt x="343649" y="992382"/>
                      <a:pt x="344753" y="996019"/>
                    </a:cubicBezTo>
                    <a:cubicBezTo>
                      <a:pt x="345857" y="999656"/>
                      <a:pt x="349494" y="1001020"/>
                      <a:pt x="352156" y="1003293"/>
                    </a:cubicBezTo>
                    <a:cubicBezTo>
                      <a:pt x="357482" y="1008008"/>
                      <a:pt x="358586" y="1015853"/>
                      <a:pt x="354819" y="1021866"/>
                    </a:cubicBezTo>
                    <a:cubicBezTo>
                      <a:pt x="357482" y="1024958"/>
                      <a:pt x="359365" y="1028659"/>
                      <a:pt x="360274" y="1032647"/>
                    </a:cubicBezTo>
                    <a:cubicBezTo>
                      <a:pt x="439376" y="1059657"/>
                      <a:pt x="523737" y="1067495"/>
                      <a:pt x="606409" y="1055507"/>
                    </a:cubicBezTo>
                    <a:cubicBezTo>
                      <a:pt x="608552" y="1043752"/>
                      <a:pt x="610631" y="1032062"/>
                      <a:pt x="612904" y="1020308"/>
                    </a:cubicBezTo>
                    <a:cubicBezTo>
                      <a:pt x="615306" y="1006994"/>
                      <a:pt x="619917" y="991083"/>
                      <a:pt x="633036" y="987836"/>
                    </a:cubicBezTo>
                    <a:cubicBezTo>
                      <a:pt x="637257" y="986732"/>
                      <a:pt x="641803" y="987187"/>
                      <a:pt x="646024" y="985953"/>
                    </a:cubicBezTo>
                    <a:cubicBezTo>
                      <a:pt x="664079" y="980498"/>
                      <a:pt x="664404" y="948805"/>
                      <a:pt x="683042" y="945948"/>
                    </a:cubicBezTo>
                    <a:cubicBezTo>
                      <a:pt x="681743" y="938311"/>
                      <a:pt x="682652" y="930452"/>
                      <a:pt x="685770" y="923348"/>
                    </a:cubicBezTo>
                    <a:cubicBezTo>
                      <a:pt x="689537" y="916853"/>
                      <a:pt x="699213" y="912697"/>
                      <a:pt x="705253" y="917568"/>
                    </a:cubicBezTo>
                    <a:cubicBezTo>
                      <a:pt x="705058" y="904085"/>
                      <a:pt x="715838" y="893012"/>
                      <a:pt x="729347" y="892837"/>
                    </a:cubicBezTo>
                    <a:cubicBezTo>
                      <a:pt x="739023" y="892714"/>
                      <a:pt x="747856" y="898312"/>
                      <a:pt x="751882" y="907112"/>
                    </a:cubicBezTo>
                    <a:cubicBezTo>
                      <a:pt x="752596" y="909236"/>
                      <a:pt x="753636" y="911229"/>
                      <a:pt x="754999" y="913022"/>
                    </a:cubicBezTo>
                    <a:cubicBezTo>
                      <a:pt x="757727" y="915249"/>
                      <a:pt x="760974" y="916749"/>
                      <a:pt x="764416" y="917373"/>
                    </a:cubicBezTo>
                    <a:cubicBezTo>
                      <a:pt x="772274" y="921010"/>
                      <a:pt x="779872" y="925062"/>
                      <a:pt x="787276" y="929517"/>
                    </a:cubicBezTo>
                    <a:cubicBezTo>
                      <a:pt x="795199" y="933089"/>
                      <a:pt x="805914" y="933414"/>
                      <a:pt x="811110" y="926530"/>
                    </a:cubicBezTo>
                    <a:cubicBezTo>
                      <a:pt x="806694" y="918022"/>
                      <a:pt x="817605" y="909710"/>
                      <a:pt x="826047" y="905878"/>
                    </a:cubicBezTo>
                    <a:lnTo>
                      <a:pt x="845530" y="897370"/>
                    </a:lnTo>
                    <a:cubicBezTo>
                      <a:pt x="848518" y="895701"/>
                      <a:pt x="851960" y="894994"/>
                      <a:pt x="855336" y="895357"/>
                    </a:cubicBezTo>
                    <a:cubicBezTo>
                      <a:pt x="858843" y="896643"/>
                      <a:pt x="861960" y="898890"/>
                      <a:pt x="864233" y="901851"/>
                    </a:cubicBezTo>
                    <a:cubicBezTo>
                      <a:pt x="873326" y="910223"/>
                      <a:pt x="885405" y="914678"/>
                      <a:pt x="897744" y="914255"/>
                    </a:cubicBezTo>
                    <a:cubicBezTo>
                      <a:pt x="954050" y="860216"/>
                      <a:pt x="997692" y="794396"/>
                      <a:pt x="1025553" y="7215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30"/>
              <p:cNvSpPr/>
              <p:nvPr/>
            </p:nvSpPr>
            <p:spPr>
              <a:xfrm>
                <a:off x="919119" y="3390549"/>
                <a:ext cx="1437389" cy="926564"/>
              </a:xfrm>
              <a:custGeom>
                <a:avLst/>
                <a:gdLst/>
                <a:ahLst/>
                <a:cxnLst/>
                <a:rect l="l" t="t" r="r" b="b"/>
                <a:pathLst>
                  <a:path w="1060804" h="683811" extrusionOk="0">
                    <a:moveTo>
                      <a:pt x="1060754" y="141380"/>
                    </a:moveTo>
                    <a:cubicBezTo>
                      <a:pt x="1060754" y="136510"/>
                      <a:pt x="1060754" y="131704"/>
                      <a:pt x="1060169" y="126898"/>
                    </a:cubicBezTo>
                    <a:cubicBezTo>
                      <a:pt x="1060169" y="125469"/>
                      <a:pt x="1060169" y="124106"/>
                      <a:pt x="1060169" y="122677"/>
                    </a:cubicBezTo>
                    <a:cubicBezTo>
                      <a:pt x="1060169" y="119235"/>
                      <a:pt x="1059779" y="115793"/>
                      <a:pt x="1059520" y="112351"/>
                    </a:cubicBezTo>
                    <a:lnTo>
                      <a:pt x="1059130" y="107870"/>
                    </a:lnTo>
                    <a:cubicBezTo>
                      <a:pt x="1058805" y="104363"/>
                      <a:pt x="1058481" y="100921"/>
                      <a:pt x="1058156" y="97544"/>
                    </a:cubicBezTo>
                    <a:cubicBezTo>
                      <a:pt x="1058156" y="96180"/>
                      <a:pt x="1058156" y="94881"/>
                      <a:pt x="1057701" y="93582"/>
                    </a:cubicBezTo>
                    <a:cubicBezTo>
                      <a:pt x="1057311" y="89750"/>
                      <a:pt x="1056792" y="85854"/>
                      <a:pt x="1056273" y="82022"/>
                    </a:cubicBezTo>
                    <a:cubicBezTo>
                      <a:pt x="1056273" y="81243"/>
                      <a:pt x="1056273" y="80399"/>
                      <a:pt x="1055948" y="79554"/>
                    </a:cubicBezTo>
                    <a:cubicBezTo>
                      <a:pt x="1054519" y="69358"/>
                      <a:pt x="1052831" y="59292"/>
                      <a:pt x="1050817" y="49356"/>
                    </a:cubicBezTo>
                    <a:cubicBezTo>
                      <a:pt x="1048804" y="39419"/>
                      <a:pt x="1046856" y="30717"/>
                      <a:pt x="1044323" y="21495"/>
                    </a:cubicBezTo>
                    <a:lnTo>
                      <a:pt x="1044323" y="21495"/>
                    </a:lnTo>
                    <a:cubicBezTo>
                      <a:pt x="1044128" y="21028"/>
                      <a:pt x="1043998" y="20554"/>
                      <a:pt x="1043933" y="20066"/>
                    </a:cubicBezTo>
                    <a:cubicBezTo>
                      <a:pt x="1038088" y="71631"/>
                      <a:pt x="1024320" y="122001"/>
                      <a:pt x="1003279" y="169436"/>
                    </a:cubicBezTo>
                    <a:cubicBezTo>
                      <a:pt x="1002110" y="172098"/>
                      <a:pt x="1000941" y="174761"/>
                      <a:pt x="999707" y="177424"/>
                    </a:cubicBezTo>
                    <a:cubicBezTo>
                      <a:pt x="955935" y="271624"/>
                      <a:pt x="884693" y="350387"/>
                      <a:pt x="795331" y="403361"/>
                    </a:cubicBezTo>
                    <a:cubicBezTo>
                      <a:pt x="725842" y="444613"/>
                      <a:pt x="647455" y="468746"/>
                      <a:pt x="566796" y="473759"/>
                    </a:cubicBezTo>
                    <a:cubicBezTo>
                      <a:pt x="559847" y="474214"/>
                      <a:pt x="552833" y="474539"/>
                      <a:pt x="545819" y="474734"/>
                    </a:cubicBezTo>
                    <a:cubicBezTo>
                      <a:pt x="320920" y="479760"/>
                      <a:pt x="118882" y="337853"/>
                      <a:pt x="47315" y="124560"/>
                    </a:cubicBezTo>
                    <a:cubicBezTo>
                      <a:pt x="43483" y="113130"/>
                      <a:pt x="40041" y="101570"/>
                      <a:pt x="36989" y="89750"/>
                    </a:cubicBezTo>
                    <a:cubicBezTo>
                      <a:pt x="35495" y="83841"/>
                      <a:pt x="34132" y="77866"/>
                      <a:pt x="32833" y="71891"/>
                    </a:cubicBezTo>
                    <a:cubicBezTo>
                      <a:pt x="32833" y="70527"/>
                      <a:pt x="32248" y="69164"/>
                      <a:pt x="31923" y="67865"/>
                    </a:cubicBezTo>
                    <a:cubicBezTo>
                      <a:pt x="30755" y="62280"/>
                      <a:pt x="29650" y="56630"/>
                      <a:pt x="28676" y="50979"/>
                    </a:cubicBezTo>
                    <a:lnTo>
                      <a:pt x="28676" y="49875"/>
                    </a:lnTo>
                    <a:cubicBezTo>
                      <a:pt x="25819" y="33575"/>
                      <a:pt x="23870" y="16884"/>
                      <a:pt x="22572" y="-1"/>
                    </a:cubicBezTo>
                    <a:cubicBezTo>
                      <a:pt x="-1198" y="79268"/>
                      <a:pt x="-6198" y="162974"/>
                      <a:pt x="7960" y="244510"/>
                    </a:cubicBezTo>
                    <a:lnTo>
                      <a:pt x="7960" y="245614"/>
                    </a:lnTo>
                    <a:cubicBezTo>
                      <a:pt x="8934" y="251459"/>
                      <a:pt x="10102" y="257239"/>
                      <a:pt x="11337" y="263019"/>
                    </a:cubicBezTo>
                    <a:cubicBezTo>
                      <a:pt x="11337" y="264448"/>
                      <a:pt x="11921" y="265811"/>
                      <a:pt x="12181" y="267240"/>
                    </a:cubicBezTo>
                    <a:cubicBezTo>
                      <a:pt x="13545" y="273735"/>
                      <a:pt x="14973" y="279580"/>
                      <a:pt x="16532" y="285684"/>
                    </a:cubicBezTo>
                    <a:cubicBezTo>
                      <a:pt x="19650" y="297893"/>
                      <a:pt x="23026" y="309843"/>
                      <a:pt x="27183" y="321663"/>
                    </a:cubicBezTo>
                    <a:cubicBezTo>
                      <a:pt x="43678" y="370987"/>
                      <a:pt x="67448" y="417597"/>
                      <a:pt x="97582" y="459992"/>
                    </a:cubicBezTo>
                    <a:cubicBezTo>
                      <a:pt x="112518" y="481092"/>
                      <a:pt x="128949" y="501081"/>
                      <a:pt x="146808" y="519804"/>
                    </a:cubicBezTo>
                    <a:cubicBezTo>
                      <a:pt x="249743" y="627759"/>
                      <a:pt x="393462" y="687260"/>
                      <a:pt x="542572" y="683656"/>
                    </a:cubicBezTo>
                    <a:cubicBezTo>
                      <a:pt x="549845" y="683656"/>
                      <a:pt x="557119" y="683136"/>
                      <a:pt x="564328" y="682682"/>
                    </a:cubicBezTo>
                    <a:cubicBezTo>
                      <a:pt x="758378" y="670375"/>
                      <a:pt x="930153" y="552808"/>
                      <a:pt x="1011851" y="376345"/>
                    </a:cubicBezTo>
                    <a:cubicBezTo>
                      <a:pt x="1013150" y="373617"/>
                      <a:pt x="1014319" y="370825"/>
                      <a:pt x="1015553" y="368032"/>
                    </a:cubicBezTo>
                    <a:cubicBezTo>
                      <a:pt x="1047181" y="296744"/>
                      <a:pt x="1062572" y="219338"/>
                      <a:pt x="1060754" y="141380"/>
                    </a:cubicBezTo>
                    <a:close/>
                  </a:path>
                </a:pathLst>
              </a:custGeom>
              <a:solidFill>
                <a:srgbClr val="07244D">
                  <a:alpha val="253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68" name="Google Shape;1268;p30"/>
              <p:cNvGrpSpPr/>
              <p:nvPr/>
            </p:nvGrpSpPr>
            <p:grpSpPr>
              <a:xfrm>
                <a:off x="1968761" y="1476849"/>
                <a:ext cx="317231" cy="644800"/>
                <a:chOff x="1968761" y="1476849"/>
                <a:chExt cx="317231" cy="644800"/>
              </a:xfrm>
            </p:grpSpPr>
            <p:sp>
              <p:nvSpPr>
                <p:cNvPr id="1269" name="Google Shape;1269;p30"/>
                <p:cNvSpPr/>
                <p:nvPr/>
              </p:nvSpPr>
              <p:spPr>
                <a:xfrm>
                  <a:off x="1968761" y="1476849"/>
                  <a:ext cx="317231" cy="61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119" h="455316" extrusionOk="0">
                      <a:moveTo>
                        <a:pt x="143033" y="455315"/>
                      </a:moveTo>
                      <a:cubicBezTo>
                        <a:pt x="142578" y="436352"/>
                        <a:pt x="157904" y="420701"/>
                        <a:pt x="173751" y="410310"/>
                      </a:cubicBezTo>
                      <a:cubicBezTo>
                        <a:pt x="189597" y="399919"/>
                        <a:pt x="207781" y="391736"/>
                        <a:pt x="219211" y="376604"/>
                      </a:cubicBezTo>
                      <a:cubicBezTo>
                        <a:pt x="230641" y="361472"/>
                        <a:pt x="233498" y="342250"/>
                        <a:pt x="234213" y="323610"/>
                      </a:cubicBezTo>
                      <a:cubicBezTo>
                        <a:pt x="217523" y="327644"/>
                        <a:pt x="202715" y="337158"/>
                        <a:pt x="192065" y="350627"/>
                      </a:cubicBezTo>
                      <a:cubicBezTo>
                        <a:pt x="181544" y="364025"/>
                        <a:pt x="173102" y="378910"/>
                        <a:pt x="166932" y="394788"/>
                      </a:cubicBezTo>
                      <a:cubicBezTo>
                        <a:pt x="160892" y="409141"/>
                        <a:pt x="155112" y="424402"/>
                        <a:pt x="143422" y="434729"/>
                      </a:cubicBezTo>
                      <a:cubicBezTo>
                        <a:pt x="135434" y="427195"/>
                        <a:pt x="138356" y="414141"/>
                        <a:pt x="141929" y="403751"/>
                      </a:cubicBezTo>
                      <a:cubicBezTo>
                        <a:pt x="149202" y="382319"/>
                        <a:pt x="157060" y="360109"/>
                        <a:pt x="173037" y="344068"/>
                      </a:cubicBezTo>
                      <a:cubicBezTo>
                        <a:pt x="181739" y="336879"/>
                        <a:pt x="189987" y="329137"/>
                        <a:pt x="197715" y="320883"/>
                      </a:cubicBezTo>
                      <a:cubicBezTo>
                        <a:pt x="205573" y="309213"/>
                        <a:pt x="210573" y="295873"/>
                        <a:pt x="212392" y="281917"/>
                      </a:cubicBezTo>
                      <a:cubicBezTo>
                        <a:pt x="216288" y="261850"/>
                        <a:pt x="218886" y="240938"/>
                        <a:pt x="214080" y="221195"/>
                      </a:cubicBezTo>
                      <a:cubicBezTo>
                        <a:pt x="175115" y="254122"/>
                        <a:pt x="157710" y="306011"/>
                        <a:pt x="151930" y="356537"/>
                      </a:cubicBezTo>
                      <a:cubicBezTo>
                        <a:pt x="151151" y="332644"/>
                        <a:pt x="155762" y="308888"/>
                        <a:pt x="165308" y="286983"/>
                      </a:cubicBezTo>
                      <a:cubicBezTo>
                        <a:pt x="171802" y="271461"/>
                        <a:pt x="181414" y="256979"/>
                        <a:pt x="187519" y="241133"/>
                      </a:cubicBezTo>
                      <a:cubicBezTo>
                        <a:pt x="200508" y="207752"/>
                        <a:pt x="197975" y="170085"/>
                        <a:pt x="187519" y="135990"/>
                      </a:cubicBezTo>
                      <a:cubicBezTo>
                        <a:pt x="171348" y="152460"/>
                        <a:pt x="160437" y="173300"/>
                        <a:pt x="156022" y="195932"/>
                      </a:cubicBezTo>
                      <a:cubicBezTo>
                        <a:pt x="151670" y="218455"/>
                        <a:pt x="150566" y="241490"/>
                        <a:pt x="152839" y="264318"/>
                      </a:cubicBezTo>
                      <a:cubicBezTo>
                        <a:pt x="148358" y="236392"/>
                        <a:pt x="144722" y="207362"/>
                        <a:pt x="152319" y="179892"/>
                      </a:cubicBezTo>
                      <a:cubicBezTo>
                        <a:pt x="155957" y="166903"/>
                        <a:pt x="161996" y="154694"/>
                        <a:pt x="164529" y="141445"/>
                      </a:cubicBezTo>
                      <a:cubicBezTo>
                        <a:pt x="169919" y="113389"/>
                        <a:pt x="158749" y="84815"/>
                        <a:pt x="144592" y="60006"/>
                      </a:cubicBezTo>
                      <a:cubicBezTo>
                        <a:pt x="130434" y="92692"/>
                        <a:pt x="125953" y="128749"/>
                        <a:pt x="131603" y="163915"/>
                      </a:cubicBezTo>
                      <a:cubicBezTo>
                        <a:pt x="114263" y="137938"/>
                        <a:pt x="122446" y="103713"/>
                        <a:pt x="117315" y="72995"/>
                      </a:cubicBezTo>
                      <a:cubicBezTo>
                        <a:pt x="111925" y="42205"/>
                        <a:pt x="93091" y="15429"/>
                        <a:pt x="65880" y="-1"/>
                      </a:cubicBezTo>
                      <a:cubicBezTo>
                        <a:pt x="62243" y="12987"/>
                        <a:pt x="65880" y="27080"/>
                        <a:pt x="70231" y="40004"/>
                      </a:cubicBezTo>
                      <a:cubicBezTo>
                        <a:pt x="78544" y="65202"/>
                        <a:pt x="89000" y="89646"/>
                        <a:pt x="101469" y="113065"/>
                      </a:cubicBezTo>
                      <a:cubicBezTo>
                        <a:pt x="80428" y="70592"/>
                        <a:pt x="46527" y="30003"/>
                        <a:pt x="93" y="20651"/>
                      </a:cubicBezTo>
                      <a:cubicBezTo>
                        <a:pt x="3210" y="44842"/>
                        <a:pt x="14185" y="67319"/>
                        <a:pt x="31460" y="84555"/>
                      </a:cubicBezTo>
                      <a:cubicBezTo>
                        <a:pt x="48670" y="101622"/>
                        <a:pt x="68218" y="116182"/>
                        <a:pt x="89455" y="127807"/>
                      </a:cubicBezTo>
                      <a:cubicBezTo>
                        <a:pt x="103482" y="136055"/>
                        <a:pt x="118549" y="144757"/>
                        <a:pt x="125303" y="159564"/>
                      </a:cubicBezTo>
                      <a:cubicBezTo>
                        <a:pt x="95819" y="130112"/>
                        <a:pt x="55619" y="113955"/>
                        <a:pt x="13926" y="114818"/>
                      </a:cubicBezTo>
                      <a:cubicBezTo>
                        <a:pt x="27694" y="142809"/>
                        <a:pt x="53995" y="163071"/>
                        <a:pt x="82700" y="175150"/>
                      </a:cubicBezTo>
                      <a:cubicBezTo>
                        <a:pt x="95170" y="179528"/>
                        <a:pt x="107314" y="184866"/>
                        <a:pt x="118939" y="191127"/>
                      </a:cubicBezTo>
                      <a:cubicBezTo>
                        <a:pt x="130759" y="197556"/>
                        <a:pt x="139071" y="208875"/>
                        <a:pt x="141734" y="222040"/>
                      </a:cubicBezTo>
                      <a:cubicBezTo>
                        <a:pt x="115432" y="195147"/>
                        <a:pt x="80947" y="177625"/>
                        <a:pt x="43735" y="172163"/>
                      </a:cubicBezTo>
                      <a:cubicBezTo>
                        <a:pt x="59191" y="210090"/>
                        <a:pt x="88546" y="241068"/>
                        <a:pt x="121666" y="265032"/>
                      </a:cubicBezTo>
                      <a:cubicBezTo>
                        <a:pt x="136863" y="275942"/>
                        <a:pt x="154787" y="289061"/>
                        <a:pt x="154138" y="307700"/>
                      </a:cubicBezTo>
                      <a:cubicBezTo>
                        <a:pt x="134590" y="282865"/>
                        <a:pt x="108938" y="263493"/>
                        <a:pt x="79713" y="251459"/>
                      </a:cubicBezTo>
                      <a:cubicBezTo>
                        <a:pt x="79908" y="271845"/>
                        <a:pt x="86013" y="291737"/>
                        <a:pt x="97378" y="308674"/>
                      </a:cubicBezTo>
                      <a:cubicBezTo>
                        <a:pt x="110821" y="328676"/>
                        <a:pt x="131733" y="345172"/>
                        <a:pt x="136344" y="368876"/>
                      </a:cubicBezTo>
                      <a:cubicBezTo>
                        <a:pt x="137447" y="376449"/>
                        <a:pt x="137642" y="384118"/>
                        <a:pt x="136928" y="391736"/>
                      </a:cubicBezTo>
                      <a:cubicBezTo>
                        <a:pt x="136019" y="408167"/>
                        <a:pt x="135044" y="424662"/>
                        <a:pt x="134136" y="441093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30"/>
                <p:cNvSpPr/>
                <p:nvPr/>
              </p:nvSpPr>
              <p:spPr>
                <a:xfrm>
                  <a:off x="2078397" y="1617820"/>
                  <a:ext cx="93136" cy="503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35" h="371830" extrusionOk="0">
                      <a:moveTo>
                        <a:pt x="47381" y="371829"/>
                      </a:moveTo>
                      <a:cubicBezTo>
                        <a:pt x="46277" y="371829"/>
                        <a:pt x="45953" y="371244"/>
                        <a:pt x="44329" y="367867"/>
                      </a:cubicBezTo>
                      <a:cubicBezTo>
                        <a:pt x="40107" y="358561"/>
                        <a:pt x="36925" y="348826"/>
                        <a:pt x="34782" y="338838"/>
                      </a:cubicBezTo>
                      <a:cubicBezTo>
                        <a:pt x="33937" y="334564"/>
                        <a:pt x="33548" y="330207"/>
                        <a:pt x="33613" y="325849"/>
                      </a:cubicBezTo>
                      <a:cubicBezTo>
                        <a:pt x="33158" y="319601"/>
                        <a:pt x="33158" y="313328"/>
                        <a:pt x="33613" y="307080"/>
                      </a:cubicBezTo>
                      <a:cubicBezTo>
                        <a:pt x="34457" y="300118"/>
                        <a:pt x="35951" y="293254"/>
                        <a:pt x="38029" y="286559"/>
                      </a:cubicBezTo>
                      <a:cubicBezTo>
                        <a:pt x="40237" y="279350"/>
                        <a:pt x="42835" y="272466"/>
                        <a:pt x="45627" y="265712"/>
                      </a:cubicBezTo>
                      <a:cubicBezTo>
                        <a:pt x="47251" y="261815"/>
                        <a:pt x="48810" y="257918"/>
                        <a:pt x="50693" y="254087"/>
                      </a:cubicBezTo>
                      <a:cubicBezTo>
                        <a:pt x="53745" y="246112"/>
                        <a:pt x="55629" y="237734"/>
                        <a:pt x="56213" y="229214"/>
                      </a:cubicBezTo>
                      <a:cubicBezTo>
                        <a:pt x="56928" y="224018"/>
                        <a:pt x="57512" y="218823"/>
                        <a:pt x="58097" y="213563"/>
                      </a:cubicBezTo>
                      <a:cubicBezTo>
                        <a:pt x="59070" y="204795"/>
                        <a:pt x="59525" y="195963"/>
                        <a:pt x="60110" y="187066"/>
                      </a:cubicBezTo>
                      <a:cubicBezTo>
                        <a:pt x="60110" y="180428"/>
                        <a:pt x="60500" y="173791"/>
                        <a:pt x="61214" y="167193"/>
                      </a:cubicBezTo>
                      <a:cubicBezTo>
                        <a:pt x="61668" y="162251"/>
                        <a:pt x="61668" y="157270"/>
                        <a:pt x="61214" y="152321"/>
                      </a:cubicBezTo>
                      <a:cubicBezTo>
                        <a:pt x="61214" y="143813"/>
                        <a:pt x="61214" y="135306"/>
                        <a:pt x="60110" y="126798"/>
                      </a:cubicBezTo>
                      <a:cubicBezTo>
                        <a:pt x="60500" y="108744"/>
                        <a:pt x="55758" y="90950"/>
                        <a:pt x="46407" y="75493"/>
                      </a:cubicBezTo>
                      <a:cubicBezTo>
                        <a:pt x="41861" y="65167"/>
                        <a:pt x="37185" y="54971"/>
                        <a:pt x="31925" y="45165"/>
                      </a:cubicBezTo>
                      <a:cubicBezTo>
                        <a:pt x="29197" y="40034"/>
                        <a:pt x="27054" y="34579"/>
                        <a:pt x="23872" y="29708"/>
                      </a:cubicBezTo>
                      <a:cubicBezTo>
                        <a:pt x="21534" y="26136"/>
                        <a:pt x="18611" y="23214"/>
                        <a:pt x="16143" y="19707"/>
                      </a:cubicBezTo>
                      <a:cubicBezTo>
                        <a:pt x="13675" y="16200"/>
                        <a:pt x="11078" y="12628"/>
                        <a:pt x="8155" y="9446"/>
                      </a:cubicBezTo>
                      <a:lnTo>
                        <a:pt x="3869" y="4900"/>
                      </a:lnTo>
                      <a:cubicBezTo>
                        <a:pt x="2830" y="3731"/>
                        <a:pt x="1856" y="2497"/>
                        <a:pt x="882" y="1328"/>
                      </a:cubicBezTo>
                      <a:cubicBezTo>
                        <a:pt x="-93" y="159"/>
                        <a:pt x="-93" y="-101"/>
                        <a:pt x="492" y="29"/>
                      </a:cubicBezTo>
                      <a:cubicBezTo>
                        <a:pt x="1272" y="289"/>
                        <a:pt x="1986" y="640"/>
                        <a:pt x="2700" y="1068"/>
                      </a:cubicBezTo>
                      <a:cubicBezTo>
                        <a:pt x="4973" y="2477"/>
                        <a:pt x="7181" y="4088"/>
                        <a:pt x="9194" y="5874"/>
                      </a:cubicBezTo>
                      <a:lnTo>
                        <a:pt x="11207" y="7628"/>
                      </a:lnTo>
                      <a:cubicBezTo>
                        <a:pt x="19520" y="14284"/>
                        <a:pt x="26794" y="22168"/>
                        <a:pt x="32769" y="31007"/>
                      </a:cubicBezTo>
                      <a:cubicBezTo>
                        <a:pt x="38549" y="39878"/>
                        <a:pt x="43679" y="49172"/>
                        <a:pt x="48095" y="58803"/>
                      </a:cubicBezTo>
                      <a:cubicBezTo>
                        <a:pt x="51538" y="65687"/>
                        <a:pt x="55888" y="72376"/>
                        <a:pt x="58811" y="79585"/>
                      </a:cubicBezTo>
                      <a:cubicBezTo>
                        <a:pt x="61084" y="86047"/>
                        <a:pt x="62838" y="92697"/>
                        <a:pt x="63941" y="99457"/>
                      </a:cubicBezTo>
                      <a:cubicBezTo>
                        <a:pt x="69137" y="123103"/>
                        <a:pt x="70176" y="147470"/>
                        <a:pt x="67123" y="171479"/>
                      </a:cubicBezTo>
                      <a:cubicBezTo>
                        <a:pt x="64980" y="186221"/>
                        <a:pt x="62513" y="200704"/>
                        <a:pt x="60629" y="215056"/>
                      </a:cubicBezTo>
                      <a:cubicBezTo>
                        <a:pt x="59655" y="222200"/>
                        <a:pt x="58681" y="229344"/>
                        <a:pt x="57837" y="236487"/>
                      </a:cubicBezTo>
                      <a:cubicBezTo>
                        <a:pt x="57253" y="241423"/>
                        <a:pt x="57447" y="246488"/>
                        <a:pt x="57253" y="251489"/>
                      </a:cubicBezTo>
                      <a:cubicBezTo>
                        <a:pt x="57123" y="255665"/>
                        <a:pt x="56733" y="259828"/>
                        <a:pt x="56148" y="263958"/>
                      </a:cubicBezTo>
                      <a:cubicBezTo>
                        <a:pt x="55044" y="269641"/>
                        <a:pt x="53615" y="275252"/>
                        <a:pt x="51862" y="280779"/>
                      </a:cubicBezTo>
                      <a:cubicBezTo>
                        <a:pt x="51213" y="283116"/>
                        <a:pt x="51017" y="285584"/>
                        <a:pt x="50433" y="287922"/>
                      </a:cubicBezTo>
                      <a:cubicBezTo>
                        <a:pt x="48420" y="295254"/>
                        <a:pt x="46797" y="302691"/>
                        <a:pt x="45627" y="310198"/>
                      </a:cubicBezTo>
                      <a:cubicBezTo>
                        <a:pt x="44588" y="317796"/>
                        <a:pt x="44134" y="325460"/>
                        <a:pt x="44199" y="333123"/>
                      </a:cubicBezTo>
                      <a:cubicBezTo>
                        <a:pt x="44199" y="338253"/>
                        <a:pt x="45108" y="343319"/>
                        <a:pt x="45367" y="348449"/>
                      </a:cubicBezTo>
                      <a:cubicBezTo>
                        <a:pt x="45758" y="354944"/>
                        <a:pt x="46082" y="361438"/>
                        <a:pt x="46797" y="367543"/>
                      </a:cubicBezTo>
                      <a:cubicBezTo>
                        <a:pt x="47251" y="369231"/>
                        <a:pt x="47186" y="370465"/>
                        <a:pt x="47381" y="37182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71" name="Google Shape;1271;p30"/>
              <p:cNvGrpSpPr/>
              <p:nvPr/>
            </p:nvGrpSpPr>
            <p:grpSpPr>
              <a:xfrm>
                <a:off x="1020801" y="1476849"/>
                <a:ext cx="317321" cy="644051"/>
                <a:chOff x="1020801" y="1476849"/>
                <a:chExt cx="317321" cy="644051"/>
              </a:xfrm>
            </p:grpSpPr>
            <p:sp>
              <p:nvSpPr>
                <p:cNvPr id="1272" name="Google Shape;1272;p30"/>
                <p:cNvSpPr/>
                <p:nvPr/>
              </p:nvSpPr>
              <p:spPr>
                <a:xfrm>
                  <a:off x="1020801" y="1476849"/>
                  <a:ext cx="317321" cy="61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185" h="455316" extrusionOk="0">
                      <a:moveTo>
                        <a:pt x="91273" y="455315"/>
                      </a:moveTo>
                      <a:cubicBezTo>
                        <a:pt x="91728" y="436352"/>
                        <a:pt x="76401" y="420701"/>
                        <a:pt x="60555" y="410310"/>
                      </a:cubicBezTo>
                      <a:cubicBezTo>
                        <a:pt x="44709" y="399919"/>
                        <a:pt x="26525" y="391736"/>
                        <a:pt x="15095" y="376604"/>
                      </a:cubicBezTo>
                      <a:cubicBezTo>
                        <a:pt x="3665" y="361472"/>
                        <a:pt x="807" y="342250"/>
                        <a:pt x="93" y="323610"/>
                      </a:cubicBezTo>
                      <a:cubicBezTo>
                        <a:pt x="16784" y="327644"/>
                        <a:pt x="31590" y="337158"/>
                        <a:pt x="42241" y="350627"/>
                      </a:cubicBezTo>
                      <a:cubicBezTo>
                        <a:pt x="52762" y="364025"/>
                        <a:pt x="61205" y="378910"/>
                        <a:pt x="67374" y="394788"/>
                      </a:cubicBezTo>
                      <a:cubicBezTo>
                        <a:pt x="73414" y="409141"/>
                        <a:pt x="79194" y="424402"/>
                        <a:pt x="90883" y="434729"/>
                      </a:cubicBezTo>
                      <a:cubicBezTo>
                        <a:pt x="98872" y="427195"/>
                        <a:pt x="95949" y="414141"/>
                        <a:pt x="92378" y="403751"/>
                      </a:cubicBezTo>
                      <a:cubicBezTo>
                        <a:pt x="85103" y="382319"/>
                        <a:pt x="77245" y="360109"/>
                        <a:pt x="61270" y="344068"/>
                      </a:cubicBezTo>
                      <a:cubicBezTo>
                        <a:pt x="52568" y="336865"/>
                        <a:pt x="44255" y="329124"/>
                        <a:pt x="36526" y="320883"/>
                      </a:cubicBezTo>
                      <a:cubicBezTo>
                        <a:pt x="28733" y="309200"/>
                        <a:pt x="23732" y="295861"/>
                        <a:pt x="21914" y="281917"/>
                      </a:cubicBezTo>
                      <a:cubicBezTo>
                        <a:pt x="18017" y="261850"/>
                        <a:pt x="15419" y="240938"/>
                        <a:pt x="20225" y="221195"/>
                      </a:cubicBezTo>
                      <a:cubicBezTo>
                        <a:pt x="59191" y="254122"/>
                        <a:pt x="76596" y="306011"/>
                        <a:pt x="82376" y="356537"/>
                      </a:cubicBezTo>
                      <a:cubicBezTo>
                        <a:pt x="83156" y="332644"/>
                        <a:pt x="78545" y="308888"/>
                        <a:pt x="68998" y="286983"/>
                      </a:cubicBezTo>
                      <a:cubicBezTo>
                        <a:pt x="62503" y="271461"/>
                        <a:pt x="52892" y="256979"/>
                        <a:pt x="46788" y="241133"/>
                      </a:cubicBezTo>
                      <a:cubicBezTo>
                        <a:pt x="33799" y="207752"/>
                        <a:pt x="36332" y="170085"/>
                        <a:pt x="46788" y="135990"/>
                      </a:cubicBezTo>
                      <a:cubicBezTo>
                        <a:pt x="62958" y="152453"/>
                        <a:pt x="73933" y="173293"/>
                        <a:pt x="78350" y="195932"/>
                      </a:cubicBezTo>
                      <a:cubicBezTo>
                        <a:pt x="82700" y="218455"/>
                        <a:pt x="83805" y="241490"/>
                        <a:pt x="81532" y="264318"/>
                      </a:cubicBezTo>
                      <a:cubicBezTo>
                        <a:pt x="86013" y="236392"/>
                        <a:pt x="89650" y="207362"/>
                        <a:pt x="82051" y="179892"/>
                      </a:cubicBezTo>
                      <a:cubicBezTo>
                        <a:pt x="78415" y="166903"/>
                        <a:pt x="72375" y="154694"/>
                        <a:pt x="69777" y="141445"/>
                      </a:cubicBezTo>
                      <a:cubicBezTo>
                        <a:pt x="64452" y="113389"/>
                        <a:pt x="75622" y="84815"/>
                        <a:pt x="89780" y="60006"/>
                      </a:cubicBezTo>
                      <a:cubicBezTo>
                        <a:pt x="103937" y="92692"/>
                        <a:pt x="108419" y="128749"/>
                        <a:pt x="102769" y="163915"/>
                      </a:cubicBezTo>
                      <a:cubicBezTo>
                        <a:pt x="120043" y="137938"/>
                        <a:pt x="111925" y="103713"/>
                        <a:pt x="117056" y="72995"/>
                      </a:cubicBezTo>
                      <a:cubicBezTo>
                        <a:pt x="122446" y="42205"/>
                        <a:pt x="141279" y="15429"/>
                        <a:pt x="168491" y="-1"/>
                      </a:cubicBezTo>
                      <a:cubicBezTo>
                        <a:pt x="172127" y="12987"/>
                        <a:pt x="168491" y="27080"/>
                        <a:pt x="164140" y="40004"/>
                      </a:cubicBezTo>
                      <a:cubicBezTo>
                        <a:pt x="155827" y="65202"/>
                        <a:pt x="145371" y="89646"/>
                        <a:pt x="132902" y="113065"/>
                      </a:cubicBezTo>
                      <a:cubicBezTo>
                        <a:pt x="153944" y="70592"/>
                        <a:pt x="187844" y="30003"/>
                        <a:pt x="234278" y="20651"/>
                      </a:cubicBezTo>
                      <a:cubicBezTo>
                        <a:pt x="231226" y="44842"/>
                        <a:pt x="220186" y="67319"/>
                        <a:pt x="202910" y="84555"/>
                      </a:cubicBezTo>
                      <a:cubicBezTo>
                        <a:pt x="185701" y="101622"/>
                        <a:pt x="166153" y="116182"/>
                        <a:pt x="144917" y="127807"/>
                      </a:cubicBezTo>
                      <a:cubicBezTo>
                        <a:pt x="130889" y="136055"/>
                        <a:pt x="115822" y="144757"/>
                        <a:pt x="109068" y="159564"/>
                      </a:cubicBezTo>
                      <a:cubicBezTo>
                        <a:pt x="138552" y="130112"/>
                        <a:pt x="178752" y="113955"/>
                        <a:pt x="220446" y="114818"/>
                      </a:cubicBezTo>
                      <a:cubicBezTo>
                        <a:pt x="206678" y="142809"/>
                        <a:pt x="180375" y="163071"/>
                        <a:pt x="151670" y="175150"/>
                      </a:cubicBezTo>
                      <a:cubicBezTo>
                        <a:pt x="139202" y="179541"/>
                        <a:pt x="127057" y="184879"/>
                        <a:pt x="115367" y="191127"/>
                      </a:cubicBezTo>
                      <a:cubicBezTo>
                        <a:pt x="103613" y="197569"/>
                        <a:pt x="95300" y="208888"/>
                        <a:pt x="92637" y="222040"/>
                      </a:cubicBezTo>
                      <a:cubicBezTo>
                        <a:pt x="118939" y="195147"/>
                        <a:pt x="153424" y="177625"/>
                        <a:pt x="190636" y="172163"/>
                      </a:cubicBezTo>
                      <a:cubicBezTo>
                        <a:pt x="175180" y="210090"/>
                        <a:pt x="145826" y="241068"/>
                        <a:pt x="112704" y="265032"/>
                      </a:cubicBezTo>
                      <a:cubicBezTo>
                        <a:pt x="97573" y="275942"/>
                        <a:pt x="79648" y="289061"/>
                        <a:pt x="80233" y="307700"/>
                      </a:cubicBezTo>
                      <a:cubicBezTo>
                        <a:pt x="99781" y="282865"/>
                        <a:pt x="125434" y="263493"/>
                        <a:pt x="154658" y="251459"/>
                      </a:cubicBezTo>
                      <a:cubicBezTo>
                        <a:pt x="154463" y="271845"/>
                        <a:pt x="148294" y="291724"/>
                        <a:pt x="136994" y="308674"/>
                      </a:cubicBezTo>
                      <a:cubicBezTo>
                        <a:pt x="123550" y="328676"/>
                        <a:pt x="102638" y="345172"/>
                        <a:pt x="98028" y="368876"/>
                      </a:cubicBezTo>
                      <a:cubicBezTo>
                        <a:pt x="96923" y="376449"/>
                        <a:pt x="96728" y="384118"/>
                        <a:pt x="97443" y="391736"/>
                      </a:cubicBezTo>
                      <a:cubicBezTo>
                        <a:pt x="98352" y="408167"/>
                        <a:pt x="99326" y="424662"/>
                        <a:pt x="100236" y="441093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30"/>
                <p:cNvSpPr/>
                <p:nvPr/>
              </p:nvSpPr>
              <p:spPr>
                <a:xfrm>
                  <a:off x="1129918" y="1618565"/>
                  <a:ext cx="84247" cy="502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75" h="370727" extrusionOk="0">
                      <a:moveTo>
                        <a:pt x="13989" y="370726"/>
                      </a:moveTo>
                      <a:cubicBezTo>
                        <a:pt x="13014" y="370206"/>
                        <a:pt x="12884" y="369687"/>
                        <a:pt x="12430" y="365920"/>
                      </a:cubicBezTo>
                      <a:cubicBezTo>
                        <a:pt x="11131" y="355724"/>
                        <a:pt x="11975" y="345983"/>
                        <a:pt x="11196" y="336306"/>
                      </a:cubicBezTo>
                      <a:cubicBezTo>
                        <a:pt x="10806" y="332344"/>
                        <a:pt x="11651" y="328448"/>
                        <a:pt x="11651" y="324551"/>
                      </a:cubicBezTo>
                      <a:cubicBezTo>
                        <a:pt x="11651" y="318901"/>
                        <a:pt x="11196" y="313381"/>
                        <a:pt x="10741" y="307861"/>
                      </a:cubicBezTo>
                      <a:cubicBezTo>
                        <a:pt x="10287" y="302341"/>
                        <a:pt x="9637" y="295392"/>
                        <a:pt x="8793" y="288897"/>
                      </a:cubicBezTo>
                      <a:cubicBezTo>
                        <a:pt x="7949" y="282403"/>
                        <a:pt x="6780" y="274675"/>
                        <a:pt x="6131" y="267271"/>
                      </a:cubicBezTo>
                      <a:cubicBezTo>
                        <a:pt x="5741" y="262953"/>
                        <a:pt x="5546" y="258615"/>
                        <a:pt x="5676" y="254283"/>
                      </a:cubicBezTo>
                      <a:cubicBezTo>
                        <a:pt x="5286" y="245710"/>
                        <a:pt x="4247" y="237177"/>
                        <a:pt x="2559" y="228760"/>
                      </a:cubicBezTo>
                      <a:cubicBezTo>
                        <a:pt x="1779" y="223500"/>
                        <a:pt x="1325" y="218239"/>
                        <a:pt x="935" y="212914"/>
                      </a:cubicBezTo>
                      <a:cubicBezTo>
                        <a:pt x="221" y="204056"/>
                        <a:pt x="-39" y="195171"/>
                        <a:pt x="156" y="186287"/>
                      </a:cubicBezTo>
                      <a:cubicBezTo>
                        <a:pt x="26" y="179624"/>
                        <a:pt x="546" y="172961"/>
                        <a:pt x="1844" y="166415"/>
                      </a:cubicBezTo>
                      <a:cubicBezTo>
                        <a:pt x="2754" y="161583"/>
                        <a:pt x="3468" y="156706"/>
                        <a:pt x="3857" y="151802"/>
                      </a:cubicBezTo>
                      <a:cubicBezTo>
                        <a:pt x="5156" y="143489"/>
                        <a:pt x="6845" y="135307"/>
                        <a:pt x="8793" y="127189"/>
                      </a:cubicBezTo>
                      <a:cubicBezTo>
                        <a:pt x="11001" y="117383"/>
                        <a:pt x="14054" y="107706"/>
                        <a:pt x="16326" y="98094"/>
                      </a:cubicBezTo>
                      <a:cubicBezTo>
                        <a:pt x="18015" y="91081"/>
                        <a:pt x="17690" y="83417"/>
                        <a:pt x="19509" y="76208"/>
                      </a:cubicBezTo>
                      <a:cubicBezTo>
                        <a:pt x="22106" y="65441"/>
                        <a:pt x="25808" y="54966"/>
                        <a:pt x="30549" y="44971"/>
                      </a:cubicBezTo>
                      <a:cubicBezTo>
                        <a:pt x="33081" y="39775"/>
                        <a:pt x="36459" y="35099"/>
                        <a:pt x="39382" y="30099"/>
                      </a:cubicBezTo>
                      <a:cubicBezTo>
                        <a:pt x="41459" y="26527"/>
                        <a:pt x="43213" y="22630"/>
                        <a:pt x="45876" y="19189"/>
                      </a:cubicBezTo>
                      <a:cubicBezTo>
                        <a:pt x="48538" y="15746"/>
                        <a:pt x="51071" y="12305"/>
                        <a:pt x="53864" y="8992"/>
                      </a:cubicBezTo>
                      <a:cubicBezTo>
                        <a:pt x="55032" y="7284"/>
                        <a:pt x="56332" y="5661"/>
                        <a:pt x="57695" y="4122"/>
                      </a:cubicBezTo>
                      <a:cubicBezTo>
                        <a:pt x="58735" y="2953"/>
                        <a:pt x="59968" y="1913"/>
                        <a:pt x="61007" y="874"/>
                      </a:cubicBezTo>
                      <a:cubicBezTo>
                        <a:pt x="62047" y="-165"/>
                        <a:pt x="62371" y="-229"/>
                        <a:pt x="62242" y="420"/>
                      </a:cubicBezTo>
                      <a:cubicBezTo>
                        <a:pt x="62047" y="1193"/>
                        <a:pt x="61787" y="1933"/>
                        <a:pt x="61397" y="2628"/>
                      </a:cubicBezTo>
                      <a:cubicBezTo>
                        <a:pt x="60228" y="5031"/>
                        <a:pt x="58735" y="7044"/>
                        <a:pt x="57435" y="9122"/>
                      </a:cubicBezTo>
                      <a:lnTo>
                        <a:pt x="56072" y="11330"/>
                      </a:lnTo>
                      <a:cubicBezTo>
                        <a:pt x="51396" y="20357"/>
                        <a:pt x="47109" y="29255"/>
                        <a:pt x="43083" y="38022"/>
                      </a:cubicBezTo>
                      <a:cubicBezTo>
                        <a:pt x="38732" y="46783"/>
                        <a:pt x="34965" y="55829"/>
                        <a:pt x="31848" y="65103"/>
                      </a:cubicBezTo>
                      <a:cubicBezTo>
                        <a:pt x="30094" y="72039"/>
                        <a:pt x="28731" y="79066"/>
                        <a:pt x="27691" y="86145"/>
                      </a:cubicBezTo>
                      <a:cubicBezTo>
                        <a:pt x="26393" y="92250"/>
                        <a:pt x="24249" y="98159"/>
                        <a:pt x="22691" y="104264"/>
                      </a:cubicBezTo>
                      <a:cubicBezTo>
                        <a:pt x="20678" y="111927"/>
                        <a:pt x="18989" y="119720"/>
                        <a:pt x="17106" y="127449"/>
                      </a:cubicBezTo>
                      <a:cubicBezTo>
                        <a:pt x="13794" y="141671"/>
                        <a:pt x="11131" y="156153"/>
                        <a:pt x="8014" y="170766"/>
                      </a:cubicBezTo>
                      <a:cubicBezTo>
                        <a:pt x="3403" y="191892"/>
                        <a:pt x="3014" y="213726"/>
                        <a:pt x="6910" y="234995"/>
                      </a:cubicBezTo>
                      <a:cubicBezTo>
                        <a:pt x="8014" y="239813"/>
                        <a:pt x="9508" y="244528"/>
                        <a:pt x="11456" y="249087"/>
                      </a:cubicBezTo>
                      <a:cubicBezTo>
                        <a:pt x="12819" y="252919"/>
                        <a:pt x="14379" y="256686"/>
                        <a:pt x="15482" y="260582"/>
                      </a:cubicBezTo>
                      <a:cubicBezTo>
                        <a:pt x="17106" y="266038"/>
                        <a:pt x="18275" y="271688"/>
                        <a:pt x="19444" y="277403"/>
                      </a:cubicBezTo>
                      <a:cubicBezTo>
                        <a:pt x="19964" y="279806"/>
                        <a:pt x="20873" y="282143"/>
                        <a:pt x="21392" y="284611"/>
                      </a:cubicBezTo>
                      <a:cubicBezTo>
                        <a:pt x="24379" y="300399"/>
                        <a:pt x="24704" y="316589"/>
                        <a:pt x="22236" y="332474"/>
                      </a:cubicBezTo>
                      <a:cubicBezTo>
                        <a:pt x="21587" y="337605"/>
                        <a:pt x="21197" y="342800"/>
                        <a:pt x="20093" y="347931"/>
                      </a:cubicBezTo>
                      <a:cubicBezTo>
                        <a:pt x="18794" y="354425"/>
                        <a:pt x="17106" y="360400"/>
                        <a:pt x="15612" y="366635"/>
                      </a:cubicBezTo>
                      <a:cubicBezTo>
                        <a:pt x="14963" y="368128"/>
                        <a:pt x="14443" y="369362"/>
                        <a:pt x="13989" y="37072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74" name="Google Shape;1274;p30"/>
              <p:cNvSpPr/>
              <p:nvPr/>
            </p:nvSpPr>
            <p:spPr>
              <a:xfrm>
                <a:off x="1244390" y="2282469"/>
                <a:ext cx="8799" cy="1144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844" extrusionOk="0">
                    <a:moveTo>
                      <a:pt x="93" y="843"/>
                    </a:moveTo>
                    <a:lnTo>
                      <a:pt x="93" y="-1"/>
                    </a:lnTo>
                    <a:close/>
                  </a:path>
                </a:pathLst>
              </a:custGeom>
              <a:solidFill>
                <a:srgbClr val="000F2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30"/>
              <p:cNvSpPr/>
              <p:nvPr/>
            </p:nvSpPr>
            <p:spPr>
              <a:xfrm>
                <a:off x="1588543" y="2094444"/>
                <a:ext cx="129692" cy="152324"/>
              </a:xfrm>
              <a:custGeom>
                <a:avLst/>
                <a:gdLst/>
                <a:ahLst/>
                <a:cxnLst/>
                <a:rect l="l" t="t" r="r" b="b"/>
                <a:pathLst>
                  <a:path w="95714" h="112416" extrusionOk="0">
                    <a:moveTo>
                      <a:pt x="47979" y="-1"/>
                    </a:moveTo>
                    <a:cubicBezTo>
                      <a:pt x="30444" y="-1"/>
                      <a:pt x="-2417" y="97024"/>
                      <a:pt x="245" y="110402"/>
                    </a:cubicBezTo>
                    <a:cubicBezTo>
                      <a:pt x="440" y="111097"/>
                      <a:pt x="765" y="111773"/>
                      <a:pt x="1090" y="112415"/>
                    </a:cubicBezTo>
                    <a:cubicBezTo>
                      <a:pt x="1090" y="105142"/>
                      <a:pt x="30963" y="76762"/>
                      <a:pt x="47979" y="76762"/>
                    </a:cubicBezTo>
                    <a:cubicBezTo>
                      <a:pt x="64994" y="76762"/>
                      <a:pt x="94867" y="105142"/>
                      <a:pt x="94867" y="112415"/>
                    </a:cubicBezTo>
                    <a:cubicBezTo>
                      <a:pt x="95192" y="111786"/>
                      <a:pt x="95452" y="111110"/>
                      <a:pt x="95647" y="110402"/>
                    </a:cubicBezTo>
                    <a:cubicBezTo>
                      <a:pt x="98375" y="97024"/>
                      <a:pt x="65514" y="-1"/>
                      <a:pt x="47979" y="-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30"/>
              <p:cNvSpPr/>
              <p:nvPr/>
            </p:nvSpPr>
            <p:spPr>
              <a:xfrm>
                <a:off x="1490864" y="2342410"/>
                <a:ext cx="51918" cy="30127"/>
              </a:xfrm>
              <a:custGeom>
                <a:avLst/>
                <a:gdLst/>
                <a:ahLst/>
                <a:cxnLst/>
                <a:rect l="l" t="t" r="r" b="b"/>
                <a:pathLst>
                  <a:path w="38316" h="22234" extrusionOk="0">
                    <a:moveTo>
                      <a:pt x="38410" y="19616"/>
                    </a:moveTo>
                    <a:cubicBezTo>
                      <a:pt x="34448" y="16395"/>
                      <a:pt x="29902" y="13927"/>
                      <a:pt x="25031" y="12342"/>
                    </a:cubicBezTo>
                    <a:cubicBezTo>
                      <a:pt x="21134" y="10543"/>
                      <a:pt x="19057" y="6257"/>
                      <a:pt x="20030" y="2081"/>
                    </a:cubicBezTo>
                    <a:cubicBezTo>
                      <a:pt x="20225" y="1211"/>
                      <a:pt x="19641" y="354"/>
                      <a:pt x="18797" y="133"/>
                    </a:cubicBezTo>
                    <a:cubicBezTo>
                      <a:pt x="14575" y="-1556"/>
                      <a:pt x="547" y="13121"/>
                      <a:pt x="93" y="21759"/>
                    </a:cubicBezTo>
                    <a:cubicBezTo>
                      <a:pt x="547" y="24551"/>
                      <a:pt x="13082" y="14096"/>
                      <a:pt x="13082" y="14096"/>
                    </a:cubicBezTo>
                    <a:close/>
                  </a:path>
                </a:pathLst>
              </a:custGeom>
              <a:solidFill>
                <a:srgbClr val="C48D68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30"/>
              <p:cNvSpPr/>
              <p:nvPr/>
            </p:nvSpPr>
            <p:spPr>
              <a:xfrm>
                <a:off x="1322009" y="2122064"/>
                <a:ext cx="219009" cy="87931"/>
              </a:xfrm>
              <a:custGeom>
                <a:avLst/>
                <a:gdLst/>
                <a:ahLst/>
                <a:cxnLst/>
                <a:rect l="l" t="t" r="r" b="b"/>
                <a:pathLst>
                  <a:path w="161630" h="64894" extrusionOk="0">
                    <a:moveTo>
                      <a:pt x="161686" y="1963"/>
                    </a:moveTo>
                    <a:cubicBezTo>
                      <a:pt x="161881" y="1086"/>
                      <a:pt x="161297" y="222"/>
                      <a:pt x="160452" y="34"/>
                    </a:cubicBezTo>
                    <a:cubicBezTo>
                      <a:pt x="159673" y="-122"/>
                      <a:pt x="158959" y="249"/>
                      <a:pt x="158634" y="924"/>
                    </a:cubicBezTo>
                    <a:cubicBezTo>
                      <a:pt x="153503" y="11704"/>
                      <a:pt x="135644" y="43332"/>
                      <a:pt x="96743" y="44955"/>
                    </a:cubicBezTo>
                    <a:cubicBezTo>
                      <a:pt x="35956" y="48138"/>
                      <a:pt x="45827" y="18069"/>
                      <a:pt x="38294" y="14302"/>
                    </a:cubicBezTo>
                    <a:cubicBezTo>
                      <a:pt x="30761" y="10536"/>
                      <a:pt x="-672" y="14822"/>
                      <a:pt x="107" y="17485"/>
                    </a:cubicBezTo>
                    <a:cubicBezTo>
                      <a:pt x="886" y="20147"/>
                      <a:pt x="8745" y="25018"/>
                      <a:pt x="8745" y="25018"/>
                    </a:cubicBezTo>
                    <a:cubicBezTo>
                      <a:pt x="8745" y="25018"/>
                      <a:pt x="2835" y="29888"/>
                      <a:pt x="3874" y="32551"/>
                    </a:cubicBezTo>
                    <a:cubicBezTo>
                      <a:pt x="4914" y="35214"/>
                      <a:pt x="29137" y="39046"/>
                      <a:pt x="29137" y="39046"/>
                    </a:cubicBezTo>
                    <a:cubicBezTo>
                      <a:pt x="29137" y="39046"/>
                      <a:pt x="20045" y="41773"/>
                      <a:pt x="22643" y="46059"/>
                    </a:cubicBezTo>
                    <a:cubicBezTo>
                      <a:pt x="25240" y="50346"/>
                      <a:pt x="39852" y="49306"/>
                      <a:pt x="39852" y="49306"/>
                    </a:cubicBezTo>
                    <a:cubicBezTo>
                      <a:pt x="39852" y="49306"/>
                      <a:pt x="47386" y="64893"/>
                      <a:pt x="96808" y="64893"/>
                    </a:cubicBezTo>
                    <a:cubicBezTo>
                      <a:pt x="150646" y="64828"/>
                      <a:pt x="157919" y="17550"/>
                      <a:pt x="161686" y="1963"/>
                    </a:cubicBezTo>
                    <a:close/>
                  </a:path>
                </a:pathLst>
              </a:custGeom>
              <a:solidFill>
                <a:srgbClr val="000F2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30"/>
              <p:cNvSpPr/>
              <p:nvPr/>
            </p:nvSpPr>
            <p:spPr>
              <a:xfrm>
                <a:off x="1375725" y="2035596"/>
                <a:ext cx="133492" cy="35773"/>
              </a:xfrm>
              <a:custGeom>
                <a:avLst/>
                <a:gdLst/>
                <a:ahLst/>
                <a:cxnLst/>
                <a:rect l="l" t="t" r="r" b="b"/>
                <a:pathLst>
                  <a:path w="98518" h="26401" extrusionOk="0">
                    <a:moveTo>
                      <a:pt x="93" y="26400"/>
                    </a:moveTo>
                    <a:cubicBezTo>
                      <a:pt x="5743" y="19347"/>
                      <a:pt x="12757" y="13515"/>
                      <a:pt x="20744" y="9255"/>
                    </a:cubicBezTo>
                    <a:cubicBezTo>
                      <a:pt x="28797" y="4800"/>
                      <a:pt x="37630" y="1897"/>
                      <a:pt x="46722" y="683"/>
                    </a:cubicBezTo>
                    <a:cubicBezTo>
                      <a:pt x="60295" y="-1149"/>
                      <a:pt x="74193" y="715"/>
                      <a:pt x="86792" y="6073"/>
                    </a:cubicBezTo>
                    <a:cubicBezTo>
                      <a:pt x="90883" y="7989"/>
                      <a:pt x="94780" y="10158"/>
                      <a:pt x="98611" y="12567"/>
                    </a:cubicBezTo>
                    <a:cubicBezTo>
                      <a:pt x="90234" y="10126"/>
                      <a:pt x="81726" y="8340"/>
                      <a:pt x="73089" y="7242"/>
                    </a:cubicBezTo>
                    <a:cubicBezTo>
                      <a:pt x="64646" y="6073"/>
                      <a:pt x="56139" y="6073"/>
                      <a:pt x="47696" y="7242"/>
                    </a:cubicBezTo>
                    <a:cubicBezTo>
                      <a:pt x="39253" y="8307"/>
                      <a:pt x="31006" y="10489"/>
                      <a:pt x="23147" y="13736"/>
                    </a:cubicBezTo>
                    <a:cubicBezTo>
                      <a:pt x="15029" y="17094"/>
                      <a:pt x="7302" y="21341"/>
                      <a:pt x="93" y="26400"/>
                    </a:cubicBezTo>
                    <a:close/>
                  </a:path>
                </a:pathLst>
              </a:custGeom>
              <a:solidFill>
                <a:srgbClr val="C48D68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30"/>
              <p:cNvSpPr/>
              <p:nvPr/>
            </p:nvSpPr>
            <p:spPr>
              <a:xfrm>
                <a:off x="1307783" y="1901589"/>
                <a:ext cx="251531" cy="101434"/>
              </a:xfrm>
              <a:custGeom>
                <a:avLst/>
                <a:gdLst/>
                <a:ahLst/>
                <a:cxnLst/>
                <a:rect l="l" t="t" r="r" b="b"/>
                <a:pathLst>
                  <a:path w="185632" h="74859" extrusionOk="0">
                    <a:moveTo>
                      <a:pt x="537" y="74546"/>
                    </a:moveTo>
                    <a:cubicBezTo>
                      <a:pt x="-7257" y="61557"/>
                      <a:pt x="89184" y="-16375"/>
                      <a:pt x="169389" y="3108"/>
                    </a:cubicBezTo>
                    <a:cubicBezTo>
                      <a:pt x="188872" y="9148"/>
                      <a:pt x="188157" y="32333"/>
                      <a:pt x="181468" y="36814"/>
                    </a:cubicBezTo>
                    <a:cubicBezTo>
                      <a:pt x="174779" y="41295"/>
                      <a:pt x="121266" y="2394"/>
                      <a:pt x="55608" y="42009"/>
                    </a:cubicBezTo>
                    <a:cubicBezTo>
                      <a:pt x="41450" y="53049"/>
                      <a:pt x="5277" y="77923"/>
                      <a:pt x="537" y="74546"/>
                    </a:cubicBezTo>
                    <a:close/>
                  </a:path>
                </a:pathLst>
              </a:custGeom>
              <a:solidFill>
                <a:srgbClr val="000F2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30"/>
              <p:cNvSpPr/>
              <p:nvPr/>
            </p:nvSpPr>
            <p:spPr>
              <a:xfrm>
                <a:off x="1326871" y="2237928"/>
                <a:ext cx="133228" cy="133228"/>
              </a:xfrm>
              <a:custGeom>
                <a:avLst/>
                <a:gdLst/>
                <a:ahLst/>
                <a:cxnLst/>
                <a:rect l="l" t="t" r="r" b="b"/>
                <a:pathLst>
                  <a:path w="98323" h="98323" extrusionOk="0">
                    <a:moveTo>
                      <a:pt x="98324" y="49162"/>
                    </a:moveTo>
                    <a:cubicBezTo>
                      <a:pt x="98324" y="76313"/>
                      <a:pt x="76313" y="98324"/>
                      <a:pt x="49162" y="98324"/>
                    </a:cubicBezTo>
                    <a:cubicBezTo>
                      <a:pt x="22011" y="98324"/>
                      <a:pt x="0" y="76313"/>
                      <a:pt x="0" y="49162"/>
                    </a:cubicBezTo>
                    <a:cubicBezTo>
                      <a:pt x="0" y="22011"/>
                      <a:pt x="22011" y="0"/>
                      <a:pt x="49162" y="0"/>
                    </a:cubicBezTo>
                    <a:cubicBezTo>
                      <a:pt x="76313" y="0"/>
                      <a:pt x="98324" y="22011"/>
                      <a:pt x="98324" y="49162"/>
                    </a:cubicBezTo>
                    <a:close/>
                  </a:path>
                </a:pathLst>
              </a:custGeom>
              <a:solidFill>
                <a:srgbClr val="D1645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30"/>
              <p:cNvSpPr/>
              <p:nvPr/>
            </p:nvSpPr>
            <p:spPr>
              <a:xfrm>
                <a:off x="1171764" y="2330003"/>
                <a:ext cx="95158" cy="205387"/>
              </a:xfrm>
              <a:custGeom>
                <a:avLst/>
                <a:gdLst/>
                <a:ahLst/>
                <a:cxnLst/>
                <a:rect l="l" t="t" r="r" b="b"/>
                <a:pathLst>
                  <a:path w="70227" h="151577" extrusionOk="0">
                    <a:moveTo>
                      <a:pt x="33151" y="-1"/>
                    </a:moveTo>
                    <a:cubicBezTo>
                      <a:pt x="33151" y="-1"/>
                      <a:pt x="-23154" y="25976"/>
                      <a:pt x="11200" y="96504"/>
                    </a:cubicBezTo>
                    <a:cubicBezTo>
                      <a:pt x="33086" y="138652"/>
                      <a:pt x="54193" y="151576"/>
                      <a:pt x="54193" y="151576"/>
                    </a:cubicBezTo>
                    <a:cubicBezTo>
                      <a:pt x="54193" y="151576"/>
                      <a:pt x="101927" y="87348"/>
                      <a:pt x="33151" y="-1"/>
                    </a:cubicBezTo>
                    <a:close/>
                  </a:path>
                </a:pathLst>
              </a:custGeom>
              <a:solidFill>
                <a:srgbClr val="C48D6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30"/>
              <p:cNvSpPr/>
              <p:nvPr/>
            </p:nvSpPr>
            <p:spPr>
              <a:xfrm>
                <a:off x="2063036" y="2282469"/>
                <a:ext cx="8799" cy="1144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844" extrusionOk="0">
                    <a:moveTo>
                      <a:pt x="93" y="843"/>
                    </a:moveTo>
                    <a:lnTo>
                      <a:pt x="93" y="-1"/>
                    </a:lnTo>
                    <a:close/>
                  </a:path>
                </a:pathLst>
              </a:custGeom>
              <a:solidFill>
                <a:srgbClr val="000F2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30"/>
              <p:cNvSpPr/>
              <p:nvPr/>
            </p:nvSpPr>
            <p:spPr>
              <a:xfrm>
                <a:off x="1763747" y="2342410"/>
                <a:ext cx="51918" cy="30127"/>
              </a:xfrm>
              <a:custGeom>
                <a:avLst/>
                <a:gdLst/>
                <a:ahLst/>
                <a:cxnLst/>
                <a:rect l="l" t="t" r="r" b="b"/>
                <a:pathLst>
                  <a:path w="38316" h="22234" extrusionOk="0">
                    <a:moveTo>
                      <a:pt x="93" y="19616"/>
                    </a:moveTo>
                    <a:cubicBezTo>
                      <a:pt x="4054" y="16382"/>
                      <a:pt x="8601" y="13914"/>
                      <a:pt x="13472" y="12342"/>
                    </a:cubicBezTo>
                    <a:cubicBezTo>
                      <a:pt x="17368" y="10543"/>
                      <a:pt x="19446" y="6257"/>
                      <a:pt x="18472" y="2081"/>
                    </a:cubicBezTo>
                    <a:cubicBezTo>
                      <a:pt x="18277" y="1211"/>
                      <a:pt x="18862" y="354"/>
                      <a:pt x="19706" y="133"/>
                    </a:cubicBezTo>
                    <a:cubicBezTo>
                      <a:pt x="23927" y="-1556"/>
                      <a:pt x="37955" y="13121"/>
                      <a:pt x="38410" y="21759"/>
                    </a:cubicBezTo>
                    <a:cubicBezTo>
                      <a:pt x="37955" y="24551"/>
                      <a:pt x="25421" y="14096"/>
                      <a:pt x="25421" y="14096"/>
                    </a:cubicBezTo>
                    <a:close/>
                  </a:path>
                </a:pathLst>
              </a:custGeom>
              <a:solidFill>
                <a:srgbClr val="C48D68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30"/>
              <p:cNvSpPr/>
              <p:nvPr/>
            </p:nvSpPr>
            <p:spPr>
              <a:xfrm>
                <a:off x="1765808" y="2122064"/>
                <a:ext cx="219009" cy="87931"/>
              </a:xfrm>
              <a:custGeom>
                <a:avLst/>
                <a:gdLst/>
                <a:ahLst/>
                <a:cxnLst/>
                <a:rect l="l" t="t" r="r" b="b"/>
                <a:pathLst>
                  <a:path w="161630" h="64894" extrusionOk="0">
                    <a:moveTo>
                      <a:pt x="131" y="1963"/>
                    </a:moveTo>
                    <a:cubicBezTo>
                      <a:pt x="-64" y="1086"/>
                      <a:pt x="521" y="222"/>
                      <a:pt x="1365" y="34"/>
                    </a:cubicBezTo>
                    <a:cubicBezTo>
                      <a:pt x="2144" y="-122"/>
                      <a:pt x="2859" y="249"/>
                      <a:pt x="3183" y="924"/>
                    </a:cubicBezTo>
                    <a:cubicBezTo>
                      <a:pt x="8314" y="11704"/>
                      <a:pt x="26173" y="43332"/>
                      <a:pt x="65074" y="44955"/>
                    </a:cubicBezTo>
                    <a:cubicBezTo>
                      <a:pt x="125861" y="48138"/>
                      <a:pt x="115989" y="18069"/>
                      <a:pt x="123523" y="14302"/>
                    </a:cubicBezTo>
                    <a:cubicBezTo>
                      <a:pt x="131056" y="10536"/>
                      <a:pt x="162489" y="14822"/>
                      <a:pt x="161709" y="17485"/>
                    </a:cubicBezTo>
                    <a:cubicBezTo>
                      <a:pt x="160930" y="20147"/>
                      <a:pt x="153072" y="25018"/>
                      <a:pt x="153072" y="25018"/>
                    </a:cubicBezTo>
                    <a:cubicBezTo>
                      <a:pt x="153072" y="25018"/>
                      <a:pt x="158981" y="29888"/>
                      <a:pt x="157943" y="32551"/>
                    </a:cubicBezTo>
                    <a:cubicBezTo>
                      <a:pt x="156904" y="35214"/>
                      <a:pt x="132680" y="39046"/>
                      <a:pt x="132680" y="39046"/>
                    </a:cubicBezTo>
                    <a:cubicBezTo>
                      <a:pt x="132680" y="39046"/>
                      <a:pt x="141772" y="41773"/>
                      <a:pt x="139174" y="46059"/>
                    </a:cubicBezTo>
                    <a:cubicBezTo>
                      <a:pt x="136576" y="50346"/>
                      <a:pt x="121964" y="49306"/>
                      <a:pt x="121964" y="49306"/>
                    </a:cubicBezTo>
                    <a:cubicBezTo>
                      <a:pt x="121964" y="49306"/>
                      <a:pt x="114430" y="64893"/>
                      <a:pt x="65009" y="64893"/>
                    </a:cubicBezTo>
                    <a:cubicBezTo>
                      <a:pt x="10911" y="64828"/>
                      <a:pt x="3897" y="17550"/>
                      <a:pt x="131" y="1963"/>
                    </a:cubicBezTo>
                    <a:close/>
                  </a:path>
                </a:pathLst>
              </a:custGeom>
              <a:solidFill>
                <a:srgbClr val="000F2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30"/>
              <p:cNvSpPr/>
              <p:nvPr/>
            </p:nvSpPr>
            <p:spPr>
              <a:xfrm>
                <a:off x="1797373" y="2035505"/>
                <a:ext cx="133581" cy="35864"/>
              </a:xfrm>
              <a:custGeom>
                <a:avLst/>
                <a:gdLst/>
                <a:ahLst/>
                <a:cxnLst/>
                <a:rect l="l" t="t" r="r" b="b"/>
                <a:pathLst>
                  <a:path w="98584" h="26468" extrusionOk="0">
                    <a:moveTo>
                      <a:pt x="98677" y="26467"/>
                    </a:moveTo>
                    <a:cubicBezTo>
                      <a:pt x="93027" y="19414"/>
                      <a:pt x="86013" y="13582"/>
                      <a:pt x="78025" y="9322"/>
                    </a:cubicBezTo>
                    <a:cubicBezTo>
                      <a:pt x="69972" y="4867"/>
                      <a:pt x="61140" y="1964"/>
                      <a:pt x="52047" y="750"/>
                    </a:cubicBezTo>
                    <a:cubicBezTo>
                      <a:pt x="42956" y="-569"/>
                      <a:pt x="33734" y="-147"/>
                      <a:pt x="24837" y="1984"/>
                    </a:cubicBezTo>
                    <a:cubicBezTo>
                      <a:pt x="20420" y="2971"/>
                      <a:pt x="16070" y="4361"/>
                      <a:pt x="11848" y="6140"/>
                    </a:cubicBezTo>
                    <a:cubicBezTo>
                      <a:pt x="7822" y="8056"/>
                      <a:pt x="3860" y="10225"/>
                      <a:pt x="93" y="12634"/>
                    </a:cubicBezTo>
                    <a:cubicBezTo>
                      <a:pt x="8471" y="10193"/>
                      <a:pt x="16979" y="8406"/>
                      <a:pt x="25616" y="7309"/>
                    </a:cubicBezTo>
                    <a:cubicBezTo>
                      <a:pt x="34059" y="6140"/>
                      <a:pt x="42566" y="6140"/>
                      <a:pt x="51009" y="7309"/>
                    </a:cubicBezTo>
                    <a:cubicBezTo>
                      <a:pt x="59451" y="8374"/>
                      <a:pt x="67699" y="10556"/>
                      <a:pt x="75557" y="13803"/>
                    </a:cubicBezTo>
                    <a:cubicBezTo>
                      <a:pt x="83740" y="17154"/>
                      <a:pt x="91468" y="21402"/>
                      <a:pt x="98677" y="26467"/>
                    </a:cubicBezTo>
                    <a:close/>
                  </a:path>
                </a:pathLst>
              </a:custGeom>
              <a:solidFill>
                <a:srgbClr val="C48D68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30"/>
              <p:cNvSpPr/>
              <p:nvPr/>
            </p:nvSpPr>
            <p:spPr>
              <a:xfrm>
                <a:off x="1747501" y="1901589"/>
                <a:ext cx="251531" cy="101434"/>
              </a:xfrm>
              <a:custGeom>
                <a:avLst/>
                <a:gdLst/>
                <a:ahLst/>
                <a:cxnLst/>
                <a:rect l="l" t="t" r="r" b="b"/>
                <a:pathLst>
                  <a:path w="185632" h="74859" extrusionOk="0">
                    <a:moveTo>
                      <a:pt x="185282" y="74546"/>
                    </a:moveTo>
                    <a:cubicBezTo>
                      <a:pt x="193075" y="61557"/>
                      <a:pt x="96635" y="-16375"/>
                      <a:pt x="16430" y="3108"/>
                    </a:cubicBezTo>
                    <a:cubicBezTo>
                      <a:pt x="-3053" y="9148"/>
                      <a:pt x="-2339" y="32333"/>
                      <a:pt x="4351" y="36814"/>
                    </a:cubicBezTo>
                    <a:cubicBezTo>
                      <a:pt x="11039" y="41295"/>
                      <a:pt x="64552" y="2394"/>
                      <a:pt x="130210" y="42009"/>
                    </a:cubicBezTo>
                    <a:cubicBezTo>
                      <a:pt x="144368" y="53049"/>
                      <a:pt x="180931" y="77923"/>
                      <a:pt x="185282" y="74546"/>
                    </a:cubicBezTo>
                    <a:close/>
                  </a:path>
                </a:pathLst>
              </a:custGeom>
              <a:solidFill>
                <a:srgbClr val="000F2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30"/>
              <p:cNvSpPr/>
              <p:nvPr/>
            </p:nvSpPr>
            <p:spPr>
              <a:xfrm>
                <a:off x="1846755" y="2237928"/>
                <a:ext cx="133228" cy="133228"/>
              </a:xfrm>
              <a:custGeom>
                <a:avLst/>
                <a:gdLst/>
                <a:ahLst/>
                <a:cxnLst/>
                <a:rect l="l" t="t" r="r" b="b"/>
                <a:pathLst>
                  <a:path w="98323" h="98323" extrusionOk="0">
                    <a:moveTo>
                      <a:pt x="98324" y="49162"/>
                    </a:moveTo>
                    <a:cubicBezTo>
                      <a:pt x="98324" y="76313"/>
                      <a:pt x="76314" y="98324"/>
                      <a:pt x="49162" y="98324"/>
                    </a:cubicBezTo>
                    <a:cubicBezTo>
                      <a:pt x="22011" y="98324"/>
                      <a:pt x="1" y="76313"/>
                      <a:pt x="1" y="49162"/>
                    </a:cubicBezTo>
                    <a:cubicBezTo>
                      <a:pt x="1" y="22011"/>
                      <a:pt x="22011" y="0"/>
                      <a:pt x="49162" y="0"/>
                    </a:cubicBezTo>
                    <a:cubicBezTo>
                      <a:pt x="76314" y="0"/>
                      <a:pt x="98324" y="22011"/>
                      <a:pt x="98324" y="49162"/>
                    </a:cubicBezTo>
                    <a:close/>
                  </a:path>
                </a:pathLst>
              </a:custGeom>
              <a:solidFill>
                <a:srgbClr val="D1645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30"/>
              <p:cNvSpPr/>
              <p:nvPr/>
            </p:nvSpPr>
            <p:spPr>
              <a:xfrm>
                <a:off x="2039945" y="2330003"/>
                <a:ext cx="95158" cy="205387"/>
              </a:xfrm>
              <a:custGeom>
                <a:avLst/>
                <a:gdLst/>
                <a:ahLst/>
                <a:cxnLst/>
                <a:rect l="l" t="t" r="r" b="b"/>
                <a:pathLst>
                  <a:path w="70227" h="151577" extrusionOk="0">
                    <a:moveTo>
                      <a:pt x="37262" y="-1"/>
                    </a:moveTo>
                    <a:cubicBezTo>
                      <a:pt x="37262" y="-1"/>
                      <a:pt x="93568" y="25976"/>
                      <a:pt x="59212" y="96504"/>
                    </a:cubicBezTo>
                    <a:cubicBezTo>
                      <a:pt x="37327" y="138652"/>
                      <a:pt x="16220" y="151576"/>
                      <a:pt x="16220" y="151576"/>
                    </a:cubicBezTo>
                    <a:cubicBezTo>
                      <a:pt x="16220" y="151576"/>
                      <a:pt x="-31513" y="87348"/>
                      <a:pt x="37262" y="-1"/>
                    </a:cubicBezTo>
                    <a:close/>
                  </a:path>
                </a:pathLst>
              </a:custGeom>
              <a:solidFill>
                <a:srgbClr val="C48D6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30"/>
              <p:cNvSpPr/>
              <p:nvPr/>
            </p:nvSpPr>
            <p:spPr>
              <a:xfrm>
                <a:off x="1589894" y="2198580"/>
                <a:ext cx="127068" cy="60695"/>
              </a:xfrm>
              <a:custGeom>
                <a:avLst/>
                <a:gdLst/>
                <a:ahLst/>
                <a:cxnLst/>
                <a:rect l="l" t="t" r="r" b="b"/>
                <a:pathLst>
                  <a:path w="93777" h="44793" extrusionOk="0">
                    <a:moveTo>
                      <a:pt x="46982" y="-1"/>
                    </a:moveTo>
                    <a:cubicBezTo>
                      <a:pt x="29967" y="-1"/>
                      <a:pt x="93" y="28379"/>
                      <a:pt x="93" y="35653"/>
                    </a:cubicBezTo>
                    <a:cubicBezTo>
                      <a:pt x="6587" y="46823"/>
                      <a:pt x="46982" y="44615"/>
                      <a:pt x="46982" y="44615"/>
                    </a:cubicBezTo>
                    <a:cubicBezTo>
                      <a:pt x="46982" y="44615"/>
                      <a:pt x="87312" y="46823"/>
                      <a:pt x="93871" y="35653"/>
                    </a:cubicBezTo>
                    <a:cubicBezTo>
                      <a:pt x="93871" y="28379"/>
                      <a:pt x="63997" y="-1"/>
                      <a:pt x="46982" y="-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30"/>
              <p:cNvSpPr/>
              <p:nvPr/>
            </p:nvSpPr>
            <p:spPr>
              <a:xfrm>
                <a:off x="1025114" y="3983144"/>
                <a:ext cx="1258987" cy="428811"/>
              </a:xfrm>
              <a:custGeom>
                <a:avLst/>
                <a:gdLst/>
                <a:ahLst/>
                <a:cxnLst/>
                <a:rect l="l" t="t" r="r" b="b"/>
                <a:pathLst>
                  <a:path w="929142" h="316466" extrusionOk="0">
                    <a:moveTo>
                      <a:pt x="739277" y="242042"/>
                    </a:moveTo>
                    <a:cubicBezTo>
                      <a:pt x="754213" y="233859"/>
                      <a:pt x="769540" y="224767"/>
                      <a:pt x="786491" y="223728"/>
                    </a:cubicBezTo>
                    <a:cubicBezTo>
                      <a:pt x="805129" y="222559"/>
                      <a:pt x="822794" y="231197"/>
                      <a:pt x="839289" y="239834"/>
                    </a:cubicBezTo>
                    <a:cubicBezTo>
                      <a:pt x="869617" y="255680"/>
                      <a:pt x="899167" y="272481"/>
                      <a:pt x="928001" y="290230"/>
                    </a:cubicBezTo>
                    <a:cubicBezTo>
                      <a:pt x="924689" y="278358"/>
                      <a:pt x="922027" y="266305"/>
                      <a:pt x="920143" y="254122"/>
                    </a:cubicBezTo>
                    <a:cubicBezTo>
                      <a:pt x="914493" y="216130"/>
                      <a:pt x="917221" y="177359"/>
                      <a:pt x="920143" y="139042"/>
                    </a:cubicBezTo>
                    <a:cubicBezTo>
                      <a:pt x="923195" y="97264"/>
                      <a:pt x="926248" y="55525"/>
                      <a:pt x="929236" y="13832"/>
                    </a:cubicBezTo>
                    <a:lnTo>
                      <a:pt x="517041" y="2856"/>
                    </a:lnTo>
                    <a:lnTo>
                      <a:pt x="517041" y="-1"/>
                    </a:lnTo>
                    <a:lnTo>
                      <a:pt x="464242" y="1428"/>
                    </a:lnTo>
                    <a:lnTo>
                      <a:pt x="411444" y="-1"/>
                    </a:lnTo>
                    <a:lnTo>
                      <a:pt x="411444" y="2856"/>
                    </a:lnTo>
                    <a:lnTo>
                      <a:pt x="2302" y="13767"/>
                    </a:lnTo>
                    <a:lnTo>
                      <a:pt x="93" y="23443"/>
                    </a:lnTo>
                    <a:cubicBezTo>
                      <a:pt x="2886" y="61974"/>
                      <a:pt x="5678" y="100511"/>
                      <a:pt x="8536" y="139042"/>
                    </a:cubicBezTo>
                    <a:cubicBezTo>
                      <a:pt x="9640" y="154629"/>
                      <a:pt x="10744" y="170345"/>
                      <a:pt x="11328" y="185996"/>
                    </a:cubicBezTo>
                    <a:lnTo>
                      <a:pt x="36202" y="172618"/>
                    </a:lnTo>
                    <a:cubicBezTo>
                      <a:pt x="227329" y="334132"/>
                      <a:pt x="519963" y="363031"/>
                      <a:pt x="739277" y="242042"/>
                    </a:cubicBezTo>
                    <a:close/>
                  </a:path>
                </a:pathLst>
              </a:custGeom>
              <a:solidFill>
                <a:srgbClr val="00A3B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30"/>
              <p:cNvSpPr/>
              <p:nvPr/>
            </p:nvSpPr>
            <p:spPr>
              <a:xfrm>
                <a:off x="954253" y="2877660"/>
                <a:ext cx="1403147" cy="1014925"/>
              </a:xfrm>
              <a:custGeom>
                <a:avLst/>
                <a:gdLst/>
                <a:ahLst/>
                <a:cxnLst/>
                <a:rect l="l" t="t" r="r" b="b"/>
                <a:pathLst>
                  <a:path w="1035533" h="749022" extrusionOk="0">
                    <a:moveTo>
                      <a:pt x="270971" y="98941"/>
                    </a:moveTo>
                    <a:cubicBezTo>
                      <a:pt x="539121" y="-18886"/>
                      <a:pt x="852017" y="102974"/>
                      <a:pt x="969824" y="371117"/>
                    </a:cubicBezTo>
                    <a:cubicBezTo>
                      <a:pt x="1022298" y="490509"/>
                      <a:pt x="1028922" y="625046"/>
                      <a:pt x="988463" y="749022"/>
                    </a:cubicBezTo>
                    <a:cubicBezTo>
                      <a:pt x="992294" y="740449"/>
                      <a:pt x="995932" y="731812"/>
                      <a:pt x="999374" y="723045"/>
                    </a:cubicBezTo>
                    <a:cubicBezTo>
                      <a:pt x="1105621" y="449991"/>
                      <a:pt x="970409" y="142505"/>
                      <a:pt x="697323" y="36251"/>
                    </a:cubicBezTo>
                    <a:cubicBezTo>
                      <a:pt x="424301" y="-69996"/>
                      <a:pt x="116796" y="65222"/>
                      <a:pt x="10549" y="338282"/>
                    </a:cubicBezTo>
                    <a:cubicBezTo>
                      <a:pt x="10224" y="339179"/>
                      <a:pt x="9834" y="340081"/>
                      <a:pt x="9509" y="340984"/>
                    </a:cubicBezTo>
                    <a:cubicBezTo>
                      <a:pt x="6067" y="349751"/>
                      <a:pt x="3015" y="358583"/>
                      <a:pt x="93" y="367481"/>
                    </a:cubicBezTo>
                    <a:cubicBezTo>
                      <a:pt x="53801" y="247368"/>
                      <a:pt x="150372" y="151616"/>
                      <a:pt x="270971" y="98941"/>
                    </a:cubicBezTo>
                    <a:close/>
                  </a:path>
                </a:pathLst>
              </a:custGeom>
              <a:solidFill>
                <a:srgbClr val="CCF3F5">
                  <a:alpha val="367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30"/>
              <p:cNvSpPr/>
              <p:nvPr/>
            </p:nvSpPr>
            <p:spPr>
              <a:xfrm>
                <a:off x="1265251" y="3416869"/>
                <a:ext cx="2199" cy="2640"/>
              </a:xfrm>
              <a:custGeom>
                <a:avLst/>
                <a:gdLst/>
                <a:ahLst/>
                <a:cxnLst/>
                <a:rect l="l" t="t" r="r" b="b"/>
                <a:pathLst>
                  <a:path w="1623" h="1948" extrusionOk="0">
                    <a:moveTo>
                      <a:pt x="1717" y="-1"/>
                    </a:moveTo>
                    <a:lnTo>
                      <a:pt x="1717" y="-1"/>
                    </a:lnTo>
                    <a:lnTo>
                      <a:pt x="93" y="1947"/>
                    </a:lnTo>
                    <a:close/>
                  </a:path>
                </a:pathLst>
              </a:custGeom>
              <a:solidFill>
                <a:srgbClr val="A9BE3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30"/>
              <p:cNvSpPr/>
              <p:nvPr/>
            </p:nvSpPr>
            <p:spPr>
              <a:xfrm>
                <a:off x="2152608" y="3426947"/>
                <a:ext cx="204911" cy="345788"/>
              </a:xfrm>
              <a:custGeom>
                <a:avLst/>
                <a:gdLst/>
                <a:ahLst/>
                <a:cxnLst/>
                <a:rect l="l" t="t" r="r" b="b"/>
                <a:pathLst>
                  <a:path w="151226" h="255194" extrusionOk="0">
                    <a:moveTo>
                      <a:pt x="129165" y="27308"/>
                    </a:moveTo>
                    <a:cubicBezTo>
                      <a:pt x="127152" y="28880"/>
                      <a:pt x="124944" y="30276"/>
                      <a:pt x="122671" y="31465"/>
                    </a:cubicBezTo>
                    <a:cubicBezTo>
                      <a:pt x="116177" y="33478"/>
                      <a:pt x="110591" y="27178"/>
                      <a:pt x="106175" y="22113"/>
                    </a:cubicBezTo>
                    <a:cubicBezTo>
                      <a:pt x="101759" y="17047"/>
                      <a:pt x="93186" y="12696"/>
                      <a:pt x="88965" y="17761"/>
                    </a:cubicBezTo>
                    <a:cubicBezTo>
                      <a:pt x="87341" y="19645"/>
                      <a:pt x="86887" y="22307"/>
                      <a:pt x="85458" y="24256"/>
                    </a:cubicBezTo>
                    <a:cubicBezTo>
                      <a:pt x="84029" y="26204"/>
                      <a:pt x="80652" y="27503"/>
                      <a:pt x="78963" y="25425"/>
                    </a:cubicBezTo>
                    <a:cubicBezTo>
                      <a:pt x="79288" y="18093"/>
                      <a:pt x="77016" y="10877"/>
                      <a:pt x="72469" y="5098"/>
                    </a:cubicBezTo>
                    <a:cubicBezTo>
                      <a:pt x="67209" y="32"/>
                      <a:pt x="56233" y="1136"/>
                      <a:pt x="54935" y="8345"/>
                    </a:cubicBezTo>
                    <a:cubicBezTo>
                      <a:pt x="54481" y="1851"/>
                      <a:pt x="46233" y="-1462"/>
                      <a:pt x="40128" y="617"/>
                    </a:cubicBezTo>
                    <a:cubicBezTo>
                      <a:pt x="34218" y="3402"/>
                      <a:pt x="29283" y="7935"/>
                      <a:pt x="26035" y="13605"/>
                    </a:cubicBezTo>
                    <a:cubicBezTo>
                      <a:pt x="22333" y="17599"/>
                      <a:pt x="20190" y="22775"/>
                      <a:pt x="19930" y="28217"/>
                    </a:cubicBezTo>
                    <a:cubicBezTo>
                      <a:pt x="20450" y="33607"/>
                      <a:pt x="27139" y="38284"/>
                      <a:pt x="31360" y="34712"/>
                    </a:cubicBezTo>
                    <a:cubicBezTo>
                      <a:pt x="33828" y="39303"/>
                      <a:pt x="32075" y="45005"/>
                      <a:pt x="27464" y="47447"/>
                    </a:cubicBezTo>
                    <a:cubicBezTo>
                      <a:pt x="26100" y="48168"/>
                      <a:pt x="24606" y="48545"/>
                      <a:pt x="23047" y="48545"/>
                    </a:cubicBezTo>
                    <a:cubicBezTo>
                      <a:pt x="27724" y="55734"/>
                      <a:pt x="35387" y="60488"/>
                      <a:pt x="43895" y="61533"/>
                    </a:cubicBezTo>
                    <a:cubicBezTo>
                      <a:pt x="37920" y="68028"/>
                      <a:pt x="31945" y="75106"/>
                      <a:pt x="26035" y="81925"/>
                    </a:cubicBezTo>
                    <a:cubicBezTo>
                      <a:pt x="22788" y="73483"/>
                      <a:pt x="8435" y="75431"/>
                      <a:pt x="4994" y="83874"/>
                    </a:cubicBezTo>
                    <a:cubicBezTo>
                      <a:pt x="2526" y="92816"/>
                      <a:pt x="5967" y="102337"/>
                      <a:pt x="13501" y="107708"/>
                    </a:cubicBezTo>
                    <a:cubicBezTo>
                      <a:pt x="5383" y="112903"/>
                      <a:pt x="-3709" y="123489"/>
                      <a:pt x="2850" y="130633"/>
                    </a:cubicBezTo>
                    <a:cubicBezTo>
                      <a:pt x="4279" y="132191"/>
                      <a:pt x="6292" y="133165"/>
                      <a:pt x="7721" y="134724"/>
                    </a:cubicBezTo>
                    <a:cubicBezTo>
                      <a:pt x="17462" y="145375"/>
                      <a:pt x="-7931" y="164533"/>
                      <a:pt x="2785" y="174275"/>
                    </a:cubicBezTo>
                    <a:cubicBezTo>
                      <a:pt x="5838" y="177067"/>
                      <a:pt x="11228" y="177522"/>
                      <a:pt x="12852" y="181353"/>
                    </a:cubicBezTo>
                    <a:cubicBezTo>
                      <a:pt x="14475" y="185185"/>
                      <a:pt x="11812" y="188367"/>
                      <a:pt x="9800" y="191420"/>
                    </a:cubicBezTo>
                    <a:cubicBezTo>
                      <a:pt x="5253" y="197381"/>
                      <a:pt x="2785" y="204642"/>
                      <a:pt x="2655" y="212137"/>
                    </a:cubicBezTo>
                    <a:cubicBezTo>
                      <a:pt x="2720" y="219761"/>
                      <a:pt x="7591" y="226508"/>
                      <a:pt x="14800" y="229022"/>
                    </a:cubicBezTo>
                    <a:cubicBezTo>
                      <a:pt x="22333" y="231035"/>
                      <a:pt x="31555" y="227008"/>
                      <a:pt x="37465" y="232009"/>
                    </a:cubicBezTo>
                    <a:cubicBezTo>
                      <a:pt x="41362" y="235600"/>
                      <a:pt x="41621" y="241679"/>
                      <a:pt x="38050" y="245589"/>
                    </a:cubicBezTo>
                    <a:cubicBezTo>
                      <a:pt x="37855" y="245790"/>
                      <a:pt x="37660" y="245985"/>
                      <a:pt x="37465" y="246167"/>
                    </a:cubicBezTo>
                    <a:cubicBezTo>
                      <a:pt x="42141" y="253479"/>
                      <a:pt x="51038" y="256837"/>
                      <a:pt x="59351" y="254414"/>
                    </a:cubicBezTo>
                    <a:cubicBezTo>
                      <a:pt x="67469" y="251797"/>
                      <a:pt x="74093" y="245848"/>
                      <a:pt x="77600" y="238049"/>
                    </a:cubicBezTo>
                    <a:cubicBezTo>
                      <a:pt x="81821" y="229476"/>
                      <a:pt x="87211" y="217202"/>
                      <a:pt x="96304" y="219994"/>
                    </a:cubicBezTo>
                    <a:cubicBezTo>
                      <a:pt x="101824" y="221618"/>
                      <a:pt x="103967" y="228112"/>
                      <a:pt x="107799" y="232334"/>
                    </a:cubicBezTo>
                    <a:cubicBezTo>
                      <a:pt x="115787" y="240971"/>
                      <a:pt x="130789" y="238828"/>
                      <a:pt x="139426" y="230775"/>
                    </a:cubicBezTo>
                    <a:lnTo>
                      <a:pt x="141375" y="228762"/>
                    </a:lnTo>
                    <a:cubicBezTo>
                      <a:pt x="143192" y="219410"/>
                      <a:pt x="144751" y="210058"/>
                      <a:pt x="146115" y="200642"/>
                    </a:cubicBezTo>
                    <a:lnTo>
                      <a:pt x="146115" y="200642"/>
                    </a:lnTo>
                    <a:cubicBezTo>
                      <a:pt x="154298" y="142978"/>
                      <a:pt x="152804" y="84367"/>
                      <a:pt x="141829" y="27178"/>
                    </a:cubicBezTo>
                    <a:cubicBezTo>
                      <a:pt x="137867" y="25107"/>
                      <a:pt x="133127" y="25152"/>
                      <a:pt x="129165" y="273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30"/>
              <p:cNvSpPr/>
              <p:nvPr/>
            </p:nvSpPr>
            <p:spPr>
              <a:xfrm>
                <a:off x="920892" y="2943197"/>
                <a:ext cx="806893" cy="606570"/>
              </a:xfrm>
              <a:custGeom>
                <a:avLst/>
                <a:gdLst/>
                <a:ahLst/>
                <a:cxnLst/>
                <a:rect l="l" t="t" r="r" b="b"/>
                <a:pathLst>
                  <a:path w="595493" h="447653" extrusionOk="0">
                    <a:moveTo>
                      <a:pt x="16589" y="445834"/>
                    </a:moveTo>
                    <a:cubicBezTo>
                      <a:pt x="14835" y="438177"/>
                      <a:pt x="18927" y="430384"/>
                      <a:pt x="26200" y="427455"/>
                    </a:cubicBezTo>
                    <a:cubicBezTo>
                      <a:pt x="33344" y="424812"/>
                      <a:pt x="41007" y="423961"/>
                      <a:pt x="48540" y="424987"/>
                    </a:cubicBezTo>
                    <a:cubicBezTo>
                      <a:pt x="44774" y="423753"/>
                      <a:pt x="45034" y="417778"/>
                      <a:pt x="48021" y="415116"/>
                    </a:cubicBezTo>
                    <a:cubicBezTo>
                      <a:pt x="51333" y="412888"/>
                      <a:pt x="55035" y="411323"/>
                      <a:pt x="58932" y="410505"/>
                    </a:cubicBezTo>
                    <a:cubicBezTo>
                      <a:pt x="62698" y="409076"/>
                      <a:pt x="66530" y="405894"/>
                      <a:pt x="66010" y="401932"/>
                    </a:cubicBezTo>
                    <a:cubicBezTo>
                      <a:pt x="65296" y="396347"/>
                      <a:pt x="57568" y="395438"/>
                      <a:pt x="53022" y="391996"/>
                    </a:cubicBezTo>
                    <a:cubicBezTo>
                      <a:pt x="48216" y="387820"/>
                      <a:pt x="47696" y="380521"/>
                      <a:pt x="51852" y="375689"/>
                    </a:cubicBezTo>
                    <a:cubicBezTo>
                      <a:pt x="52308" y="375124"/>
                      <a:pt x="52892" y="374598"/>
                      <a:pt x="53476" y="374137"/>
                    </a:cubicBezTo>
                    <a:cubicBezTo>
                      <a:pt x="57243" y="372305"/>
                      <a:pt x="61270" y="371052"/>
                      <a:pt x="65426" y="370435"/>
                    </a:cubicBezTo>
                    <a:cubicBezTo>
                      <a:pt x="69453" y="369331"/>
                      <a:pt x="73738" y="366474"/>
                      <a:pt x="73803" y="362252"/>
                    </a:cubicBezTo>
                    <a:cubicBezTo>
                      <a:pt x="73868" y="358031"/>
                      <a:pt x="67309" y="353680"/>
                      <a:pt x="63283" y="352576"/>
                    </a:cubicBezTo>
                    <a:cubicBezTo>
                      <a:pt x="66400" y="346276"/>
                      <a:pt x="70297" y="340386"/>
                      <a:pt x="74843" y="335041"/>
                    </a:cubicBezTo>
                    <a:cubicBezTo>
                      <a:pt x="72635" y="338808"/>
                      <a:pt x="73868" y="343665"/>
                      <a:pt x="77635" y="345893"/>
                    </a:cubicBezTo>
                    <a:cubicBezTo>
                      <a:pt x="81402" y="348114"/>
                      <a:pt x="86273" y="346861"/>
                      <a:pt x="88481" y="343094"/>
                    </a:cubicBezTo>
                    <a:cubicBezTo>
                      <a:pt x="88806" y="342600"/>
                      <a:pt x="89000" y="342081"/>
                      <a:pt x="89195" y="341535"/>
                    </a:cubicBezTo>
                    <a:cubicBezTo>
                      <a:pt x="90623" y="336795"/>
                      <a:pt x="87441" y="332053"/>
                      <a:pt x="85298" y="327637"/>
                    </a:cubicBezTo>
                    <a:cubicBezTo>
                      <a:pt x="83156" y="323221"/>
                      <a:pt x="82246" y="316792"/>
                      <a:pt x="86533" y="314259"/>
                    </a:cubicBezTo>
                    <a:cubicBezTo>
                      <a:pt x="90818" y="311726"/>
                      <a:pt x="94910" y="314649"/>
                      <a:pt x="98547" y="316987"/>
                    </a:cubicBezTo>
                    <a:cubicBezTo>
                      <a:pt x="102183" y="319325"/>
                      <a:pt x="107444" y="321208"/>
                      <a:pt x="110496" y="318091"/>
                    </a:cubicBezTo>
                    <a:cubicBezTo>
                      <a:pt x="113549" y="314973"/>
                      <a:pt x="111471" y="305102"/>
                      <a:pt x="116991" y="303673"/>
                    </a:cubicBezTo>
                    <a:cubicBezTo>
                      <a:pt x="119394" y="303089"/>
                      <a:pt x="121666" y="304842"/>
                      <a:pt x="123485" y="306336"/>
                    </a:cubicBezTo>
                    <a:cubicBezTo>
                      <a:pt x="140825" y="318935"/>
                      <a:pt x="153943" y="305686"/>
                      <a:pt x="171413" y="306336"/>
                    </a:cubicBezTo>
                    <a:cubicBezTo>
                      <a:pt x="184791" y="306920"/>
                      <a:pt x="204534" y="322962"/>
                      <a:pt x="192650" y="336989"/>
                    </a:cubicBezTo>
                    <a:cubicBezTo>
                      <a:pt x="189922" y="340236"/>
                      <a:pt x="185246" y="343483"/>
                      <a:pt x="186155" y="347380"/>
                    </a:cubicBezTo>
                    <a:cubicBezTo>
                      <a:pt x="186675" y="349523"/>
                      <a:pt x="188688" y="351017"/>
                      <a:pt x="189468" y="353160"/>
                    </a:cubicBezTo>
                    <a:cubicBezTo>
                      <a:pt x="191221" y="357641"/>
                      <a:pt x="186805" y="361992"/>
                      <a:pt x="185181" y="366538"/>
                    </a:cubicBezTo>
                    <a:cubicBezTo>
                      <a:pt x="183427" y="374338"/>
                      <a:pt x="188298" y="382092"/>
                      <a:pt x="196092" y="383859"/>
                    </a:cubicBezTo>
                    <a:cubicBezTo>
                      <a:pt x="197390" y="384151"/>
                      <a:pt x="198689" y="384261"/>
                      <a:pt x="199988" y="384203"/>
                    </a:cubicBezTo>
                    <a:cubicBezTo>
                      <a:pt x="203105" y="384203"/>
                      <a:pt x="206483" y="382969"/>
                      <a:pt x="209210" y="384723"/>
                    </a:cubicBezTo>
                    <a:cubicBezTo>
                      <a:pt x="210963" y="386171"/>
                      <a:pt x="212068" y="388242"/>
                      <a:pt x="212328" y="390502"/>
                    </a:cubicBezTo>
                    <a:cubicBezTo>
                      <a:pt x="214145" y="398945"/>
                      <a:pt x="213886" y="409011"/>
                      <a:pt x="220640" y="414401"/>
                    </a:cubicBezTo>
                    <a:cubicBezTo>
                      <a:pt x="227524" y="419051"/>
                      <a:pt x="236876" y="417382"/>
                      <a:pt x="241681" y="410635"/>
                    </a:cubicBezTo>
                    <a:cubicBezTo>
                      <a:pt x="246098" y="403751"/>
                      <a:pt x="246098" y="394918"/>
                      <a:pt x="241681" y="388034"/>
                    </a:cubicBezTo>
                    <a:cubicBezTo>
                      <a:pt x="240773" y="386775"/>
                      <a:pt x="240188" y="385301"/>
                      <a:pt x="239993" y="383748"/>
                    </a:cubicBezTo>
                    <a:cubicBezTo>
                      <a:pt x="239993" y="378813"/>
                      <a:pt x="248111" y="379332"/>
                      <a:pt x="251618" y="375825"/>
                    </a:cubicBezTo>
                    <a:cubicBezTo>
                      <a:pt x="255125" y="372318"/>
                      <a:pt x="252981" y="366474"/>
                      <a:pt x="251618" y="361732"/>
                    </a:cubicBezTo>
                    <a:cubicBezTo>
                      <a:pt x="250254" y="356992"/>
                      <a:pt x="250838" y="350173"/>
                      <a:pt x="255579" y="349588"/>
                    </a:cubicBezTo>
                    <a:cubicBezTo>
                      <a:pt x="259281" y="344490"/>
                      <a:pt x="264411" y="340568"/>
                      <a:pt x="270256" y="338288"/>
                    </a:cubicBezTo>
                    <a:cubicBezTo>
                      <a:pt x="277076" y="336060"/>
                      <a:pt x="284414" y="339788"/>
                      <a:pt x="286622" y="346607"/>
                    </a:cubicBezTo>
                    <a:cubicBezTo>
                      <a:pt x="286687" y="346737"/>
                      <a:pt x="286687" y="346861"/>
                      <a:pt x="286752" y="346991"/>
                    </a:cubicBezTo>
                    <a:cubicBezTo>
                      <a:pt x="286752" y="349523"/>
                      <a:pt x="286233" y="352511"/>
                      <a:pt x="287921" y="354524"/>
                    </a:cubicBezTo>
                    <a:cubicBezTo>
                      <a:pt x="289544" y="355972"/>
                      <a:pt x="291753" y="356531"/>
                      <a:pt x="293831" y="356017"/>
                    </a:cubicBezTo>
                    <a:cubicBezTo>
                      <a:pt x="305845" y="354719"/>
                      <a:pt x="315002" y="344977"/>
                      <a:pt x="322990" y="335820"/>
                    </a:cubicBezTo>
                    <a:cubicBezTo>
                      <a:pt x="333901" y="344490"/>
                      <a:pt x="349812" y="342691"/>
                      <a:pt x="358514" y="331794"/>
                    </a:cubicBezTo>
                    <a:cubicBezTo>
                      <a:pt x="363450" y="325299"/>
                      <a:pt x="366308" y="314973"/>
                      <a:pt x="374491" y="313999"/>
                    </a:cubicBezTo>
                    <a:cubicBezTo>
                      <a:pt x="379881" y="314435"/>
                      <a:pt x="385011" y="316441"/>
                      <a:pt x="389233" y="319779"/>
                    </a:cubicBezTo>
                    <a:cubicBezTo>
                      <a:pt x="393974" y="322247"/>
                      <a:pt x="401247" y="322572"/>
                      <a:pt x="403325" y="317636"/>
                    </a:cubicBezTo>
                    <a:cubicBezTo>
                      <a:pt x="403910" y="316337"/>
                      <a:pt x="403974" y="314909"/>
                      <a:pt x="404624" y="313675"/>
                    </a:cubicBezTo>
                    <a:cubicBezTo>
                      <a:pt x="406897" y="309323"/>
                      <a:pt x="413391" y="310882"/>
                      <a:pt x="417613" y="313090"/>
                    </a:cubicBezTo>
                    <a:cubicBezTo>
                      <a:pt x="431835" y="320169"/>
                      <a:pt x="414560" y="328612"/>
                      <a:pt x="420925" y="339067"/>
                    </a:cubicBezTo>
                    <a:cubicBezTo>
                      <a:pt x="424042" y="343438"/>
                      <a:pt x="428653" y="346464"/>
                      <a:pt x="433914" y="347510"/>
                    </a:cubicBezTo>
                    <a:cubicBezTo>
                      <a:pt x="440408" y="349263"/>
                      <a:pt x="449110" y="347510"/>
                      <a:pt x="449370" y="341016"/>
                    </a:cubicBezTo>
                    <a:cubicBezTo>
                      <a:pt x="452617" y="342353"/>
                      <a:pt x="456124" y="342776"/>
                      <a:pt x="459566" y="342250"/>
                    </a:cubicBezTo>
                    <a:cubicBezTo>
                      <a:pt x="463073" y="341659"/>
                      <a:pt x="465476" y="338314"/>
                      <a:pt x="464891" y="334775"/>
                    </a:cubicBezTo>
                    <a:cubicBezTo>
                      <a:pt x="464891" y="334755"/>
                      <a:pt x="464891" y="334736"/>
                      <a:pt x="464891" y="334716"/>
                    </a:cubicBezTo>
                    <a:cubicBezTo>
                      <a:pt x="464242" y="332573"/>
                      <a:pt x="462229" y="331014"/>
                      <a:pt x="462034" y="328806"/>
                    </a:cubicBezTo>
                    <a:cubicBezTo>
                      <a:pt x="461644" y="324325"/>
                      <a:pt x="468528" y="323351"/>
                      <a:pt x="472555" y="325494"/>
                    </a:cubicBezTo>
                    <a:cubicBezTo>
                      <a:pt x="476581" y="327637"/>
                      <a:pt x="480738" y="331144"/>
                      <a:pt x="484959" y="329456"/>
                    </a:cubicBezTo>
                    <a:cubicBezTo>
                      <a:pt x="490219" y="327248"/>
                      <a:pt x="489245" y="319714"/>
                      <a:pt x="490804" y="314194"/>
                    </a:cubicBezTo>
                    <a:cubicBezTo>
                      <a:pt x="492882" y="306726"/>
                      <a:pt x="500610" y="302349"/>
                      <a:pt x="508078" y="304414"/>
                    </a:cubicBezTo>
                    <a:cubicBezTo>
                      <a:pt x="512560" y="305661"/>
                      <a:pt x="516131" y="309057"/>
                      <a:pt x="517625" y="313480"/>
                    </a:cubicBezTo>
                    <a:cubicBezTo>
                      <a:pt x="518080" y="315311"/>
                      <a:pt x="518729" y="317091"/>
                      <a:pt x="519508" y="318805"/>
                    </a:cubicBezTo>
                    <a:cubicBezTo>
                      <a:pt x="522236" y="322026"/>
                      <a:pt x="526587" y="323409"/>
                      <a:pt x="530678" y="322377"/>
                    </a:cubicBezTo>
                    <a:cubicBezTo>
                      <a:pt x="543667" y="320494"/>
                      <a:pt x="553799" y="310492"/>
                      <a:pt x="566332" y="307050"/>
                    </a:cubicBezTo>
                    <a:cubicBezTo>
                      <a:pt x="570619" y="305881"/>
                      <a:pt x="575749" y="305037"/>
                      <a:pt x="577697" y="301076"/>
                    </a:cubicBezTo>
                    <a:cubicBezTo>
                      <a:pt x="579646" y="297114"/>
                      <a:pt x="576918" y="292114"/>
                      <a:pt x="576204" y="287567"/>
                    </a:cubicBezTo>
                    <a:cubicBezTo>
                      <a:pt x="574580" y="277371"/>
                      <a:pt x="589647" y="280684"/>
                      <a:pt x="593804" y="273345"/>
                    </a:cubicBezTo>
                    <a:cubicBezTo>
                      <a:pt x="596726" y="268085"/>
                      <a:pt x="596012" y="261532"/>
                      <a:pt x="591985" y="257044"/>
                    </a:cubicBezTo>
                    <a:cubicBezTo>
                      <a:pt x="587699" y="252726"/>
                      <a:pt x="580944" y="252069"/>
                      <a:pt x="575944" y="255486"/>
                    </a:cubicBezTo>
                    <a:cubicBezTo>
                      <a:pt x="580165" y="248991"/>
                      <a:pt x="566787" y="242107"/>
                      <a:pt x="569450" y="235028"/>
                    </a:cubicBezTo>
                    <a:cubicBezTo>
                      <a:pt x="571074" y="230872"/>
                      <a:pt x="577178" y="230353"/>
                      <a:pt x="579516" y="226586"/>
                    </a:cubicBezTo>
                    <a:cubicBezTo>
                      <a:pt x="581854" y="222819"/>
                      <a:pt x="579516" y="218533"/>
                      <a:pt x="578997" y="214506"/>
                    </a:cubicBezTo>
                    <a:cubicBezTo>
                      <a:pt x="576789" y="203466"/>
                      <a:pt x="587829" y="202037"/>
                      <a:pt x="576269" y="192101"/>
                    </a:cubicBezTo>
                    <a:cubicBezTo>
                      <a:pt x="569255" y="186743"/>
                      <a:pt x="559774" y="185905"/>
                      <a:pt x="551915" y="189958"/>
                    </a:cubicBezTo>
                    <a:cubicBezTo>
                      <a:pt x="548473" y="192387"/>
                      <a:pt x="544836" y="194556"/>
                      <a:pt x="541070" y="196452"/>
                    </a:cubicBezTo>
                    <a:cubicBezTo>
                      <a:pt x="537044" y="197881"/>
                      <a:pt x="531523" y="196452"/>
                      <a:pt x="530354" y="192556"/>
                    </a:cubicBezTo>
                    <a:cubicBezTo>
                      <a:pt x="528211" y="185282"/>
                      <a:pt x="541459" y="180087"/>
                      <a:pt x="539316" y="173073"/>
                    </a:cubicBezTo>
                    <a:cubicBezTo>
                      <a:pt x="538407" y="171189"/>
                      <a:pt x="537303" y="169384"/>
                      <a:pt x="536069" y="167682"/>
                    </a:cubicBezTo>
                    <a:cubicBezTo>
                      <a:pt x="530938" y="157486"/>
                      <a:pt x="550032" y="145991"/>
                      <a:pt x="543797" y="136445"/>
                    </a:cubicBezTo>
                    <a:cubicBezTo>
                      <a:pt x="538861" y="128911"/>
                      <a:pt x="524314" y="134691"/>
                      <a:pt x="519508" y="127288"/>
                    </a:cubicBezTo>
                    <a:cubicBezTo>
                      <a:pt x="523665" y="118825"/>
                      <a:pt x="520158" y="108584"/>
                      <a:pt x="511716" y="104421"/>
                    </a:cubicBezTo>
                    <a:cubicBezTo>
                      <a:pt x="505091" y="101161"/>
                      <a:pt x="497103" y="102531"/>
                      <a:pt x="491973" y="107805"/>
                    </a:cubicBezTo>
                    <a:cubicBezTo>
                      <a:pt x="489765" y="110273"/>
                      <a:pt x="488271" y="113325"/>
                      <a:pt x="485868" y="115663"/>
                    </a:cubicBezTo>
                    <a:cubicBezTo>
                      <a:pt x="479893" y="121118"/>
                      <a:pt x="470606" y="120800"/>
                      <a:pt x="465021" y="114948"/>
                    </a:cubicBezTo>
                    <a:cubicBezTo>
                      <a:pt x="466385" y="110987"/>
                      <a:pt x="467814" y="107090"/>
                      <a:pt x="469242" y="103194"/>
                    </a:cubicBezTo>
                    <a:cubicBezTo>
                      <a:pt x="469698" y="102005"/>
                      <a:pt x="469698" y="100681"/>
                      <a:pt x="469242" y="99492"/>
                    </a:cubicBezTo>
                    <a:cubicBezTo>
                      <a:pt x="468463" y="98492"/>
                      <a:pt x="467294" y="97836"/>
                      <a:pt x="466060" y="97674"/>
                    </a:cubicBezTo>
                    <a:lnTo>
                      <a:pt x="445538" y="92413"/>
                    </a:lnTo>
                    <a:cubicBezTo>
                      <a:pt x="447876" y="89159"/>
                      <a:pt x="449175" y="85257"/>
                      <a:pt x="449240" y="81243"/>
                    </a:cubicBezTo>
                    <a:cubicBezTo>
                      <a:pt x="448785" y="75917"/>
                      <a:pt x="431511" y="64228"/>
                      <a:pt x="426510" y="64293"/>
                    </a:cubicBezTo>
                    <a:cubicBezTo>
                      <a:pt x="420016" y="64520"/>
                      <a:pt x="414560" y="69339"/>
                      <a:pt x="413521" y="75788"/>
                    </a:cubicBezTo>
                    <a:cubicBezTo>
                      <a:pt x="408521" y="67865"/>
                      <a:pt x="393259" y="73060"/>
                      <a:pt x="394039" y="82282"/>
                    </a:cubicBezTo>
                    <a:cubicBezTo>
                      <a:pt x="394818" y="90270"/>
                      <a:pt x="404104" y="98648"/>
                      <a:pt x="398714" y="104558"/>
                    </a:cubicBezTo>
                    <a:cubicBezTo>
                      <a:pt x="393324" y="110467"/>
                      <a:pt x="385726" y="104558"/>
                      <a:pt x="379231" y="106506"/>
                    </a:cubicBezTo>
                    <a:cubicBezTo>
                      <a:pt x="372737" y="108454"/>
                      <a:pt x="370594" y="118001"/>
                      <a:pt x="364035" y="120404"/>
                    </a:cubicBezTo>
                    <a:cubicBezTo>
                      <a:pt x="355267" y="123586"/>
                      <a:pt x="348058" y="112611"/>
                      <a:pt x="339226" y="109558"/>
                    </a:cubicBezTo>
                    <a:cubicBezTo>
                      <a:pt x="330394" y="106506"/>
                      <a:pt x="319743" y="112676"/>
                      <a:pt x="310651" y="116053"/>
                    </a:cubicBezTo>
                    <a:cubicBezTo>
                      <a:pt x="301560" y="119429"/>
                      <a:pt x="287207" y="117936"/>
                      <a:pt x="285973" y="107935"/>
                    </a:cubicBezTo>
                    <a:cubicBezTo>
                      <a:pt x="285583" y="104688"/>
                      <a:pt x="286817" y="101440"/>
                      <a:pt x="285973" y="98128"/>
                    </a:cubicBezTo>
                    <a:cubicBezTo>
                      <a:pt x="285129" y="94816"/>
                      <a:pt x="281426" y="91114"/>
                      <a:pt x="280972" y="87088"/>
                    </a:cubicBezTo>
                    <a:cubicBezTo>
                      <a:pt x="280193" y="79814"/>
                      <a:pt x="289804" y="76112"/>
                      <a:pt x="297078" y="76892"/>
                    </a:cubicBezTo>
                    <a:cubicBezTo>
                      <a:pt x="304352" y="77671"/>
                      <a:pt x="312470" y="80074"/>
                      <a:pt x="318315" y="75723"/>
                    </a:cubicBezTo>
                    <a:cubicBezTo>
                      <a:pt x="323185" y="71573"/>
                      <a:pt x="323705" y="64273"/>
                      <a:pt x="319613" y="59422"/>
                    </a:cubicBezTo>
                    <a:cubicBezTo>
                      <a:pt x="318899" y="58656"/>
                      <a:pt x="318185" y="57980"/>
                      <a:pt x="317340" y="57409"/>
                    </a:cubicBezTo>
                    <a:cubicBezTo>
                      <a:pt x="313574" y="55201"/>
                      <a:pt x="307989" y="54746"/>
                      <a:pt x="306689" y="50914"/>
                    </a:cubicBezTo>
                    <a:cubicBezTo>
                      <a:pt x="303767" y="41758"/>
                      <a:pt x="324939" y="42472"/>
                      <a:pt x="326172" y="32925"/>
                    </a:cubicBezTo>
                    <a:cubicBezTo>
                      <a:pt x="317730" y="32088"/>
                      <a:pt x="311625" y="24580"/>
                      <a:pt x="312470" y="16157"/>
                    </a:cubicBezTo>
                    <a:cubicBezTo>
                      <a:pt x="312535" y="14988"/>
                      <a:pt x="312795" y="13839"/>
                      <a:pt x="313184" y="12728"/>
                    </a:cubicBezTo>
                    <a:cubicBezTo>
                      <a:pt x="314742" y="10273"/>
                      <a:pt x="315652" y="7454"/>
                      <a:pt x="315847" y="4545"/>
                    </a:cubicBezTo>
                    <a:cubicBezTo>
                      <a:pt x="315392" y="2487"/>
                      <a:pt x="313898" y="791"/>
                      <a:pt x="311950" y="-1"/>
                    </a:cubicBezTo>
                    <a:cubicBezTo>
                      <a:pt x="184337" y="57077"/>
                      <a:pt x="84519" y="162389"/>
                      <a:pt x="34318" y="292893"/>
                    </a:cubicBezTo>
                    <a:cubicBezTo>
                      <a:pt x="24772" y="317617"/>
                      <a:pt x="17108" y="343016"/>
                      <a:pt x="11328" y="368876"/>
                    </a:cubicBezTo>
                    <a:lnTo>
                      <a:pt x="11328" y="369980"/>
                    </a:lnTo>
                    <a:cubicBezTo>
                      <a:pt x="10029" y="375760"/>
                      <a:pt x="8860" y="381540"/>
                      <a:pt x="7757" y="387385"/>
                    </a:cubicBezTo>
                    <a:lnTo>
                      <a:pt x="6977" y="391607"/>
                    </a:lnTo>
                    <a:cubicBezTo>
                      <a:pt x="5873" y="398101"/>
                      <a:pt x="4834" y="404076"/>
                      <a:pt x="3989" y="410310"/>
                    </a:cubicBezTo>
                    <a:cubicBezTo>
                      <a:pt x="2236" y="422779"/>
                      <a:pt x="937" y="435229"/>
                      <a:pt x="93" y="447653"/>
                    </a:cubicBezTo>
                    <a:cubicBezTo>
                      <a:pt x="937" y="445951"/>
                      <a:pt x="2107" y="444451"/>
                      <a:pt x="3600" y="443236"/>
                    </a:cubicBezTo>
                    <a:cubicBezTo>
                      <a:pt x="7432" y="439535"/>
                      <a:pt x="15224" y="440574"/>
                      <a:pt x="16589" y="4458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30"/>
              <p:cNvSpPr/>
              <p:nvPr/>
            </p:nvSpPr>
            <p:spPr>
              <a:xfrm>
                <a:off x="937264" y="3696561"/>
                <a:ext cx="469556" cy="583131"/>
              </a:xfrm>
              <a:custGeom>
                <a:avLst/>
                <a:gdLst/>
                <a:ahLst/>
                <a:cxnLst/>
                <a:rect l="l" t="t" r="r" b="b"/>
                <a:pathLst>
                  <a:path w="346536" h="430355" extrusionOk="0">
                    <a:moveTo>
                      <a:pt x="340915" y="419314"/>
                    </a:moveTo>
                    <a:cubicBezTo>
                      <a:pt x="344682" y="413300"/>
                      <a:pt x="343578" y="405455"/>
                      <a:pt x="338253" y="400740"/>
                    </a:cubicBezTo>
                    <a:cubicBezTo>
                      <a:pt x="335590" y="398467"/>
                      <a:pt x="331758" y="396908"/>
                      <a:pt x="330849" y="393466"/>
                    </a:cubicBezTo>
                    <a:cubicBezTo>
                      <a:pt x="329940" y="390024"/>
                      <a:pt x="332603" y="386322"/>
                      <a:pt x="334226" y="382881"/>
                    </a:cubicBezTo>
                    <a:cubicBezTo>
                      <a:pt x="338447" y="372983"/>
                      <a:pt x="333836" y="361540"/>
                      <a:pt x="323965" y="357319"/>
                    </a:cubicBezTo>
                    <a:cubicBezTo>
                      <a:pt x="323185" y="357001"/>
                      <a:pt x="322471" y="356734"/>
                      <a:pt x="321692" y="356514"/>
                    </a:cubicBezTo>
                    <a:cubicBezTo>
                      <a:pt x="328251" y="349480"/>
                      <a:pt x="329680" y="339076"/>
                      <a:pt x="325264" y="330536"/>
                    </a:cubicBezTo>
                    <a:cubicBezTo>
                      <a:pt x="332862" y="328971"/>
                      <a:pt x="337798" y="321613"/>
                      <a:pt x="336434" y="313976"/>
                    </a:cubicBezTo>
                    <a:cubicBezTo>
                      <a:pt x="334485" y="307066"/>
                      <a:pt x="327342" y="303039"/>
                      <a:pt x="320393" y="304974"/>
                    </a:cubicBezTo>
                    <a:cubicBezTo>
                      <a:pt x="319873" y="305124"/>
                      <a:pt x="319354" y="305312"/>
                      <a:pt x="318834" y="305533"/>
                    </a:cubicBezTo>
                    <a:cubicBezTo>
                      <a:pt x="314613" y="307676"/>
                      <a:pt x="312340" y="312027"/>
                      <a:pt x="308184" y="314820"/>
                    </a:cubicBezTo>
                    <a:cubicBezTo>
                      <a:pt x="304027" y="317613"/>
                      <a:pt x="297403" y="317158"/>
                      <a:pt x="296429" y="312547"/>
                    </a:cubicBezTo>
                    <a:cubicBezTo>
                      <a:pt x="296234" y="310813"/>
                      <a:pt x="296494" y="309053"/>
                      <a:pt x="297273" y="307482"/>
                    </a:cubicBezTo>
                    <a:cubicBezTo>
                      <a:pt x="299222" y="301961"/>
                      <a:pt x="301234" y="296506"/>
                      <a:pt x="303183" y="290986"/>
                    </a:cubicBezTo>
                    <a:cubicBezTo>
                      <a:pt x="304807" y="287953"/>
                      <a:pt x="305002" y="284329"/>
                      <a:pt x="303572" y="281179"/>
                    </a:cubicBezTo>
                    <a:cubicBezTo>
                      <a:pt x="302144" y="279614"/>
                      <a:pt x="300520" y="278264"/>
                      <a:pt x="298767" y="277153"/>
                    </a:cubicBezTo>
                    <a:cubicBezTo>
                      <a:pt x="283245" y="264164"/>
                      <a:pt x="312665" y="254098"/>
                      <a:pt x="315197" y="244681"/>
                    </a:cubicBezTo>
                    <a:cubicBezTo>
                      <a:pt x="317730" y="235264"/>
                      <a:pt x="307015" y="223640"/>
                      <a:pt x="296234" y="223964"/>
                    </a:cubicBezTo>
                    <a:cubicBezTo>
                      <a:pt x="308833" y="217113"/>
                      <a:pt x="313509" y="201345"/>
                      <a:pt x="306689" y="188739"/>
                    </a:cubicBezTo>
                    <a:cubicBezTo>
                      <a:pt x="306625" y="188635"/>
                      <a:pt x="306560" y="188538"/>
                      <a:pt x="306495" y="188441"/>
                    </a:cubicBezTo>
                    <a:cubicBezTo>
                      <a:pt x="305456" y="186641"/>
                      <a:pt x="303962" y="185142"/>
                      <a:pt x="302144" y="184090"/>
                    </a:cubicBezTo>
                    <a:cubicBezTo>
                      <a:pt x="297922" y="181816"/>
                      <a:pt x="292142" y="183310"/>
                      <a:pt x="288571" y="180193"/>
                    </a:cubicBezTo>
                    <a:cubicBezTo>
                      <a:pt x="285194" y="176108"/>
                      <a:pt x="285778" y="170049"/>
                      <a:pt x="289804" y="166659"/>
                    </a:cubicBezTo>
                    <a:cubicBezTo>
                      <a:pt x="289934" y="166581"/>
                      <a:pt x="289999" y="166503"/>
                      <a:pt x="290129" y="166425"/>
                    </a:cubicBezTo>
                    <a:cubicBezTo>
                      <a:pt x="294416" y="163360"/>
                      <a:pt x="299287" y="161158"/>
                      <a:pt x="304417" y="159930"/>
                    </a:cubicBezTo>
                    <a:cubicBezTo>
                      <a:pt x="309612" y="158729"/>
                      <a:pt x="313899" y="155203"/>
                      <a:pt x="316172" y="150384"/>
                    </a:cubicBezTo>
                    <a:cubicBezTo>
                      <a:pt x="317340" y="145299"/>
                      <a:pt x="315392" y="140006"/>
                      <a:pt x="311301" y="136811"/>
                    </a:cubicBezTo>
                    <a:cubicBezTo>
                      <a:pt x="307275" y="133771"/>
                      <a:pt x="302663" y="131563"/>
                      <a:pt x="297727" y="130316"/>
                    </a:cubicBezTo>
                    <a:cubicBezTo>
                      <a:pt x="301625" y="126225"/>
                      <a:pt x="296884" y="119081"/>
                      <a:pt x="291233" y="117782"/>
                    </a:cubicBezTo>
                    <a:cubicBezTo>
                      <a:pt x="285583" y="117360"/>
                      <a:pt x="279868" y="117360"/>
                      <a:pt x="274218" y="117782"/>
                    </a:cubicBezTo>
                    <a:cubicBezTo>
                      <a:pt x="261944" y="116808"/>
                      <a:pt x="265191" y="107197"/>
                      <a:pt x="263568" y="99079"/>
                    </a:cubicBezTo>
                    <a:cubicBezTo>
                      <a:pt x="262918" y="95020"/>
                      <a:pt x="259801" y="91799"/>
                      <a:pt x="255774" y="91026"/>
                    </a:cubicBezTo>
                    <a:cubicBezTo>
                      <a:pt x="249280" y="90247"/>
                      <a:pt x="245058" y="98299"/>
                      <a:pt x="243241" y="104859"/>
                    </a:cubicBezTo>
                    <a:cubicBezTo>
                      <a:pt x="241422" y="111418"/>
                      <a:pt x="237850" y="119471"/>
                      <a:pt x="231031" y="119211"/>
                    </a:cubicBezTo>
                    <a:cubicBezTo>
                      <a:pt x="224212" y="118951"/>
                      <a:pt x="221549" y="111678"/>
                      <a:pt x="218043" y="106222"/>
                    </a:cubicBezTo>
                    <a:cubicBezTo>
                      <a:pt x="211028" y="95818"/>
                      <a:pt x="198560" y="90545"/>
                      <a:pt x="186220" y="92779"/>
                    </a:cubicBezTo>
                    <a:cubicBezTo>
                      <a:pt x="190442" y="88006"/>
                      <a:pt x="190442" y="80797"/>
                      <a:pt x="186220" y="76024"/>
                    </a:cubicBezTo>
                    <a:cubicBezTo>
                      <a:pt x="181934" y="71575"/>
                      <a:pt x="176544" y="68348"/>
                      <a:pt x="170569" y="66672"/>
                    </a:cubicBezTo>
                    <a:cubicBezTo>
                      <a:pt x="165179" y="64295"/>
                      <a:pt x="159269" y="63100"/>
                      <a:pt x="153359" y="63165"/>
                    </a:cubicBezTo>
                    <a:cubicBezTo>
                      <a:pt x="147319" y="63360"/>
                      <a:pt x="141994" y="67179"/>
                      <a:pt x="139851" y="72842"/>
                    </a:cubicBezTo>
                    <a:cubicBezTo>
                      <a:pt x="138746" y="76738"/>
                      <a:pt x="139007" y="82194"/>
                      <a:pt x="135175" y="83428"/>
                    </a:cubicBezTo>
                    <a:cubicBezTo>
                      <a:pt x="133487" y="83759"/>
                      <a:pt x="131733" y="83531"/>
                      <a:pt x="130174" y="82778"/>
                    </a:cubicBezTo>
                    <a:cubicBezTo>
                      <a:pt x="121277" y="79596"/>
                      <a:pt x="102183" y="75829"/>
                      <a:pt x="100755" y="64009"/>
                    </a:cubicBezTo>
                    <a:cubicBezTo>
                      <a:pt x="99911" y="56801"/>
                      <a:pt x="106405" y="51021"/>
                      <a:pt x="108289" y="43877"/>
                    </a:cubicBezTo>
                    <a:cubicBezTo>
                      <a:pt x="109912" y="36954"/>
                      <a:pt x="108028" y="29681"/>
                      <a:pt x="103288" y="24394"/>
                    </a:cubicBezTo>
                    <a:cubicBezTo>
                      <a:pt x="99846" y="20303"/>
                      <a:pt x="95040" y="16601"/>
                      <a:pt x="94651" y="11405"/>
                    </a:cubicBezTo>
                    <a:cubicBezTo>
                      <a:pt x="94651" y="9912"/>
                      <a:pt x="94651" y="8418"/>
                      <a:pt x="94651" y="6924"/>
                    </a:cubicBezTo>
                    <a:cubicBezTo>
                      <a:pt x="93806" y="-609"/>
                      <a:pt x="82246" y="-2168"/>
                      <a:pt x="76791" y="3093"/>
                    </a:cubicBezTo>
                    <a:cubicBezTo>
                      <a:pt x="71986" y="9054"/>
                      <a:pt x="69583" y="16562"/>
                      <a:pt x="69907" y="24199"/>
                    </a:cubicBezTo>
                    <a:cubicBezTo>
                      <a:pt x="69907" y="26271"/>
                      <a:pt x="69388" y="28304"/>
                      <a:pt x="68348" y="30109"/>
                    </a:cubicBezTo>
                    <a:cubicBezTo>
                      <a:pt x="66725" y="31980"/>
                      <a:pt x="64647" y="33408"/>
                      <a:pt x="62308" y="34266"/>
                    </a:cubicBezTo>
                    <a:cubicBezTo>
                      <a:pt x="55685" y="37701"/>
                      <a:pt x="50684" y="43604"/>
                      <a:pt x="48411" y="50696"/>
                    </a:cubicBezTo>
                    <a:cubicBezTo>
                      <a:pt x="46657" y="56216"/>
                      <a:pt x="46657" y="62256"/>
                      <a:pt x="44774" y="67711"/>
                    </a:cubicBezTo>
                    <a:cubicBezTo>
                      <a:pt x="43345" y="73504"/>
                      <a:pt x="38345" y="77713"/>
                      <a:pt x="32370" y="78102"/>
                    </a:cubicBezTo>
                    <a:cubicBezTo>
                      <a:pt x="26460" y="77713"/>
                      <a:pt x="22563" y="71608"/>
                      <a:pt x="20420" y="66218"/>
                    </a:cubicBezTo>
                    <a:cubicBezTo>
                      <a:pt x="19122" y="60418"/>
                      <a:pt x="16069" y="55145"/>
                      <a:pt x="11718" y="51086"/>
                    </a:cubicBezTo>
                    <a:cubicBezTo>
                      <a:pt x="8016" y="49092"/>
                      <a:pt x="4119" y="47481"/>
                      <a:pt x="93" y="46280"/>
                    </a:cubicBezTo>
                    <a:cubicBezTo>
                      <a:pt x="39319" y="218269"/>
                      <a:pt x="161607" y="359468"/>
                      <a:pt x="326172" y="422950"/>
                    </a:cubicBezTo>
                    <a:cubicBezTo>
                      <a:pt x="332667" y="425613"/>
                      <a:pt x="339811" y="428016"/>
                      <a:pt x="346630" y="430354"/>
                    </a:cubicBezTo>
                    <a:cubicBezTo>
                      <a:pt x="345655" y="426249"/>
                      <a:pt x="343708" y="422457"/>
                      <a:pt x="340915" y="4193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1739979" y="4089574"/>
                <a:ext cx="394229" cy="220429"/>
              </a:xfrm>
              <a:custGeom>
                <a:avLst/>
                <a:gdLst/>
                <a:ahLst/>
                <a:cxnLst/>
                <a:rect l="l" t="t" r="r" b="b"/>
                <a:pathLst>
                  <a:path w="290944" h="162678" extrusionOk="0">
                    <a:moveTo>
                      <a:pt x="257917" y="9022"/>
                    </a:moveTo>
                    <a:cubicBezTo>
                      <a:pt x="255644" y="6060"/>
                      <a:pt x="252527" y="3813"/>
                      <a:pt x="249020" y="2527"/>
                    </a:cubicBezTo>
                    <a:cubicBezTo>
                      <a:pt x="245643" y="2163"/>
                      <a:pt x="242201" y="2871"/>
                      <a:pt x="239213" y="4540"/>
                    </a:cubicBezTo>
                    <a:lnTo>
                      <a:pt x="219730" y="13048"/>
                    </a:lnTo>
                    <a:cubicBezTo>
                      <a:pt x="210963" y="16879"/>
                      <a:pt x="200247" y="25192"/>
                      <a:pt x="204793" y="33700"/>
                    </a:cubicBezTo>
                    <a:cubicBezTo>
                      <a:pt x="199598" y="40584"/>
                      <a:pt x="188882" y="40194"/>
                      <a:pt x="180960" y="36687"/>
                    </a:cubicBezTo>
                    <a:cubicBezTo>
                      <a:pt x="173556" y="32232"/>
                      <a:pt x="165957" y="28179"/>
                      <a:pt x="158099" y="24543"/>
                    </a:cubicBezTo>
                    <a:cubicBezTo>
                      <a:pt x="154657" y="23919"/>
                      <a:pt x="151410" y="22419"/>
                      <a:pt x="148683" y="20192"/>
                    </a:cubicBezTo>
                    <a:cubicBezTo>
                      <a:pt x="147319" y="18399"/>
                      <a:pt x="146280" y="16405"/>
                      <a:pt x="145565" y="14282"/>
                    </a:cubicBezTo>
                    <a:cubicBezTo>
                      <a:pt x="139980" y="2014"/>
                      <a:pt x="125498" y="-3389"/>
                      <a:pt x="113223" y="2209"/>
                    </a:cubicBezTo>
                    <a:cubicBezTo>
                      <a:pt x="104391" y="6229"/>
                      <a:pt x="98806" y="15068"/>
                      <a:pt x="98936" y="24738"/>
                    </a:cubicBezTo>
                    <a:cubicBezTo>
                      <a:pt x="92961" y="19867"/>
                      <a:pt x="83285" y="23828"/>
                      <a:pt x="79453" y="30518"/>
                    </a:cubicBezTo>
                    <a:cubicBezTo>
                      <a:pt x="76336" y="37622"/>
                      <a:pt x="75427" y="45480"/>
                      <a:pt x="76725" y="53118"/>
                    </a:cubicBezTo>
                    <a:cubicBezTo>
                      <a:pt x="58087" y="55975"/>
                      <a:pt x="57763" y="87668"/>
                      <a:pt x="39708" y="93123"/>
                    </a:cubicBezTo>
                    <a:cubicBezTo>
                      <a:pt x="35487" y="94357"/>
                      <a:pt x="30941" y="93902"/>
                      <a:pt x="26719" y="95006"/>
                    </a:cubicBezTo>
                    <a:cubicBezTo>
                      <a:pt x="13731" y="98448"/>
                      <a:pt x="8990" y="114489"/>
                      <a:pt x="6587" y="127478"/>
                    </a:cubicBezTo>
                    <a:cubicBezTo>
                      <a:pt x="4509" y="139233"/>
                      <a:pt x="2431" y="150922"/>
                      <a:pt x="93" y="162677"/>
                    </a:cubicBezTo>
                    <a:cubicBezTo>
                      <a:pt x="106405" y="147279"/>
                      <a:pt x="205572" y="100104"/>
                      <a:pt x="284544" y="27335"/>
                    </a:cubicBezTo>
                    <a:lnTo>
                      <a:pt x="291038" y="20841"/>
                    </a:lnTo>
                    <a:cubicBezTo>
                      <a:pt x="278894" y="21322"/>
                      <a:pt x="267009" y="17087"/>
                      <a:pt x="257917" y="90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97" name="Google Shape;1297;p30"/>
              <p:cNvGrpSpPr/>
              <p:nvPr/>
            </p:nvGrpSpPr>
            <p:grpSpPr>
              <a:xfrm>
                <a:off x="964207" y="2879765"/>
                <a:ext cx="1309886" cy="1402491"/>
                <a:chOff x="8532407" y="5015739"/>
                <a:chExt cx="966420" cy="1034743"/>
              </a:xfrm>
            </p:grpSpPr>
            <p:sp>
              <p:nvSpPr>
                <p:cNvPr id="1298" name="Google Shape;1298;p30"/>
                <p:cNvSpPr/>
                <p:nvPr/>
              </p:nvSpPr>
              <p:spPr>
                <a:xfrm>
                  <a:off x="9067799" y="5081846"/>
                  <a:ext cx="41498" cy="13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98" h="13010" extrusionOk="0">
                      <a:moveTo>
                        <a:pt x="93" y="2684"/>
                      </a:moveTo>
                      <a:cubicBezTo>
                        <a:pt x="612" y="2684"/>
                        <a:pt x="1261" y="2229"/>
                        <a:pt x="1717" y="2684"/>
                      </a:cubicBezTo>
                      <a:cubicBezTo>
                        <a:pt x="2431" y="2846"/>
                        <a:pt x="3210" y="2846"/>
                        <a:pt x="3924" y="2684"/>
                      </a:cubicBezTo>
                      <a:cubicBezTo>
                        <a:pt x="6912" y="2229"/>
                        <a:pt x="9964" y="1970"/>
                        <a:pt x="13017" y="1905"/>
                      </a:cubicBezTo>
                      <a:cubicBezTo>
                        <a:pt x="14510" y="1918"/>
                        <a:pt x="16004" y="1768"/>
                        <a:pt x="17497" y="1450"/>
                      </a:cubicBezTo>
                      <a:cubicBezTo>
                        <a:pt x="18732" y="1450"/>
                        <a:pt x="19900" y="671"/>
                        <a:pt x="21134" y="216"/>
                      </a:cubicBezTo>
                      <a:cubicBezTo>
                        <a:pt x="22433" y="-264"/>
                        <a:pt x="23927" y="67"/>
                        <a:pt x="24901" y="1061"/>
                      </a:cubicBezTo>
                      <a:cubicBezTo>
                        <a:pt x="26200" y="2132"/>
                        <a:pt x="27499" y="3132"/>
                        <a:pt x="28927" y="4048"/>
                      </a:cubicBezTo>
                      <a:cubicBezTo>
                        <a:pt x="31200" y="5542"/>
                        <a:pt x="33474" y="6970"/>
                        <a:pt x="35422" y="8594"/>
                      </a:cubicBezTo>
                      <a:cubicBezTo>
                        <a:pt x="37370" y="10217"/>
                        <a:pt x="38604" y="11322"/>
                        <a:pt x="40357" y="12556"/>
                      </a:cubicBezTo>
                      <a:lnTo>
                        <a:pt x="41137" y="13010"/>
                      </a:lnTo>
                      <a:lnTo>
                        <a:pt x="41592" y="13010"/>
                      </a:lnTo>
                      <a:cubicBezTo>
                        <a:pt x="41592" y="13010"/>
                        <a:pt x="41592" y="13010"/>
                        <a:pt x="41592" y="13010"/>
                      </a:cubicBezTo>
                      <a:lnTo>
                        <a:pt x="40942" y="13010"/>
                      </a:lnTo>
                      <a:cubicBezTo>
                        <a:pt x="39124" y="12309"/>
                        <a:pt x="37370" y="11393"/>
                        <a:pt x="35747" y="10282"/>
                      </a:cubicBezTo>
                      <a:lnTo>
                        <a:pt x="32370" y="8399"/>
                      </a:lnTo>
                      <a:cubicBezTo>
                        <a:pt x="31915" y="7931"/>
                        <a:pt x="31395" y="7496"/>
                        <a:pt x="30876" y="7100"/>
                      </a:cubicBezTo>
                      <a:cubicBezTo>
                        <a:pt x="29577" y="6256"/>
                        <a:pt x="28213" y="5412"/>
                        <a:pt x="26980" y="4438"/>
                      </a:cubicBezTo>
                      <a:cubicBezTo>
                        <a:pt x="26980" y="4438"/>
                        <a:pt x="26980" y="3853"/>
                        <a:pt x="26459" y="3658"/>
                      </a:cubicBezTo>
                      <a:cubicBezTo>
                        <a:pt x="24836" y="2489"/>
                        <a:pt x="23537" y="606"/>
                        <a:pt x="22109" y="281"/>
                      </a:cubicBezTo>
                      <a:cubicBezTo>
                        <a:pt x="20485" y="515"/>
                        <a:pt x="18927" y="911"/>
                        <a:pt x="17432" y="1450"/>
                      </a:cubicBezTo>
                      <a:cubicBezTo>
                        <a:pt x="15809" y="1905"/>
                        <a:pt x="14185" y="2489"/>
                        <a:pt x="12432" y="2814"/>
                      </a:cubicBezTo>
                      <a:cubicBezTo>
                        <a:pt x="10874" y="3087"/>
                        <a:pt x="9250" y="3191"/>
                        <a:pt x="7691" y="3139"/>
                      </a:cubicBezTo>
                      <a:lnTo>
                        <a:pt x="5353" y="3139"/>
                      </a:lnTo>
                      <a:cubicBezTo>
                        <a:pt x="4184" y="3080"/>
                        <a:pt x="3080" y="2931"/>
                        <a:pt x="1976" y="2684"/>
                      </a:cubicBezTo>
                      <a:lnTo>
                        <a:pt x="612" y="2229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9" name="Google Shape;1299;p30"/>
                <p:cNvSpPr/>
                <p:nvPr/>
              </p:nvSpPr>
              <p:spPr>
                <a:xfrm>
                  <a:off x="9094556" y="5093441"/>
                  <a:ext cx="43901" cy="15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01" h="15573" extrusionOk="0">
                      <a:moveTo>
                        <a:pt x="93" y="3623"/>
                      </a:moveTo>
                      <a:cubicBezTo>
                        <a:pt x="612" y="3343"/>
                        <a:pt x="1196" y="3207"/>
                        <a:pt x="1782" y="3233"/>
                      </a:cubicBezTo>
                      <a:cubicBezTo>
                        <a:pt x="2561" y="3396"/>
                        <a:pt x="3340" y="3396"/>
                        <a:pt x="4119" y="3233"/>
                      </a:cubicBezTo>
                      <a:lnTo>
                        <a:pt x="13406" y="830"/>
                      </a:lnTo>
                      <a:cubicBezTo>
                        <a:pt x="14900" y="830"/>
                        <a:pt x="16589" y="-469"/>
                        <a:pt x="18277" y="181"/>
                      </a:cubicBezTo>
                      <a:cubicBezTo>
                        <a:pt x="19965" y="830"/>
                        <a:pt x="22433" y="3623"/>
                        <a:pt x="24771" y="4987"/>
                      </a:cubicBezTo>
                      <a:cubicBezTo>
                        <a:pt x="26265" y="5967"/>
                        <a:pt x="27824" y="6831"/>
                        <a:pt x="29447" y="7584"/>
                      </a:cubicBezTo>
                      <a:cubicBezTo>
                        <a:pt x="31980" y="8883"/>
                        <a:pt x="34512" y="10117"/>
                        <a:pt x="36980" y="11611"/>
                      </a:cubicBezTo>
                      <a:cubicBezTo>
                        <a:pt x="39448" y="13105"/>
                        <a:pt x="40682" y="14144"/>
                        <a:pt x="42630" y="15183"/>
                      </a:cubicBezTo>
                      <a:lnTo>
                        <a:pt x="43475" y="15573"/>
                      </a:lnTo>
                      <a:cubicBezTo>
                        <a:pt x="43670" y="15540"/>
                        <a:pt x="43800" y="15540"/>
                        <a:pt x="43995" y="15573"/>
                      </a:cubicBezTo>
                      <a:lnTo>
                        <a:pt x="43280" y="15573"/>
                      </a:lnTo>
                      <a:cubicBezTo>
                        <a:pt x="41267" y="15027"/>
                        <a:pt x="39254" y="14241"/>
                        <a:pt x="37435" y="13234"/>
                      </a:cubicBezTo>
                      <a:cubicBezTo>
                        <a:pt x="36266" y="12650"/>
                        <a:pt x="34902" y="12260"/>
                        <a:pt x="33733" y="11611"/>
                      </a:cubicBezTo>
                      <a:cubicBezTo>
                        <a:pt x="32565" y="10961"/>
                        <a:pt x="32630" y="10766"/>
                        <a:pt x="31980" y="10507"/>
                      </a:cubicBezTo>
                      <a:cubicBezTo>
                        <a:pt x="31330" y="10247"/>
                        <a:pt x="28992" y="9013"/>
                        <a:pt x="27564" y="8169"/>
                      </a:cubicBezTo>
                      <a:cubicBezTo>
                        <a:pt x="27564" y="8169"/>
                        <a:pt x="27174" y="7584"/>
                        <a:pt x="26915" y="7455"/>
                      </a:cubicBezTo>
                      <a:cubicBezTo>
                        <a:pt x="25031" y="6363"/>
                        <a:pt x="23342" y="5051"/>
                        <a:pt x="21784" y="3558"/>
                      </a:cubicBezTo>
                      <a:cubicBezTo>
                        <a:pt x="20485" y="2324"/>
                        <a:pt x="19446" y="765"/>
                        <a:pt x="17887" y="181"/>
                      </a:cubicBezTo>
                      <a:cubicBezTo>
                        <a:pt x="16329" y="-404"/>
                        <a:pt x="14900" y="1220"/>
                        <a:pt x="13147" y="1804"/>
                      </a:cubicBezTo>
                      <a:cubicBezTo>
                        <a:pt x="11588" y="2454"/>
                        <a:pt x="9899" y="2895"/>
                        <a:pt x="8211" y="3103"/>
                      </a:cubicBezTo>
                      <a:cubicBezTo>
                        <a:pt x="7367" y="3103"/>
                        <a:pt x="6587" y="3623"/>
                        <a:pt x="5808" y="3753"/>
                      </a:cubicBezTo>
                      <a:cubicBezTo>
                        <a:pt x="4574" y="3882"/>
                        <a:pt x="3405" y="3882"/>
                        <a:pt x="2171" y="3753"/>
                      </a:cubicBezTo>
                      <a:lnTo>
                        <a:pt x="677" y="3753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0" name="Google Shape;1300;p30"/>
                <p:cNvSpPr/>
                <p:nvPr/>
              </p:nvSpPr>
              <p:spPr>
                <a:xfrm>
                  <a:off x="9067344" y="5097581"/>
                  <a:ext cx="29095" cy="8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5" h="8705" extrusionOk="0">
                      <a:moveTo>
                        <a:pt x="93" y="1691"/>
                      </a:moveTo>
                      <a:cubicBezTo>
                        <a:pt x="418" y="1691"/>
                        <a:pt x="807" y="1106"/>
                        <a:pt x="1132" y="1171"/>
                      </a:cubicBezTo>
                      <a:cubicBezTo>
                        <a:pt x="1652" y="1301"/>
                        <a:pt x="2107" y="1301"/>
                        <a:pt x="2626" y="1171"/>
                      </a:cubicBezTo>
                      <a:cubicBezTo>
                        <a:pt x="4704" y="321"/>
                        <a:pt x="6912" y="2"/>
                        <a:pt x="9120" y="262"/>
                      </a:cubicBezTo>
                      <a:cubicBezTo>
                        <a:pt x="10159" y="327"/>
                        <a:pt x="11199" y="327"/>
                        <a:pt x="12237" y="262"/>
                      </a:cubicBezTo>
                      <a:cubicBezTo>
                        <a:pt x="14121" y="262"/>
                        <a:pt x="15549" y="1431"/>
                        <a:pt x="17173" y="1951"/>
                      </a:cubicBezTo>
                      <a:cubicBezTo>
                        <a:pt x="18797" y="2470"/>
                        <a:pt x="19382" y="2730"/>
                        <a:pt x="20485" y="3120"/>
                      </a:cubicBezTo>
                      <a:cubicBezTo>
                        <a:pt x="22304" y="3697"/>
                        <a:pt x="23992" y="4555"/>
                        <a:pt x="25486" y="5652"/>
                      </a:cubicBezTo>
                      <a:cubicBezTo>
                        <a:pt x="26655" y="6497"/>
                        <a:pt x="27629" y="7731"/>
                        <a:pt x="28733" y="8705"/>
                      </a:cubicBezTo>
                      <a:lnTo>
                        <a:pt x="29188" y="8705"/>
                      </a:lnTo>
                      <a:lnTo>
                        <a:pt x="29188" y="8705"/>
                      </a:lnTo>
                      <a:lnTo>
                        <a:pt x="28798" y="8705"/>
                      </a:lnTo>
                      <a:cubicBezTo>
                        <a:pt x="27565" y="8198"/>
                        <a:pt x="26395" y="7542"/>
                        <a:pt x="25291" y="6756"/>
                      </a:cubicBezTo>
                      <a:cubicBezTo>
                        <a:pt x="24577" y="6302"/>
                        <a:pt x="23667" y="6042"/>
                        <a:pt x="22888" y="5652"/>
                      </a:cubicBezTo>
                      <a:cubicBezTo>
                        <a:pt x="22109" y="5263"/>
                        <a:pt x="22239" y="5068"/>
                        <a:pt x="21850" y="4873"/>
                      </a:cubicBezTo>
                      <a:lnTo>
                        <a:pt x="18862" y="3639"/>
                      </a:lnTo>
                      <a:cubicBezTo>
                        <a:pt x="18862" y="3639"/>
                        <a:pt x="18862" y="3250"/>
                        <a:pt x="18472" y="3120"/>
                      </a:cubicBezTo>
                      <a:cubicBezTo>
                        <a:pt x="17173" y="2619"/>
                        <a:pt x="16005" y="1938"/>
                        <a:pt x="14900" y="1106"/>
                      </a:cubicBezTo>
                      <a:cubicBezTo>
                        <a:pt x="14121" y="353"/>
                        <a:pt x="13082" y="-43"/>
                        <a:pt x="11978" y="2"/>
                      </a:cubicBezTo>
                      <a:cubicBezTo>
                        <a:pt x="10809" y="119"/>
                        <a:pt x="9705" y="288"/>
                        <a:pt x="8536" y="522"/>
                      </a:cubicBezTo>
                      <a:cubicBezTo>
                        <a:pt x="7497" y="587"/>
                        <a:pt x="6393" y="587"/>
                        <a:pt x="5354" y="522"/>
                      </a:cubicBezTo>
                      <a:cubicBezTo>
                        <a:pt x="4834" y="580"/>
                        <a:pt x="4314" y="717"/>
                        <a:pt x="3860" y="911"/>
                      </a:cubicBezTo>
                      <a:cubicBezTo>
                        <a:pt x="3081" y="976"/>
                        <a:pt x="2302" y="976"/>
                        <a:pt x="1522" y="911"/>
                      </a:cubicBezTo>
                      <a:lnTo>
                        <a:pt x="548" y="911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1" name="Google Shape;1301;p30"/>
                <p:cNvSpPr/>
                <p:nvPr/>
              </p:nvSpPr>
              <p:spPr>
                <a:xfrm>
                  <a:off x="9014351" y="5015739"/>
                  <a:ext cx="14936" cy="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6" h="1787" extrusionOk="0">
                      <a:moveTo>
                        <a:pt x="93" y="1445"/>
                      </a:moveTo>
                      <a:cubicBezTo>
                        <a:pt x="93" y="1445"/>
                        <a:pt x="93" y="861"/>
                        <a:pt x="612" y="991"/>
                      </a:cubicBezTo>
                      <a:cubicBezTo>
                        <a:pt x="807" y="1121"/>
                        <a:pt x="1131" y="1121"/>
                        <a:pt x="1326" y="991"/>
                      </a:cubicBezTo>
                      <a:cubicBezTo>
                        <a:pt x="2171" y="283"/>
                        <a:pt x="3340" y="107"/>
                        <a:pt x="4314" y="536"/>
                      </a:cubicBezTo>
                      <a:cubicBezTo>
                        <a:pt x="4769" y="822"/>
                        <a:pt x="5288" y="1023"/>
                        <a:pt x="5808" y="1121"/>
                      </a:cubicBezTo>
                      <a:cubicBezTo>
                        <a:pt x="6652" y="1276"/>
                        <a:pt x="7432" y="1276"/>
                        <a:pt x="8276" y="1121"/>
                      </a:cubicBezTo>
                      <a:cubicBezTo>
                        <a:pt x="8795" y="932"/>
                        <a:pt x="9379" y="718"/>
                        <a:pt x="9899" y="471"/>
                      </a:cubicBezTo>
                      <a:cubicBezTo>
                        <a:pt x="10744" y="29"/>
                        <a:pt x="11652" y="-107"/>
                        <a:pt x="12562" y="81"/>
                      </a:cubicBezTo>
                      <a:cubicBezTo>
                        <a:pt x="13276" y="386"/>
                        <a:pt x="13926" y="757"/>
                        <a:pt x="14575" y="1185"/>
                      </a:cubicBezTo>
                      <a:lnTo>
                        <a:pt x="15029" y="1185"/>
                      </a:lnTo>
                      <a:lnTo>
                        <a:pt x="15029" y="1185"/>
                      </a:lnTo>
                      <a:lnTo>
                        <a:pt x="15029" y="1185"/>
                      </a:lnTo>
                      <a:lnTo>
                        <a:pt x="15029" y="1185"/>
                      </a:lnTo>
                      <a:cubicBezTo>
                        <a:pt x="14380" y="1348"/>
                        <a:pt x="13796" y="1348"/>
                        <a:pt x="13147" y="1185"/>
                      </a:cubicBezTo>
                      <a:cubicBezTo>
                        <a:pt x="12757" y="1121"/>
                        <a:pt x="12302" y="1121"/>
                        <a:pt x="11912" y="1185"/>
                      </a:cubicBezTo>
                      <a:cubicBezTo>
                        <a:pt x="11912" y="1185"/>
                        <a:pt x="11458" y="1185"/>
                        <a:pt x="11263" y="1185"/>
                      </a:cubicBezTo>
                      <a:cubicBezTo>
                        <a:pt x="10808" y="1393"/>
                        <a:pt x="10289" y="1549"/>
                        <a:pt x="9769" y="1640"/>
                      </a:cubicBezTo>
                      <a:cubicBezTo>
                        <a:pt x="9769" y="1640"/>
                        <a:pt x="9769" y="1640"/>
                        <a:pt x="9444" y="1640"/>
                      </a:cubicBezTo>
                      <a:cubicBezTo>
                        <a:pt x="8860" y="1835"/>
                        <a:pt x="8146" y="1835"/>
                        <a:pt x="7561" y="1640"/>
                      </a:cubicBezTo>
                      <a:cubicBezTo>
                        <a:pt x="7042" y="1517"/>
                        <a:pt x="6457" y="1517"/>
                        <a:pt x="5937" y="1640"/>
                      </a:cubicBezTo>
                      <a:cubicBezTo>
                        <a:pt x="5418" y="1601"/>
                        <a:pt x="4834" y="1601"/>
                        <a:pt x="4314" y="1640"/>
                      </a:cubicBezTo>
                      <a:cubicBezTo>
                        <a:pt x="3794" y="1737"/>
                        <a:pt x="3275" y="1737"/>
                        <a:pt x="2755" y="1640"/>
                      </a:cubicBezTo>
                      <a:cubicBezTo>
                        <a:pt x="2755" y="1640"/>
                        <a:pt x="2301" y="1640"/>
                        <a:pt x="2041" y="1640"/>
                      </a:cubicBezTo>
                      <a:lnTo>
                        <a:pt x="937" y="1640"/>
                      </a:lnTo>
                      <a:lnTo>
                        <a:pt x="482" y="1640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2" name="Google Shape;1302;p30"/>
                <p:cNvSpPr/>
                <p:nvPr/>
              </p:nvSpPr>
              <p:spPr>
                <a:xfrm>
                  <a:off x="9017338" y="5052725"/>
                  <a:ext cx="22925" cy="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25" h="3815" extrusionOk="0">
                      <a:moveTo>
                        <a:pt x="93" y="2710"/>
                      </a:moveTo>
                      <a:cubicBezTo>
                        <a:pt x="93" y="2710"/>
                        <a:pt x="547" y="2061"/>
                        <a:pt x="872" y="2126"/>
                      </a:cubicBezTo>
                      <a:cubicBezTo>
                        <a:pt x="1197" y="2288"/>
                        <a:pt x="1652" y="2288"/>
                        <a:pt x="1977" y="2126"/>
                      </a:cubicBezTo>
                      <a:cubicBezTo>
                        <a:pt x="3275" y="1184"/>
                        <a:pt x="4899" y="684"/>
                        <a:pt x="6522" y="697"/>
                      </a:cubicBezTo>
                      <a:cubicBezTo>
                        <a:pt x="7367" y="794"/>
                        <a:pt x="8146" y="794"/>
                        <a:pt x="8990" y="697"/>
                      </a:cubicBezTo>
                      <a:lnTo>
                        <a:pt x="12952" y="48"/>
                      </a:lnTo>
                      <a:cubicBezTo>
                        <a:pt x="13926" y="-17"/>
                        <a:pt x="14835" y="-17"/>
                        <a:pt x="15809" y="48"/>
                      </a:cubicBezTo>
                      <a:cubicBezTo>
                        <a:pt x="17368" y="-95"/>
                        <a:pt x="18927" y="320"/>
                        <a:pt x="20160" y="1217"/>
                      </a:cubicBezTo>
                      <a:cubicBezTo>
                        <a:pt x="21069" y="2003"/>
                        <a:pt x="21914" y="2873"/>
                        <a:pt x="22628" y="3814"/>
                      </a:cubicBezTo>
                      <a:cubicBezTo>
                        <a:pt x="22628" y="3814"/>
                        <a:pt x="22628" y="3814"/>
                        <a:pt x="23018" y="3814"/>
                      </a:cubicBezTo>
                      <a:cubicBezTo>
                        <a:pt x="23018" y="3814"/>
                        <a:pt x="23018" y="3814"/>
                        <a:pt x="23018" y="3814"/>
                      </a:cubicBezTo>
                      <a:cubicBezTo>
                        <a:pt x="23018" y="3814"/>
                        <a:pt x="23018" y="3814"/>
                        <a:pt x="23018" y="3814"/>
                      </a:cubicBezTo>
                      <a:lnTo>
                        <a:pt x="23018" y="3814"/>
                      </a:lnTo>
                      <a:cubicBezTo>
                        <a:pt x="22109" y="3464"/>
                        <a:pt x="21199" y="3009"/>
                        <a:pt x="20355" y="2450"/>
                      </a:cubicBezTo>
                      <a:cubicBezTo>
                        <a:pt x="19771" y="2165"/>
                        <a:pt x="19122" y="1970"/>
                        <a:pt x="18472" y="1866"/>
                      </a:cubicBezTo>
                      <a:cubicBezTo>
                        <a:pt x="18147" y="1866"/>
                        <a:pt x="17952" y="1412"/>
                        <a:pt x="17627" y="1347"/>
                      </a:cubicBezTo>
                      <a:cubicBezTo>
                        <a:pt x="16848" y="1288"/>
                        <a:pt x="16069" y="1288"/>
                        <a:pt x="15289" y="1347"/>
                      </a:cubicBezTo>
                      <a:cubicBezTo>
                        <a:pt x="15289" y="1347"/>
                        <a:pt x="15289" y="1347"/>
                        <a:pt x="14900" y="1347"/>
                      </a:cubicBezTo>
                      <a:cubicBezTo>
                        <a:pt x="13926" y="1412"/>
                        <a:pt x="12887" y="1412"/>
                        <a:pt x="11912" y="1347"/>
                      </a:cubicBezTo>
                      <a:cubicBezTo>
                        <a:pt x="11068" y="1178"/>
                        <a:pt x="10224" y="1178"/>
                        <a:pt x="9380" y="1347"/>
                      </a:cubicBezTo>
                      <a:cubicBezTo>
                        <a:pt x="8471" y="1347"/>
                        <a:pt x="7692" y="1996"/>
                        <a:pt x="6847" y="2256"/>
                      </a:cubicBezTo>
                      <a:cubicBezTo>
                        <a:pt x="6068" y="2522"/>
                        <a:pt x="5289" y="2697"/>
                        <a:pt x="4444" y="2775"/>
                      </a:cubicBezTo>
                      <a:cubicBezTo>
                        <a:pt x="4054" y="2775"/>
                        <a:pt x="3729" y="3165"/>
                        <a:pt x="3340" y="3295"/>
                      </a:cubicBezTo>
                      <a:cubicBezTo>
                        <a:pt x="2756" y="3392"/>
                        <a:pt x="2106" y="3392"/>
                        <a:pt x="1522" y="3295"/>
                      </a:cubicBezTo>
                      <a:lnTo>
                        <a:pt x="742" y="3295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3" name="Google Shape;1303;p30"/>
                <p:cNvSpPr/>
                <p:nvPr/>
              </p:nvSpPr>
              <p:spPr>
                <a:xfrm>
                  <a:off x="9061629" y="5141445"/>
                  <a:ext cx="40589" cy="18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89" h="18563" extrusionOk="0">
                      <a:moveTo>
                        <a:pt x="93" y="7184"/>
                      </a:moveTo>
                      <a:cubicBezTo>
                        <a:pt x="548" y="6794"/>
                        <a:pt x="1002" y="6145"/>
                        <a:pt x="1587" y="6080"/>
                      </a:cubicBezTo>
                      <a:cubicBezTo>
                        <a:pt x="2432" y="5937"/>
                        <a:pt x="3211" y="5651"/>
                        <a:pt x="3990" y="5236"/>
                      </a:cubicBezTo>
                      <a:cubicBezTo>
                        <a:pt x="7042" y="3326"/>
                        <a:pt x="10354" y="1904"/>
                        <a:pt x="13861" y="1014"/>
                      </a:cubicBezTo>
                      <a:lnTo>
                        <a:pt x="16394" y="430"/>
                      </a:lnTo>
                      <a:lnTo>
                        <a:pt x="17758" y="40"/>
                      </a:lnTo>
                      <a:cubicBezTo>
                        <a:pt x="18212" y="-103"/>
                        <a:pt x="18667" y="137"/>
                        <a:pt x="18797" y="586"/>
                      </a:cubicBezTo>
                      <a:cubicBezTo>
                        <a:pt x="18862" y="657"/>
                        <a:pt x="18862" y="741"/>
                        <a:pt x="18862" y="819"/>
                      </a:cubicBezTo>
                      <a:cubicBezTo>
                        <a:pt x="19382" y="3696"/>
                        <a:pt x="20096" y="6534"/>
                        <a:pt x="20940" y="9327"/>
                      </a:cubicBezTo>
                      <a:cubicBezTo>
                        <a:pt x="21655" y="11028"/>
                        <a:pt x="22823" y="12529"/>
                        <a:pt x="24252" y="13678"/>
                      </a:cubicBezTo>
                      <a:cubicBezTo>
                        <a:pt x="26590" y="15334"/>
                        <a:pt x="29252" y="16457"/>
                        <a:pt x="32045" y="16990"/>
                      </a:cubicBezTo>
                      <a:cubicBezTo>
                        <a:pt x="34318" y="17568"/>
                        <a:pt x="36721" y="17808"/>
                        <a:pt x="39059" y="17704"/>
                      </a:cubicBezTo>
                      <a:lnTo>
                        <a:pt x="40033" y="17704"/>
                      </a:lnTo>
                      <a:lnTo>
                        <a:pt x="40682" y="17704"/>
                      </a:lnTo>
                      <a:lnTo>
                        <a:pt x="40682" y="17704"/>
                      </a:lnTo>
                      <a:lnTo>
                        <a:pt x="40682" y="17704"/>
                      </a:lnTo>
                      <a:lnTo>
                        <a:pt x="40682" y="17704"/>
                      </a:lnTo>
                      <a:cubicBezTo>
                        <a:pt x="38475" y="18445"/>
                        <a:pt x="36137" y="18711"/>
                        <a:pt x="33864" y="18484"/>
                      </a:cubicBezTo>
                      <a:cubicBezTo>
                        <a:pt x="32370" y="18491"/>
                        <a:pt x="30876" y="18334"/>
                        <a:pt x="29382" y="18029"/>
                      </a:cubicBezTo>
                      <a:cubicBezTo>
                        <a:pt x="28668" y="18029"/>
                        <a:pt x="28019" y="17315"/>
                        <a:pt x="27305" y="17055"/>
                      </a:cubicBezTo>
                      <a:cubicBezTo>
                        <a:pt x="25551" y="16386"/>
                        <a:pt x="23927" y="15347"/>
                        <a:pt x="22629" y="14003"/>
                      </a:cubicBezTo>
                      <a:cubicBezTo>
                        <a:pt x="22629" y="14003"/>
                        <a:pt x="22629" y="13223"/>
                        <a:pt x="22174" y="12964"/>
                      </a:cubicBezTo>
                      <a:cubicBezTo>
                        <a:pt x="20745" y="11080"/>
                        <a:pt x="19836" y="8833"/>
                        <a:pt x="19576" y="6469"/>
                      </a:cubicBezTo>
                      <a:cubicBezTo>
                        <a:pt x="19511" y="4566"/>
                        <a:pt x="19252" y="2676"/>
                        <a:pt x="18797" y="819"/>
                      </a:cubicBezTo>
                      <a:cubicBezTo>
                        <a:pt x="18797" y="-90"/>
                        <a:pt x="17758" y="819"/>
                        <a:pt x="16849" y="1209"/>
                      </a:cubicBezTo>
                      <a:lnTo>
                        <a:pt x="14121" y="2443"/>
                      </a:lnTo>
                      <a:cubicBezTo>
                        <a:pt x="12432" y="3177"/>
                        <a:pt x="10744" y="3807"/>
                        <a:pt x="8990" y="4326"/>
                      </a:cubicBezTo>
                      <a:cubicBezTo>
                        <a:pt x="8211" y="4651"/>
                        <a:pt x="7497" y="5171"/>
                        <a:pt x="6652" y="5560"/>
                      </a:cubicBezTo>
                      <a:cubicBezTo>
                        <a:pt x="5419" y="6028"/>
                        <a:pt x="4184" y="6398"/>
                        <a:pt x="2951" y="6664"/>
                      </a:cubicBezTo>
                      <a:lnTo>
                        <a:pt x="1327" y="6664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4" name="Google Shape;1304;p30"/>
                <p:cNvSpPr/>
                <p:nvPr/>
              </p:nvSpPr>
              <p:spPr>
                <a:xfrm>
                  <a:off x="9079554" y="5141421"/>
                  <a:ext cx="22990" cy="8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90" h="8044" extrusionOk="0">
                      <a:moveTo>
                        <a:pt x="93" y="-1"/>
                      </a:moveTo>
                      <a:cubicBezTo>
                        <a:pt x="483" y="-1"/>
                        <a:pt x="937" y="-1"/>
                        <a:pt x="1002" y="453"/>
                      </a:cubicBezTo>
                      <a:cubicBezTo>
                        <a:pt x="1067" y="863"/>
                        <a:pt x="1327" y="1213"/>
                        <a:pt x="1717" y="1427"/>
                      </a:cubicBezTo>
                      <a:cubicBezTo>
                        <a:pt x="3275" y="2090"/>
                        <a:pt x="4639" y="3038"/>
                        <a:pt x="5808" y="4220"/>
                      </a:cubicBezTo>
                      <a:cubicBezTo>
                        <a:pt x="6393" y="4850"/>
                        <a:pt x="7042" y="5376"/>
                        <a:pt x="7822" y="5778"/>
                      </a:cubicBezTo>
                      <a:cubicBezTo>
                        <a:pt x="9120" y="6369"/>
                        <a:pt x="10484" y="6701"/>
                        <a:pt x="11913" y="6753"/>
                      </a:cubicBezTo>
                      <a:cubicBezTo>
                        <a:pt x="12822" y="6818"/>
                        <a:pt x="13796" y="6818"/>
                        <a:pt x="14705" y="6753"/>
                      </a:cubicBezTo>
                      <a:cubicBezTo>
                        <a:pt x="16199" y="6526"/>
                        <a:pt x="17628" y="6526"/>
                        <a:pt x="19122" y="6753"/>
                      </a:cubicBezTo>
                      <a:cubicBezTo>
                        <a:pt x="20290" y="6753"/>
                        <a:pt x="21460" y="7597"/>
                        <a:pt x="22629" y="7922"/>
                      </a:cubicBezTo>
                      <a:lnTo>
                        <a:pt x="23083" y="7922"/>
                      </a:lnTo>
                      <a:lnTo>
                        <a:pt x="23083" y="7922"/>
                      </a:lnTo>
                      <a:cubicBezTo>
                        <a:pt x="23083" y="7922"/>
                        <a:pt x="23083" y="7922"/>
                        <a:pt x="23083" y="7922"/>
                      </a:cubicBezTo>
                      <a:lnTo>
                        <a:pt x="23083" y="7922"/>
                      </a:lnTo>
                      <a:lnTo>
                        <a:pt x="23083" y="7922"/>
                      </a:lnTo>
                      <a:cubicBezTo>
                        <a:pt x="21979" y="8084"/>
                        <a:pt x="20940" y="8084"/>
                        <a:pt x="19836" y="7922"/>
                      </a:cubicBezTo>
                      <a:cubicBezTo>
                        <a:pt x="19122" y="7922"/>
                        <a:pt x="18407" y="7922"/>
                        <a:pt x="17693" y="7922"/>
                      </a:cubicBezTo>
                      <a:cubicBezTo>
                        <a:pt x="16979" y="7922"/>
                        <a:pt x="16979" y="7922"/>
                        <a:pt x="16589" y="7922"/>
                      </a:cubicBezTo>
                      <a:cubicBezTo>
                        <a:pt x="16199" y="7922"/>
                        <a:pt x="14835" y="7922"/>
                        <a:pt x="13926" y="7922"/>
                      </a:cubicBezTo>
                      <a:cubicBezTo>
                        <a:pt x="13017" y="7922"/>
                        <a:pt x="13926" y="7922"/>
                        <a:pt x="13472" y="7922"/>
                      </a:cubicBezTo>
                      <a:cubicBezTo>
                        <a:pt x="12302" y="7935"/>
                        <a:pt x="11199" y="7714"/>
                        <a:pt x="10159" y="7272"/>
                      </a:cubicBezTo>
                      <a:lnTo>
                        <a:pt x="7562" y="6104"/>
                      </a:lnTo>
                      <a:cubicBezTo>
                        <a:pt x="6652" y="5714"/>
                        <a:pt x="5678" y="5519"/>
                        <a:pt x="4769" y="5064"/>
                      </a:cubicBezTo>
                      <a:cubicBezTo>
                        <a:pt x="3990" y="4616"/>
                        <a:pt x="3210" y="4070"/>
                        <a:pt x="2561" y="3441"/>
                      </a:cubicBezTo>
                      <a:cubicBezTo>
                        <a:pt x="2561" y="3441"/>
                        <a:pt x="1782" y="3051"/>
                        <a:pt x="1392" y="2726"/>
                      </a:cubicBezTo>
                      <a:cubicBezTo>
                        <a:pt x="937" y="2265"/>
                        <a:pt x="548" y="1713"/>
                        <a:pt x="288" y="1103"/>
                      </a:cubicBezTo>
                      <a:lnTo>
                        <a:pt x="288" y="258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" name="Google Shape;1305;p30"/>
                <p:cNvSpPr/>
                <p:nvPr/>
              </p:nvSpPr>
              <p:spPr>
                <a:xfrm>
                  <a:off x="9086373" y="5158013"/>
                  <a:ext cx="51564" cy="8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64" h="8411" extrusionOk="0">
                      <a:moveTo>
                        <a:pt x="353" y="8410"/>
                      </a:moveTo>
                      <a:cubicBezTo>
                        <a:pt x="807" y="7949"/>
                        <a:pt x="1391" y="7631"/>
                        <a:pt x="2042" y="7501"/>
                      </a:cubicBezTo>
                      <a:cubicBezTo>
                        <a:pt x="2885" y="7423"/>
                        <a:pt x="3794" y="7202"/>
                        <a:pt x="4574" y="6851"/>
                      </a:cubicBezTo>
                      <a:cubicBezTo>
                        <a:pt x="7821" y="5098"/>
                        <a:pt x="11068" y="3409"/>
                        <a:pt x="14056" y="1786"/>
                      </a:cubicBezTo>
                      <a:cubicBezTo>
                        <a:pt x="14900" y="1344"/>
                        <a:pt x="15744" y="954"/>
                        <a:pt x="16589" y="617"/>
                      </a:cubicBezTo>
                      <a:cubicBezTo>
                        <a:pt x="17433" y="71"/>
                        <a:pt x="18472" y="71"/>
                        <a:pt x="19316" y="617"/>
                      </a:cubicBezTo>
                      <a:cubicBezTo>
                        <a:pt x="21460" y="2721"/>
                        <a:pt x="24317" y="3994"/>
                        <a:pt x="27304" y="4189"/>
                      </a:cubicBezTo>
                      <a:cubicBezTo>
                        <a:pt x="29252" y="4507"/>
                        <a:pt x="31266" y="4721"/>
                        <a:pt x="33279" y="4838"/>
                      </a:cubicBezTo>
                      <a:cubicBezTo>
                        <a:pt x="36461" y="5065"/>
                        <a:pt x="39643" y="5520"/>
                        <a:pt x="42760" y="6202"/>
                      </a:cubicBezTo>
                      <a:cubicBezTo>
                        <a:pt x="45163" y="6721"/>
                        <a:pt x="47566" y="7566"/>
                        <a:pt x="50034" y="8150"/>
                      </a:cubicBezTo>
                      <a:lnTo>
                        <a:pt x="51073" y="8150"/>
                      </a:lnTo>
                      <a:lnTo>
                        <a:pt x="51657" y="8150"/>
                      </a:lnTo>
                      <a:lnTo>
                        <a:pt x="51657" y="8150"/>
                      </a:lnTo>
                      <a:lnTo>
                        <a:pt x="50878" y="8150"/>
                      </a:lnTo>
                      <a:cubicBezTo>
                        <a:pt x="48540" y="8124"/>
                        <a:pt x="46202" y="7910"/>
                        <a:pt x="43930" y="7501"/>
                      </a:cubicBezTo>
                      <a:cubicBezTo>
                        <a:pt x="42501" y="7501"/>
                        <a:pt x="40942" y="7501"/>
                        <a:pt x="39448" y="7111"/>
                      </a:cubicBezTo>
                      <a:cubicBezTo>
                        <a:pt x="37955" y="6721"/>
                        <a:pt x="37955" y="6592"/>
                        <a:pt x="37240" y="6527"/>
                      </a:cubicBezTo>
                      <a:cubicBezTo>
                        <a:pt x="35357" y="6527"/>
                        <a:pt x="33539" y="6527"/>
                        <a:pt x="31720" y="5877"/>
                      </a:cubicBezTo>
                      <a:cubicBezTo>
                        <a:pt x="31330" y="5877"/>
                        <a:pt x="31071" y="5487"/>
                        <a:pt x="30746" y="5422"/>
                      </a:cubicBezTo>
                      <a:cubicBezTo>
                        <a:pt x="28343" y="5150"/>
                        <a:pt x="26005" y="4585"/>
                        <a:pt x="23732" y="3734"/>
                      </a:cubicBezTo>
                      <a:cubicBezTo>
                        <a:pt x="21849" y="2974"/>
                        <a:pt x="20160" y="1818"/>
                        <a:pt x="18732" y="357"/>
                      </a:cubicBezTo>
                      <a:cubicBezTo>
                        <a:pt x="17238" y="-877"/>
                        <a:pt x="15679" y="1396"/>
                        <a:pt x="14056" y="2370"/>
                      </a:cubicBezTo>
                      <a:cubicBezTo>
                        <a:pt x="12432" y="3422"/>
                        <a:pt x="10744" y="4312"/>
                        <a:pt x="8990" y="5033"/>
                      </a:cubicBezTo>
                      <a:cubicBezTo>
                        <a:pt x="8211" y="5422"/>
                        <a:pt x="7432" y="6007"/>
                        <a:pt x="6587" y="6332"/>
                      </a:cubicBezTo>
                      <a:cubicBezTo>
                        <a:pt x="5353" y="6806"/>
                        <a:pt x="3989" y="7157"/>
                        <a:pt x="2691" y="7371"/>
                      </a:cubicBezTo>
                      <a:lnTo>
                        <a:pt x="93" y="7371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6" name="Google Shape;1306;p30"/>
                <p:cNvSpPr/>
                <p:nvPr/>
              </p:nvSpPr>
              <p:spPr>
                <a:xfrm>
                  <a:off x="9212233" y="5190941"/>
                  <a:ext cx="49746" cy="27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46" h="27828" extrusionOk="0">
                      <a:moveTo>
                        <a:pt x="93" y="96"/>
                      </a:moveTo>
                      <a:cubicBezTo>
                        <a:pt x="807" y="-34"/>
                        <a:pt x="1522" y="-34"/>
                        <a:pt x="2236" y="96"/>
                      </a:cubicBezTo>
                      <a:cubicBezTo>
                        <a:pt x="3145" y="460"/>
                        <a:pt x="4054" y="700"/>
                        <a:pt x="5029" y="811"/>
                      </a:cubicBezTo>
                      <a:cubicBezTo>
                        <a:pt x="9120" y="811"/>
                        <a:pt x="13082" y="811"/>
                        <a:pt x="17173" y="1395"/>
                      </a:cubicBezTo>
                      <a:cubicBezTo>
                        <a:pt x="19186" y="1590"/>
                        <a:pt x="21199" y="1590"/>
                        <a:pt x="23212" y="1395"/>
                      </a:cubicBezTo>
                      <a:lnTo>
                        <a:pt x="23862" y="1395"/>
                      </a:lnTo>
                      <a:cubicBezTo>
                        <a:pt x="23862" y="1395"/>
                        <a:pt x="24252" y="1850"/>
                        <a:pt x="24317" y="1915"/>
                      </a:cubicBezTo>
                      <a:lnTo>
                        <a:pt x="25031" y="3019"/>
                      </a:lnTo>
                      <a:lnTo>
                        <a:pt x="26459" y="5097"/>
                      </a:lnTo>
                      <a:cubicBezTo>
                        <a:pt x="27434" y="6461"/>
                        <a:pt x="28473" y="7760"/>
                        <a:pt x="29577" y="9058"/>
                      </a:cubicBezTo>
                      <a:cubicBezTo>
                        <a:pt x="30681" y="10357"/>
                        <a:pt x="32760" y="12176"/>
                        <a:pt x="34383" y="13669"/>
                      </a:cubicBezTo>
                      <a:cubicBezTo>
                        <a:pt x="37045" y="16072"/>
                        <a:pt x="39838" y="18280"/>
                        <a:pt x="42371" y="20813"/>
                      </a:cubicBezTo>
                      <a:cubicBezTo>
                        <a:pt x="44904" y="23346"/>
                        <a:pt x="46202" y="24840"/>
                        <a:pt x="48345" y="26658"/>
                      </a:cubicBezTo>
                      <a:lnTo>
                        <a:pt x="49320" y="27372"/>
                      </a:lnTo>
                      <a:lnTo>
                        <a:pt x="49840" y="27827"/>
                      </a:lnTo>
                      <a:lnTo>
                        <a:pt x="49840" y="27827"/>
                      </a:lnTo>
                      <a:cubicBezTo>
                        <a:pt x="49840" y="27827"/>
                        <a:pt x="49840" y="27827"/>
                        <a:pt x="49385" y="27827"/>
                      </a:cubicBezTo>
                      <a:lnTo>
                        <a:pt x="48995" y="27827"/>
                      </a:lnTo>
                      <a:cubicBezTo>
                        <a:pt x="46657" y="26554"/>
                        <a:pt x="44514" y="25028"/>
                        <a:pt x="42501" y="23281"/>
                      </a:cubicBezTo>
                      <a:lnTo>
                        <a:pt x="38410" y="20229"/>
                      </a:lnTo>
                      <a:cubicBezTo>
                        <a:pt x="37760" y="19644"/>
                        <a:pt x="37305" y="18865"/>
                        <a:pt x="36656" y="18345"/>
                      </a:cubicBezTo>
                      <a:cubicBezTo>
                        <a:pt x="36007" y="17826"/>
                        <a:pt x="33474" y="15618"/>
                        <a:pt x="32045" y="14124"/>
                      </a:cubicBezTo>
                      <a:cubicBezTo>
                        <a:pt x="32045" y="14124"/>
                        <a:pt x="31655" y="13345"/>
                        <a:pt x="31395" y="13085"/>
                      </a:cubicBezTo>
                      <a:cubicBezTo>
                        <a:pt x="29512" y="11104"/>
                        <a:pt x="27824" y="8922"/>
                        <a:pt x="26394" y="6590"/>
                      </a:cubicBezTo>
                      <a:lnTo>
                        <a:pt x="24707" y="3733"/>
                      </a:lnTo>
                      <a:lnTo>
                        <a:pt x="23862" y="2304"/>
                      </a:lnTo>
                      <a:cubicBezTo>
                        <a:pt x="23407" y="1655"/>
                        <a:pt x="23862" y="1590"/>
                        <a:pt x="23018" y="1785"/>
                      </a:cubicBezTo>
                      <a:cubicBezTo>
                        <a:pt x="20874" y="2200"/>
                        <a:pt x="18732" y="2506"/>
                        <a:pt x="16524" y="2694"/>
                      </a:cubicBezTo>
                      <a:cubicBezTo>
                        <a:pt x="14380" y="2895"/>
                        <a:pt x="12172" y="2895"/>
                        <a:pt x="10029" y="2694"/>
                      </a:cubicBezTo>
                      <a:cubicBezTo>
                        <a:pt x="9055" y="2694"/>
                        <a:pt x="8016" y="2694"/>
                        <a:pt x="6977" y="2694"/>
                      </a:cubicBezTo>
                      <a:cubicBezTo>
                        <a:pt x="5483" y="2434"/>
                        <a:pt x="3989" y="2045"/>
                        <a:pt x="2561" y="1525"/>
                      </a:cubicBezTo>
                      <a:lnTo>
                        <a:pt x="872" y="746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7" name="Google Shape;1307;p30"/>
                <p:cNvSpPr/>
                <p:nvPr/>
              </p:nvSpPr>
              <p:spPr>
                <a:xfrm>
                  <a:off x="9245938" y="5206776"/>
                  <a:ext cx="34485" cy="19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85" h="19764" extrusionOk="0">
                      <a:moveTo>
                        <a:pt x="93" y="172"/>
                      </a:moveTo>
                      <a:cubicBezTo>
                        <a:pt x="613" y="172"/>
                        <a:pt x="1197" y="-218"/>
                        <a:pt x="1652" y="172"/>
                      </a:cubicBezTo>
                      <a:cubicBezTo>
                        <a:pt x="2302" y="412"/>
                        <a:pt x="2951" y="523"/>
                        <a:pt x="3600" y="497"/>
                      </a:cubicBezTo>
                      <a:cubicBezTo>
                        <a:pt x="6393" y="120"/>
                        <a:pt x="9185" y="-36"/>
                        <a:pt x="11978" y="42"/>
                      </a:cubicBezTo>
                      <a:cubicBezTo>
                        <a:pt x="13472" y="-94"/>
                        <a:pt x="14965" y="458"/>
                        <a:pt x="16070" y="1536"/>
                      </a:cubicBezTo>
                      <a:cubicBezTo>
                        <a:pt x="17693" y="3290"/>
                        <a:pt x="18992" y="5173"/>
                        <a:pt x="20680" y="6796"/>
                      </a:cubicBezTo>
                      <a:cubicBezTo>
                        <a:pt x="21850" y="7823"/>
                        <a:pt x="23018" y="8777"/>
                        <a:pt x="24317" y="9654"/>
                      </a:cubicBezTo>
                      <a:cubicBezTo>
                        <a:pt x="26330" y="11109"/>
                        <a:pt x="28214" y="12693"/>
                        <a:pt x="29967" y="14395"/>
                      </a:cubicBezTo>
                      <a:cubicBezTo>
                        <a:pt x="31331" y="15759"/>
                        <a:pt x="32500" y="17317"/>
                        <a:pt x="33929" y="18681"/>
                      </a:cubicBezTo>
                      <a:lnTo>
                        <a:pt x="34578" y="19200"/>
                      </a:lnTo>
                      <a:cubicBezTo>
                        <a:pt x="34578" y="19200"/>
                        <a:pt x="34578" y="19200"/>
                        <a:pt x="34578" y="19590"/>
                      </a:cubicBezTo>
                      <a:cubicBezTo>
                        <a:pt x="34578" y="19980"/>
                        <a:pt x="34578" y="19590"/>
                        <a:pt x="34578" y="19590"/>
                      </a:cubicBezTo>
                      <a:lnTo>
                        <a:pt x="34578" y="19590"/>
                      </a:lnTo>
                      <a:lnTo>
                        <a:pt x="34578" y="19590"/>
                      </a:lnTo>
                      <a:cubicBezTo>
                        <a:pt x="32955" y="18746"/>
                        <a:pt x="31461" y="17700"/>
                        <a:pt x="30162" y="16473"/>
                      </a:cubicBezTo>
                      <a:cubicBezTo>
                        <a:pt x="29252" y="15759"/>
                        <a:pt x="28149" y="15174"/>
                        <a:pt x="27240" y="14460"/>
                      </a:cubicBezTo>
                      <a:cubicBezTo>
                        <a:pt x="26330" y="13745"/>
                        <a:pt x="26525" y="13550"/>
                        <a:pt x="26005" y="13161"/>
                      </a:cubicBezTo>
                      <a:cubicBezTo>
                        <a:pt x="25486" y="12771"/>
                        <a:pt x="23667" y="11407"/>
                        <a:pt x="22629" y="10433"/>
                      </a:cubicBezTo>
                      <a:cubicBezTo>
                        <a:pt x="21590" y="9459"/>
                        <a:pt x="22629" y="9848"/>
                        <a:pt x="22239" y="9719"/>
                      </a:cubicBezTo>
                      <a:cubicBezTo>
                        <a:pt x="20810" y="8485"/>
                        <a:pt x="19576" y="7063"/>
                        <a:pt x="18537" y="5497"/>
                      </a:cubicBezTo>
                      <a:cubicBezTo>
                        <a:pt x="17823" y="4166"/>
                        <a:pt x="16979" y="2926"/>
                        <a:pt x="15939" y="1796"/>
                      </a:cubicBezTo>
                      <a:cubicBezTo>
                        <a:pt x="14770" y="692"/>
                        <a:pt x="13407" y="1081"/>
                        <a:pt x="11783" y="1406"/>
                      </a:cubicBezTo>
                      <a:cubicBezTo>
                        <a:pt x="10289" y="1568"/>
                        <a:pt x="8861" y="1568"/>
                        <a:pt x="7367" y="1406"/>
                      </a:cubicBezTo>
                      <a:lnTo>
                        <a:pt x="5224" y="1406"/>
                      </a:lnTo>
                      <a:cubicBezTo>
                        <a:pt x="4184" y="1341"/>
                        <a:pt x="3146" y="1140"/>
                        <a:pt x="2107" y="822"/>
                      </a:cubicBezTo>
                      <a:lnTo>
                        <a:pt x="937" y="237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8" name="Google Shape;1308;p30"/>
                <p:cNvSpPr/>
                <p:nvPr/>
              </p:nvSpPr>
              <p:spPr>
                <a:xfrm>
                  <a:off x="9176514" y="5206365"/>
                  <a:ext cx="24288" cy="11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8" h="11235" extrusionOk="0">
                      <a:moveTo>
                        <a:pt x="93" y="1492"/>
                      </a:moveTo>
                      <a:cubicBezTo>
                        <a:pt x="93" y="1492"/>
                        <a:pt x="807" y="973"/>
                        <a:pt x="1067" y="1103"/>
                      </a:cubicBezTo>
                      <a:cubicBezTo>
                        <a:pt x="1522" y="1265"/>
                        <a:pt x="1977" y="1265"/>
                        <a:pt x="2431" y="1103"/>
                      </a:cubicBezTo>
                      <a:cubicBezTo>
                        <a:pt x="4249" y="427"/>
                        <a:pt x="6132" y="51"/>
                        <a:pt x="8016" y="-1"/>
                      </a:cubicBezTo>
                      <a:cubicBezTo>
                        <a:pt x="9250" y="973"/>
                        <a:pt x="9250" y="1947"/>
                        <a:pt x="10029" y="2596"/>
                      </a:cubicBezTo>
                      <a:cubicBezTo>
                        <a:pt x="11068" y="3701"/>
                        <a:pt x="12302" y="4642"/>
                        <a:pt x="13666" y="5389"/>
                      </a:cubicBezTo>
                      <a:cubicBezTo>
                        <a:pt x="14575" y="5876"/>
                        <a:pt x="15549" y="6292"/>
                        <a:pt x="16524" y="6623"/>
                      </a:cubicBezTo>
                      <a:cubicBezTo>
                        <a:pt x="18082" y="7129"/>
                        <a:pt x="19511" y="7831"/>
                        <a:pt x="20874" y="8701"/>
                      </a:cubicBezTo>
                      <a:cubicBezTo>
                        <a:pt x="21849" y="9480"/>
                        <a:pt x="22823" y="10455"/>
                        <a:pt x="23862" y="11234"/>
                      </a:cubicBezTo>
                      <a:lnTo>
                        <a:pt x="24382" y="11234"/>
                      </a:lnTo>
                      <a:lnTo>
                        <a:pt x="24382" y="11234"/>
                      </a:lnTo>
                      <a:lnTo>
                        <a:pt x="23927" y="11234"/>
                      </a:lnTo>
                      <a:cubicBezTo>
                        <a:pt x="22758" y="11026"/>
                        <a:pt x="21589" y="10585"/>
                        <a:pt x="20550" y="9935"/>
                      </a:cubicBezTo>
                      <a:cubicBezTo>
                        <a:pt x="19900" y="9610"/>
                        <a:pt x="19057" y="9480"/>
                        <a:pt x="18342" y="9156"/>
                      </a:cubicBezTo>
                      <a:cubicBezTo>
                        <a:pt x="17627" y="8831"/>
                        <a:pt x="17757" y="8571"/>
                        <a:pt x="17368" y="8376"/>
                      </a:cubicBezTo>
                      <a:cubicBezTo>
                        <a:pt x="16459" y="8071"/>
                        <a:pt x="15549" y="7675"/>
                        <a:pt x="14705" y="7207"/>
                      </a:cubicBezTo>
                      <a:cubicBezTo>
                        <a:pt x="14705" y="7207"/>
                        <a:pt x="14705" y="6818"/>
                        <a:pt x="14705" y="6753"/>
                      </a:cubicBezTo>
                      <a:cubicBezTo>
                        <a:pt x="13601" y="6188"/>
                        <a:pt x="12562" y="5415"/>
                        <a:pt x="11718" y="4480"/>
                      </a:cubicBezTo>
                      <a:cubicBezTo>
                        <a:pt x="11068" y="3674"/>
                        <a:pt x="10354" y="2915"/>
                        <a:pt x="9639" y="2207"/>
                      </a:cubicBezTo>
                      <a:lnTo>
                        <a:pt x="8406" y="1168"/>
                      </a:lnTo>
                      <a:cubicBezTo>
                        <a:pt x="7951" y="1168"/>
                        <a:pt x="8406" y="648"/>
                        <a:pt x="7756" y="778"/>
                      </a:cubicBezTo>
                      <a:cubicBezTo>
                        <a:pt x="6847" y="1038"/>
                        <a:pt x="5873" y="1194"/>
                        <a:pt x="4899" y="1233"/>
                      </a:cubicBezTo>
                      <a:cubicBezTo>
                        <a:pt x="4444" y="1233"/>
                        <a:pt x="3989" y="1557"/>
                        <a:pt x="3470" y="1622"/>
                      </a:cubicBezTo>
                      <a:cubicBezTo>
                        <a:pt x="2756" y="1720"/>
                        <a:pt x="2041" y="1720"/>
                        <a:pt x="1326" y="1622"/>
                      </a:cubicBezTo>
                      <a:lnTo>
                        <a:pt x="547" y="1233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p30"/>
                <p:cNvSpPr/>
                <p:nvPr/>
              </p:nvSpPr>
              <p:spPr>
                <a:xfrm>
                  <a:off x="9467784" y="5385023"/>
                  <a:ext cx="13832" cy="34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2" h="34867" extrusionOk="0">
                      <a:moveTo>
                        <a:pt x="93" y="-1"/>
                      </a:moveTo>
                      <a:cubicBezTo>
                        <a:pt x="548" y="-1"/>
                        <a:pt x="1197" y="-1"/>
                        <a:pt x="1391" y="648"/>
                      </a:cubicBezTo>
                      <a:cubicBezTo>
                        <a:pt x="1782" y="1180"/>
                        <a:pt x="2366" y="1603"/>
                        <a:pt x="2951" y="1882"/>
                      </a:cubicBezTo>
                      <a:cubicBezTo>
                        <a:pt x="5678" y="2531"/>
                        <a:pt x="8276" y="3629"/>
                        <a:pt x="10679" y="5129"/>
                      </a:cubicBezTo>
                      <a:cubicBezTo>
                        <a:pt x="11653" y="6039"/>
                        <a:pt x="11069" y="7142"/>
                        <a:pt x="11004" y="7662"/>
                      </a:cubicBezTo>
                      <a:cubicBezTo>
                        <a:pt x="10939" y="8350"/>
                        <a:pt x="10939" y="9052"/>
                        <a:pt x="11004" y="9740"/>
                      </a:cubicBezTo>
                      <a:cubicBezTo>
                        <a:pt x="10744" y="11896"/>
                        <a:pt x="10744" y="14078"/>
                        <a:pt x="11004" y="16235"/>
                      </a:cubicBezTo>
                      <a:cubicBezTo>
                        <a:pt x="11004" y="17728"/>
                        <a:pt x="11718" y="19222"/>
                        <a:pt x="12042" y="20716"/>
                      </a:cubicBezTo>
                      <a:cubicBezTo>
                        <a:pt x="12757" y="23027"/>
                        <a:pt x="13277" y="25398"/>
                        <a:pt x="13601" y="27794"/>
                      </a:cubicBezTo>
                      <a:cubicBezTo>
                        <a:pt x="13601" y="29678"/>
                        <a:pt x="13601" y="31626"/>
                        <a:pt x="13926" y="33574"/>
                      </a:cubicBezTo>
                      <a:lnTo>
                        <a:pt x="13926" y="34354"/>
                      </a:lnTo>
                      <a:cubicBezTo>
                        <a:pt x="13926" y="34354"/>
                        <a:pt x="13926" y="34678"/>
                        <a:pt x="13926" y="34808"/>
                      </a:cubicBezTo>
                      <a:cubicBezTo>
                        <a:pt x="13926" y="34938"/>
                        <a:pt x="13926" y="34808"/>
                        <a:pt x="13926" y="34808"/>
                      </a:cubicBezTo>
                      <a:lnTo>
                        <a:pt x="13926" y="34808"/>
                      </a:lnTo>
                      <a:cubicBezTo>
                        <a:pt x="13926" y="34808"/>
                        <a:pt x="13926" y="34808"/>
                        <a:pt x="13926" y="34808"/>
                      </a:cubicBezTo>
                      <a:cubicBezTo>
                        <a:pt x="13212" y="33159"/>
                        <a:pt x="12757" y="31438"/>
                        <a:pt x="12432" y="29678"/>
                      </a:cubicBezTo>
                      <a:cubicBezTo>
                        <a:pt x="12432" y="28574"/>
                        <a:pt x="11718" y="27535"/>
                        <a:pt x="11458" y="26366"/>
                      </a:cubicBezTo>
                      <a:cubicBezTo>
                        <a:pt x="11198" y="25196"/>
                        <a:pt x="11458" y="25196"/>
                        <a:pt x="11458" y="24612"/>
                      </a:cubicBezTo>
                      <a:cubicBezTo>
                        <a:pt x="11458" y="24028"/>
                        <a:pt x="10679" y="21885"/>
                        <a:pt x="10484" y="20456"/>
                      </a:cubicBezTo>
                      <a:cubicBezTo>
                        <a:pt x="10484" y="20456"/>
                        <a:pt x="10484" y="19871"/>
                        <a:pt x="10484" y="19611"/>
                      </a:cubicBezTo>
                      <a:cubicBezTo>
                        <a:pt x="10094" y="17819"/>
                        <a:pt x="9964" y="15981"/>
                        <a:pt x="10094" y="14156"/>
                      </a:cubicBezTo>
                      <a:cubicBezTo>
                        <a:pt x="10094" y="12662"/>
                        <a:pt x="10094" y="11169"/>
                        <a:pt x="10094" y="9610"/>
                      </a:cubicBezTo>
                      <a:cubicBezTo>
                        <a:pt x="10094" y="8052"/>
                        <a:pt x="10094" y="6039"/>
                        <a:pt x="9445" y="6039"/>
                      </a:cubicBezTo>
                      <a:cubicBezTo>
                        <a:pt x="8795" y="6039"/>
                        <a:pt x="6847" y="4870"/>
                        <a:pt x="5548" y="4285"/>
                      </a:cubicBezTo>
                      <a:cubicBezTo>
                        <a:pt x="4249" y="3700"/>
                        <a:pt x="4184" y="4285"/>
                        <a:pt x="3535" y="3636"/>
                      </a:cubicBezTo>
                      <a:cubicBezTo>
                        <a:pt x="2561" y="3162"/>
                        <a:pt x="1717" y="2499"/>
                        <a:pt x="1002" y="1687"/>
                      </a:cubicBezTo>
                      <a:cubicBezTo>
                        <a:pt x="677" y="1362"/>
                        <a:pt x="418" y="992"/>
                        <a:pt x="223" y="583"/>
                      </a:cubicBez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0" name="Google Shape;1310;p30"/>
                <p:cNvSpPr/>
                <p:nvPr/>
              </p:nvSpPr>
              <p:spPr>
                <a:xfrm>
                  <a:off x="9478760" y="5408258"/>
                  <a:ext cx="11624" cy="29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4" h="29498" extrusionOk="0">
                      <a:moveTo>
                        <a:pt x="93" y="143"/>
                      </a:moveTo>
                      <a:cubicBezTo>
                        <a:pt x="547" y="143"/>
                        <a:pt x="1066" y="-182"/>
                        <a:pt x="1391" y="143"/>
                      </a:cubicBezTo>
                      <a:cubicBezTo>
                        <a:pt x="1846" y="435"/>
                        <a:pt x="2366" y="656"/>
                        <a:pt x="2885" y="792"/>
                      </a:cubicBezTo>
                      <a:cubicBezTo>
                        <a:pt x="5483" y="909"/>
                        <a:pt x="7626" y="2747"/>
                        <a:pt x="8211" y="5274"/>
                      </a:cubicBezTo>
                      <a:cubicBezTo>
                        <a:pt x="8211" y="6507"/>
                        <a:pt x="8211" y="7676"/>
                        <a:pt x="8211" y="8781"/>
                      </a:cubicBezTo>
                      <a:cubicBezTo>
                        <a:pt x="8405" y="10625"/>
                        <a:pt x="8795" y="12450"/>
                        <a:pt x="9314" y="14236"/>
                      </a:cubicBezTo>
                      <a:cubicBezTo>
                        <a:pt x="9639" y="15470"/>
                        <a:pt x="10159" y="16639"/>
                        <a:pt x="10484" y="17807"/>
                      </a:cubicBezTo>
                      <a:cubicBezTo>
                        <a:pt x="11198" y="19697"/>
                        <a:pt x="11652" y="21691"/>
                        <a:pt x="11717" y="23718"/>
                      </a:cubicBezTo>
                      <a:cubicBezTo>
                        <a:pt x="11717" y="25276"/>
                        <a:pt x="11717" y="26900"/>
                        <a:pt x="11328" y="28458"/>
                      </a:cubicBezTo>
                      <a:cubicBezTo>
                        <a:pt x="11328" y="28673"/>
                        <a:pt x="11328" y="28893"/>
                        <a:pt x="11328" y="29108"/>
                      </a:cubicBezTo>
                      <a:cubicBezTo>
                        <a:pt x="11328" y="29238"/>
                        <a:pt x="11328" y="29368"/>
                        <a:pt x="11328" y="29498"/>
                      </a:cubicBezTo>
                      <a:cubicBezTo>
                        <a:pt x="11328" y="29498"/>
                        <a:pt x="11328" y="29498"/>
                        <a:pt x="11328" y="29498"/>
                      </a:cubicBezTo>
                      <a:lnTo>
                        <a:pt x="11328" y="29498"/>
                      </a:lnTo>
                      <a:cubicBezTo>
                        <a:pt x="10873" y="28127"/>
                        <a:pt x="10679" y="26711"/>
                        <a:pt x="10614" y="25276"/>
                      </a:cubicBezTo>
                      <a:cubicBezTo>
                        <a:pt x="10484" y="24354"/>
                        <a:pt x="10224" y="23445"/>
                        <a:pt x="9964" y="22549"/>
                      </a:cubicBezTo>
                      <a:cubicBezTo>
                        <a:pt x="9964" y="22094"/>
                        <a:pt x="9964" y="21574"/>
                        <a:pt x="9964" y="21120"/>
                      </a:cubicBezTo>
                      <a:cubicBezTo>
                        <a:pt x="9964" y="20665"/>
                        <a:pt x="9314" y="18912"/>
                        <a:pt x="9055" y="17807"/>
                      </a:cubicBezTo>
                      <a:cubicBezTo>
                        <a:pt x="8795" y="16704"/>
                        <a:pt x="9055" y="17353"/>
                        <a:pt x="9055" y="17093"/>
                      </a:cubicBezTo>
                      <a:cubicBezTo>
                        <a:pt x="8600" y="15684"/>
                        <a:pt x="8405" y="14216"/>
                        <a:pt x="8340" y="12742"/>
                      </a:cubicBezTo>
                      <a:cubicBezTo>
                        <a:pt x="8470" y="11534"/>
                        <a:pt x="8470" y="10313"/>
                        <a:pt x="8340" y="9105"/>
                      </a:cubicBezTo>
                      <a:cubicBezTo>
                        <a:pt x="8081" y="7923"/>
                        <a:pt x="7756" y="6774"/>
                        <a:pt x="7302" y="5663"/>
                      </a:cubicBezTo>
                      <a:cubicBezTo>
                        <a:pt x="6847" y="4722"/>
                        <a:pt x="6197" y="3897"/>
                        <a:pt x="5418" y="3260"/>
                      </a:cubicBezTo>
                      <a:cubicBezTo>
                        <a:pt x="4964" y="3001"/>
                        <a:pt x="4509" y="2806"/>
                        <a:pt x="3989" y="2676"/>
                      </a:cubicBezTo>
                      <a:lnTo>
                        <a:pt x="1911" y="1507"/>
                      </a:lnTo>
                      <a:lnTo>
                        <a:pt x="1066" y="857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1" name="Google Shape;1311;p30"/>
                <p:cNvSpPr/>
                <p:nvPr/>
              </p:nvSpPr>
              <p:spPr>
                <a:xfrm>
                  <a:off x="9310362" y="5208441"/>
                  <a:ext cx="28315" cy="1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5" h="17861" extrusionOk="0">
                      <a:moveTo>
                        <a:pt x="93" y="910"/>
                      </a:moveTo>
                      <a:cubicBezTo>
                        <a:pt x="483" y="910"/>
                        <a:pt x="937" y="325"/>
                        <a:pt x="1326" y="520"/>
                      </a:cubicBezTo>
                      <a:cubicBezTo>
                        <a:pt x="1912" y="650"/>
                        <a:pt x="2431" y="650"/>
                        <a:pt x="3015" y="520"/>
                      </a:cubicBezTo>
                      <a:cubicBezTo>
                        <a:pt x="5418" y="-175"/>
                        <a:pt x="7886" y="-175"/>
                        <a:pt x="10289" y="520"/>
                      </a:cubicBezTo>
                      <a:cubicBezTo>
                        <a:pt x="11718" y="1235"/>
                        <a:pt x="11848" y="2598"/>
                        <a:pt x="12627" y="3443"/>
                      </a:cubicBezTo>
                      <a:cubicBezTo>
                        <a:pt x="13861" y="4936"/>
                        <a:pt x="15289" y="6306"/>
                        <a:pt x="16783" y="7534"/>
                      </a:cubicBezTo>
                      <a:cubicBezTo>
                        <a:pt x="17757" y="8313"/>
                        <a:pt x="18927" y="9028"/>
                        <a:pt x="19966" y="9742"/>
                      </a:cubicBezTo>
                      <a:cubicBezTo>
                        <a:pt x="21719" y="10801"/>
                        <a:pt x="23342" y="12086"/>
                        <a:pt x="24772" y="13574"/>
                      </a:cubicBezTo>
                      <a:cubicBezTo>
                        <a:pt x="25875" y="14743"/>
                        <a:pt x="26785" y="16172"/>
                        <a:pt x="27889" y="17405"/>
                      </a:cubicBezTo>
                      <a:cubicBezTo>
                        <a:pt x="28084" y="17535"/>
                        <a:pt x="28278" y="17691"/>
                        <a:pt x="28408" y="17860"/>
                      </a:cubicBezTo>
                      <a:cubicBezTo>
                        <a:pt x="28408" y="17860"/>
                        <a:pt x="28408" y="17860"/>
                        <a:pt x="28408" y="17860"/>
                      </a:cubicBezTo>
                      <a:lnTo>
                        <a:pt x="28408" y="17860"/>
                      </a:lnTo>
                      <a:lnTo>
                        <a:pt x="28408" y="17860"/>
                      </a:lnTo>
                      <a:cubicBezTo>
                        <a:pt x="27110" y="17145"/>
                        <a:pt x="25875" y="16249"/>
                        <a:pt x="24837" y="15197"/>
                      </a:cubicBezTo>
                      <a:cubicBezTo>
                        <a:pt x="24122" y="14548"/>
                        <a:pt x="23213" y="14158"/>
                        <a:pt x="22433" y="13509"/>
                      </a:cubicBezTo>
                      <a:cubicBezTo>
                        <a:pt x="21654" y="12859"/>
                        <a:pt x="21784" y="12729"/>
                        <a:pt x="21395" y="12405"/>
                      </a:cubicBezTo>
                      <a:cubicBezTo>
                        <a:pt x="20355" y="11768"/>
                        <a:pt x="19381" y="11080"/>
                        <a:pt x="18472" y="10326"/>
                      </a:cubicBezTo>
                      <a:cubicBezTo>
                        <a:pt x="18472" y="10326"/>
                        <a:pt x="18472" y="9807"/>
                        <a:pt x="18472" y="9677"/>
                      </a:cubicBezTo>
                      <a:cubicBezTo>
                        <a:pt x="17238" y="8748"/>
                        <a:pt x="16134" y="7651"/>
                        <a:pt x="15224" y="6430"/>
                      </a:cubicBezTo>
                      <a:cubicBezTo>
                        <a:pt x="14510" y="5365"/>
                        <a:pt x="13731" y="4345"/>
                        <a:pt x="12887" y="3378"/>
                      </a:cubicBezTo>
                      <a:cubicBezTo>
                        <a:pt x="11912" y="2469"/>
                        <a:pt x="11133" y="1235"/>
                        <a:pt x="10029" y="1429"/>
                      </a:cubicBezTo>
                      <a:lnTo>
                        <a:pt x="6587" y="1040"/>
                      </a:lnTo>
                      <a:lnTo>
                        <a:pt x="4834" y="1040"/>
                      </a:lnTo>
                      <a:cubicBezTo>
                        <a:pt x="3989" y="981"/>
                        <a:pt x="3080" y="845"/>
                        <a:pt x="2236" y="650"/>
                      </a:cubicBezTo>
                      <a:lnTo>
                        <a:pt x="1197" y="260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p30"/>
                <p:cNvSpPr/>
                <p:nvPr/>
              </p:nvSpPr>
              <p:spPr>
                <a:xfrm>
                  <a:off x="9485708" y="5347421"/>
                  <a:ext cx="6819" cy="12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9" h="12166" extrusionOk="0">
                      <a:moveTo>
                        <a:pt x="93" y="-1"/>
                      </a:moveTo>
                      <a:cubicBezTo>
                        <a:pt x="93" y="-1"/>
                        <a:pt x="742" y="-1"/>
                        <a:pt x="807" y="-1"/>
                      </a:cubicBezTo>
                      <a:cubicBezTo>
                        <a:pt x="872" y="-1"/>
                        <a:pt x="807" y="453"/>
                        <a:pt x="1391" y="453"/>
                      </a:cubicBezTo>
                      <a:cubicBezTo>
                        <a:pt x="2496" y="428"/>
                        <a:pt x="3470" y="966"/>
                        <a:pt x="4054" y="1882"/>
                      </a:cubicBezTo>
                      <a:cubicBezTo>
                        <a:pt x="4314" y="2369"/>
                        <a:pt x="4574" y="2850"/>
                        <a:pt x="4899" y="3311"/>
                      </a:cubicBezTo>
                      <a:cubicBezTo>
                        <a:pt x="4899" y="4220"/>
                        <a:pt x="4899" y="5065"/>
                        <a:pt x="5289" y="5844"/>
                      </a:cubicBezTo>
                      <a:cubicBezTo>
                        <a:pt x="5483" y="6376"/>
                        <a:pt x="5743" y="6876"/>
                        <a:pt x="6068" y="7337"/>
                      </a:cubicBezTo>
                      <a:cubicBezTo>
                        <a:pt x="6587" y="7987"/>
                        <a:pt x="6847" y="8786"/>
                        <a:pt x="6912" y="9611"/>
                      </a:cubicBezTo>
                      <a:cubicBezTo>
                        <a:pt x="6912" y="10260"/>
                        <a:pt x="6912" y="11039"/>
                        <a:pt x="6912" y="11819"/>
                      </a:cubicBezTo>
                      <a:cubicBezTo>
                        <a:pt x="6912" y="12598"/>
                        <a:pt x="6912" y="11819"/>
                        <a:pt x="6912" y="11819"/>
                      </a:cubicBezTo>
                      <a:cubicBezTo>
                        <a:pt x="6912" y="11819"/>
                        <a:pt x="6912" y="11819"/>
                        <a:pt x="6912" y="11819"/>
                      </a:cubicBezTo>
                      <a:cubicBezTo>
                        <a:pt x="6912" y="11819"/>
                        <a:pt x="6912" y="11819"/>
                        <a:pt x="6912" y="11819"/>
                      </a:cubicBezTo>
                      <a:lnTo>
                        <a:pt x="6912" y="11819"/>
                      </a:lnTo>
                      <a:cubicBezTo>
                        <a:pt x="6457" y="11377"/>
                        <a:pt x="6133" y="10780"/>
                        <a:pt x="6003" y="10130"/>
                      </a:cubicBezTo>
                      <a:cubicBezTo>
                        <a:pt x="6003" y="9675"/>
                        <a:pt x="5483" y="9416"/>
                        <a:pt x="5289" y="8961"/>
                      </a:cubicBezTo>
                      <a:cubicBezTo>
                        <a:pt x="5094" y="8506"/>
                        <a:pt x="5289" y="8506"/>
                        <a:pt x="5289" y="8312"/>
                      </a:cubicBezTo>
                      <a:cubicBezTo>
                        <a:pt x="4964" y="7844"/>
                        <a:pt x="4769" y="7344"/>
                        <a:pt x="4574" y="6818"/>
                      </a:cubicBezTo>
                      <a:cubicBezTo>
                        <a:pt x="4574" y="6818"/>
                        <a:pt x="4574" y="6818"/>
                        <a:pt x="4574" y="6818"/>
                      </a:cubicBezTo>
                      <a:cubicBezTo>
                        <a:pt x="4314" y="6149"/>
                        <a:pt x="4314" y="5409"/>
                        <a:pt x="4574" y="4740"/>
                      </a:cubicBezTo>
                      <a:cubicBezTo>
                        <a:pt x="4769" y="4298"/>
                        <a:pt x="4769" y="3818"/>
                        <a:pt x="4574" y="3376"/>
                      </a:cubicBezTo>
                      <a:cubicBezTo>
                        <a:pt x="4574" y="3376"/>
                        <a:pt x="3600" y="2986"/>
                        <a:pt x="3145" y="2726"/>
                      </a:cubicBezTo>
                      <a:cubicBezTo>
                        <a:pt x="2691" y="2441"/>
                        <a:pt x="2301" y="2116"/>
                        <a:pt x="1912" y="1752"/>
                      </a:cubicBezTo>
                      <a:cubicBezTo>
                        <a:pt x="1912" y="1752"/>
                        <a:pt x="1391" y="1752"/>
                        <a:pt x="1197" y="1752"/>
                      </a:cubicBezTo>
                      <a:cubicBezTo>
                        <a:pt x="872" y="1557"/>
                        <a:pt x="612" y="1259"/>
                        <a:pt x="418" y="908"/>
                      </a:cubicBezTo>
                      <a:lnTo>
                        <a:pt x="418" y="388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3" name="Google Shape;1313;p30"/>
                <p:cNvSpPr/>
                <p:nvPr/>
              </p:nvSpPr>
              <p:spPr>
                <a:xfrm>
                  <a:off x="9478630" y="5309429"/>
                  <a:ext cx="6169" cy="10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9" h="10484" extrusionOk="0">
                      <a:moveTo>
                        <a:pt x="93" y="128"/>
                      </a:moveTo>
                      <a:cubicBezTo>
                        <a:pt x="93" y="128"/>
                        <a:pt x="742" y="128"/>
                        <a:pt x="742" y="128"/>
                      </a:cubicBezTo>
                      <a:cubicBezTo>
                        <a:pt x="742" y="128"/>
                        <a:pt x="742" y="519"/>
                        <a:pt x="1196" y="128"/>
                      </a:cubicBezTo>
                      <a:cubicBezTo>
                        <a:pt x="1652" y="-27"/>
                        <a:pt x="2171" y="-27"/>
                        <a:pt x="2626" y="128"/>
                      </a:cubicBezTo>
                      <a:cubicBezTo>
                        <a:pt x="3145" y="128"/>
                        <a:pt x="3794" y="973"/>
                        <a:pt x="3599" y="1557"/>
                      </a:cubicBezTo>
                      <a:cubicBezTo>
                        <a:pt x="3405" y="2142"/>
                        <a:pt x="3599" y="2661"/>
                        <a:pt x="3599" y="3051"/>
                      </a:cubicBezTo>
                      <a:cubicBezTo>
                        <a:pt x="3664" y="3766"/>
                        <a:pt x="3859" y="4454"/>
                        <a:pt x="4249" y="5064"/>
                      </a:cubicBezTo>
                      <a:cubicBezTo>
                        <a:pt x="4249" y="5519"/>
                        <a:pt x="4964" y="5843"/>
                        <a:pt x="5223" y="6233"/>
                      </a:cubicBezTo>
                      <a:cubicBezTo>
                        <a:pt x="5808" y="6714"/>
                        <a:pt x="6197" y="7415"/>
                        <a:pt x="6262" y="8182"/>
                      </a:cubicBezTo>
                      <a:cubicBezTo>
                        <a:pt x="6262" y="8766"/>
                        <a:pt x="6262" y="9545"/>
                        <a:pt x="5873" y="10195"/>
                      </a:cubicBezTo>
                      <a:cubicBezTo>
                        <a:pt x="5483" y="10844"/>
                        <a:pt x="5873" y="10195"/>
                        <a:pt x="5873" y="10195"/>
                      </a:cubicBezTo>
                      <a:lnTo>
                        <a:pt x="5873" y="10195"/>
                      </a:lnTo>
                      <a:lnTo>
                        <a:pt x="5873" y="10195"/>
                      </a:lnTo>
                      <a:lnTo>
                        <a:pt x="5873" y="10195"/>
                      </a:lnTo>
                      <a:cubicBezTo>
                        <a:pt x="5483" y="9786"/>
                        <a:pt x="5223" y="9260"/>
                        <a:pt x="5158" y="8701"/>
                      </a:cubicBezTo>
                      <a:cubicBezTo>
                        <a:pt x="5158" y="8701"/>
                        <a:pt x="4704" y="8117"/>
                        <a:pt x="4509" y="7792"/>
                      </a:cubicBezTo>
                      <a:cubicBezTo>
                        <a:pt x="4314" y="7467"/>
                        <a:pt x="4509" y="7402"/>
                        <a:pt x="4509" y="7207"/>
                      </a:cubicBezTo>
                      <a:cubicBezTo>
                        <a:pt x="4184" y="6870"/>
                        <a:pt x="3924" y="6500"/>
                        <a:pt x="3729" y="6104"/>
                      </a:cubicBezTo>
                      <a:cubicBezTo>
                        <a:pt x="3729" y="6104"/>
                        <a:pt x="3729" y="6104"/>
                        <a:pt x="3729" y="6104"/>
                      </a:cubicBezTo>
                      <a:cubicBezTo>
                        <a:pt x="3405" y="5636"/>
                        <a:pt x="3275" y="5052"/>
                        <a:pt x="3340" y="4480"/>
                      </a:cubicBezTo>
                      <a:cubicBezTo>
                        <a:pt x="3470" y="4006"/>
                        <a:pt x="3470" y="3525"/>
                        <a:pt x="3340" y="3051"/>
                      </a:cubicBezTo>
                      <a:cubicBezTo>
                        <a:pt x="3340" y="2532"/>
                        <a:pt x="2820" y="2272"/>
                        <a:pt x="2755" y="1947"/>
                      </a:cubicBezTo>
                      <a:cubicBezTo>
                        <a:pt x="2626" y="1668"/>
                        <a:pt x="2366" y="1447"/>
                        <a:pt x="2106" y="1298"/>
                      </a:cubicBezTo>
                      <a:cubicBezTo>
                        <a:pt x="2106" y="1298"/>
                        <a:pt x="1652" y="1298"/>
                        <a:pt x="1457" y="1298"/>
                      </a:cubicBezTo>
                      <a:cubicBezTo>
                        <a:pt x="1131" y="1096"/>
                        <a:pt x="872" y="830"/>
                        <a:pt x="612" y="519"/>
                      </a:cubicBezTo>
                      <a:cubicBezTo>
                        <a:pt x="547" y="350"/>
                        <a:pt x="547" y="168"/>
                        <a:pt x="612" y="-1"/>
                      </a:cubicBez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4" name="Google Shape;1314;p30"/>
                <p:cNvSpPr/>
                <p:nvPr/>
              </p:nvSpPr>
              <p:spPr>
                <a:xfrm>
                  <a:off x="9493047" y="5327310"/>
                  <a:ext cx="5780" cy="10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0" h="10239" extrusionOk="0">
                      <a:moveTo>
                        <a:pt x="93" y="497"/>
                      </a:moveTo>
                      <a:cubicBezTo>
                        <a:pt x="93" y="497"/>
                        <a:pt x="482" y="-88"/>
                        <a:pt x="612" y="42"/>
                      </a:cubicBezTo>
                      <a:cubicBezTo>
                        <a:pt x="807" y="159"/>
                        <a:pt x="1067" y="159"/>
                        <a:pt x="1262" y="42"/>
                      </a:cubicBezTo>
                      <a:cubicBezTo>
                        <a:pt x="2301" y="-179"/>
                        <a:pt x="3275" y="464"/>
                        <a:pt x="3535" y="1478"/>
                      </a:cubicBezTo>
                      <a:cubicBezTo>
                        <a:pt x="3535" y="1542"/>
                        <a:pt x="3535" y="1601"/>
                        <a:pt x="3535" y="1666"/>
                      </a:cubicBezTo>
                      <a:cubicBezTo>
                        <a:pt x="3470" y="2140"/>
                        <a:pt x="3470" y="2620"/>
                        <a:pt x="3535" y="3094"/>
                      </a:cubicBezTo>
                      <a:lnTo>
                        <a:pt x="4314" y="5108"/>
                      </a:lnTo>
                      <a:cubicBezTo>
                        <a:pt x="4314" y="5562"/>
                        <a:pt x="4964" y="6017"/>
                        <a:pt x="5224" y="6407"/>
                      </a:cubicBezTo>
                      <a:cubicBezTo>
                        <a:pt x="5678" y="6984"/>
                        <a:pt x="5873" y="7692"/>
                        <a:pt x="5873" y="8420"/>
                      </a:cubicBezTo>
                      <a:cubicBezTo>
                        <a:pt x="5613" y="9011"/>
                        <a:pt x="5418" y="9615"/>
                        <a:pt x="5289" y="10238"/>
                      </a:cubicBezTo>
                      <a:lnTo>
                        <a:pt x="5289" y="10238"/>
                      </a:lnTo>
                      <a:lnTo>
                        <a:pt x="5289" y="10238"/>
                      </a:lnTo>
                      <a:lnTo>
                        <a:pt x="5289" y="10238"/>
                      </a:lnTo>
                      <a:lnTo>
                        <a:pt x="5289" y="10238"/>
                      </a:lnTo>
                      <a:cubicBezTo>
                        <a:pt x="4899" y="9842"/>
                        <a:pt x="4639" y="9310"/>
                        <a:pt x="4639" y="8744"/>
                      </a:cubicBezTo>
                      <a:cubicBezTo>
                        <a:pt x="4639" y="8744"/>
                        <a:pt x="4249" y="8095"/>
                        <a:pt x="4119" y="7771"/>
                      </a:cubicBezTo>
                      <a:cubicBezTo>
                        <a:pt x="3989" y="7445"/>
                        <a:pt x="4119" y="7381"/>
                        <a:pt x="4119" y="7186"/>
                      </a:cubicBezTo>
                      <a:cubicBezTo>
                        <a:pt x="3859" y="6796"/>
                        <a:pt x="3665" y="6380"/>
                        <a:pt x="3535" y="5952"/>
                      </a:cubicBezTo>
                      <a:cubicBezTo>
                        <a:pt x="3535" y="5952"/>
                        <a:pt x="3535" y="5952"/>
                        <a:pt x="3535" y="5952"/>
                      </a:cubicBezTo>
                      <a:cubicBezTo>
                        <a:pt x="3340" y="5452"/>
                        <a:pt x="3340" y="4893"/>
                        <a:pt x="3535" y="4393"/>
                      </a:cubicBezTo>
                      <a:cubicBezTo>
                        <a:pt x="3665" y="3971"/>
                        <a:pt x="3665" y="3517"/>
                        <a:pt x="3535" y="3094"/>
                      </a:cubicBezTo>
                      <a:cubicBezTo>
                        <a:pt x="3275" y="2711"/>
                        <a:pt x="3015" y="2380"/>
                        <a:pt x="2626" y="2120"/>
                      </a:cubicBezTo>
                      <a:cubicBezTo>
                        <a:pt x="2626" y="2120"/>
                        <a:pt x="2236" y="1471"/>
                        <a:pt x="1977" y="1211"/>
                      </a:cubicBezTo>
                      <a:cubicBezTo>
                        <a:pt x="1717" y="951"/>
                        <a:pt x="1587" y="1211"/>
                        <a:pt x="1457" y="1211"/>
                      </a:cubicBezTo>
                      <a:lnTo>
                        <a:pt x="872" y="692"/>
                      </a:lnTo>
                      <a:lnTo>
                        <a:pt x="872" y="692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15" name="Google Shape;1315;p30"/>
                <p:cNvGrpSpPr/>
                <p:nvPr/>
              </p:nvGrpSpPr>
              <p:grpSpPr>
                <a:xfrm>
                  <a:off x="8751850" y="5485880"/>
                  <a:ext cx="524091" cy="564602"/>
                  <a:chOff x="8751850" y="5485880"/>
                  <a:chExt cx="524091" cy="564602"/>
                </a:xfrm>
              </p:grpSpPr>
              <p:sp>
                <p:nvSpPr>
                  <p:cNvPr id="1316" name="Google Shape;1316;p30"/>
                  <p:cNvSpPr/>
                  <p:nvPr/>
                </p:nvSpPr>
                <p:spPr>
                  <a:xfrm>
                    <a:off x="8985581" y="5992567"/>
                    <a:ext cx="43836" cy="122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36" h="12269" extrusionOk="0">
                        <a:moveTo>
                          <a:pt x="43930" y="6428"/>
                        </a:moveTo>
                        <a:cubicBezTo>
                          <a:pt x="43410" y="6428"/>
                          <a:pt x="42825" y="7012"/>
                          <a:pt x="42306" y="6883"/>
                        </a:cubicBezTo>
                        <a:cubicBezTo>
                          <a:pt x="41527" y="6753"/>
                          <a:pt x="40747" y="6753"/>
                          <a:pt x="39968" y="6883"/>
                        </a:cubicBezTo>
                        <a:cubicBezTo>
                          <a:pt x="36916" y="7733"/>
                          <a:pt x="33799" y="8363"/>
                          <a:pt x="30616" y="8766"/>
                        </a:cubicBezTo>
                        <a:cubicBezTo>
                          <a:pt x="28992" y="8896"/>
                          <a:pt x="27434" y="9227"/>
                          <a:pt x="25940" y="9740"/>
                        </a:cubicBezTo>
                        <a:cubicBezTo>
                          <a:pt x="24707" y="10182"/>
                          <a:pt x="23472" y="10702"/>
                          <a:pt x="22304" y="11299"/>
                        </a:cubicBezTo>
                        <a:cubicBezTo>
                          <a:pt x="21199" y="11883"/>
                          <a:pt x="19576" y="12792"/>
                          <a:pt x="18212" y="11883"/>
                        </a:cubicBezTo>
                        <a:cubicBezTo>
                          <a:pt x="16848" y="10974"/>
                          <a:pt x="15289" y="9740"/>
                          <a:pt x="13796" y="8831"/>
                        </a:cubicBezTo>
                        <a:cubicBezTo>
                          <a:pt x="12302" y="7922"/>
                          <a:pt x="9055" y="5909"/>
                          <a:pt x="6782" y="4285"/>
                        </a:cubicBezTo>
                        <a:cubicBezTo>
                          <a:pt x="5094" y="2895"/>
                          <a:pt x="3275" y="1590"/>
                          <a:pt x="1457" y="388"/>
                        </a:cubicBezTo>
                        <a:cubicBezTo>
                          <a:pt x="1197" y="233"/>
                          <a:pt x="937" y="103"/>
                          <a:pt x="612" y="-1"/>
                        </a:cubicBezTo>
                        <a:lnTo>
                          <a:pt x="93" y="-1"/>
                        </a:lnTo>
                        <a:lnTo>
                          <a:pt x="807" y="-1"/>
                        </a:lnTo>
                        <a:cubicBezTo>
                          <a:pt x="2821" y="577"/>
                          <a:pt x="4704" y="1427"/>
                          <a:pt x="6457" y="2532"/>
                        </a:cubicBezTo>
                        <a:cubicBezTo>
                          <a:pt x="7627" y="3181"/>
                          <a:pt x="8925" y="3636"/>
                          <a:pt x="10029" y="4350"/>
                        </a:cubicBezTo>
                        <a:cubicBezTo>
                          <a:pt x="11133" y="5064"/>
                          <a:pt x="11069" y="5324"/>
                          <a:pt x="11653" y="5649"/>
                        </a:cubicBezTo>
                        <a:cubicBezTo>
                          <a:pt x="13082" y="6480"/>
                          <a:pt x="14510" y="7415"/>
                          <a:pt x="15809" y="8441"/>
                        </a:cubicBezTo>
                        <a:cubicBezTo>
                          <a:pt x="15809" y="8441"/>
                          <a:pt x="15809" y="9026"/>
                          <a:pt x="16329" y="9221"/>
                        </a:cubicBezTo>
                        <a:cubicBezTo>
                          <a:pt x="18147" y="10455"/>
                          <a:pt x="19316" y="12468"/>
                          <a:pt x="21004" y="11559"/>
                        </a:cubicBezTo>
                        <a:cubicBezTo>
                          <a:pt x="22693" y="10650"/>
                          <a:pt x="24252" y="10390"/>
                          <a:pt x="25875" y="9740"/>
                        </a:cubicBezTo>
                        <a:cubicBezTo>
                          <a:pt x="27499" y="9091"/>
                          <a:pt x="29187" y="8311"/>
                          <a:pt x="30941" y="7792"/>
                        </a:cubicBezTo>
                        <a:cubicBezTo>
                          <a:pt x="32565" y="7324"/>
                          <a:pt x="34188" y="7019"/>
                          <a:pt x="35877" y="6883"/>
                        </a:cubicBezTo>
                        <a:lnTo>
                          <a:pt x="38215" y="6298"/>
                        </a:lnTo>
                        <a:cubicBezTo>
                          <a:pt x="39449" y="6136"/>
                          <a:pt x="40617" y="6136"/>
                          <a:pt x="41852" y="6298"/>
                        </a:cubicBezTo>
                        <a:lnTo>
                          <a:pt x="43280" y="6298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7" name="Google Shape;1317;p30"/>
                  <p:cNvSpPr/>
                  <p:nvPr/>
                </p:nvSpPr>
                <p:spPr>
                  <a:xfrm>
                    <a:off x="8954993" y="5980682"/>
                    <a:ext cx="46498" cy="141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98" h="14132" extrusionOk="0">
                        <a:moveTo>
                          <a:pt x="46592" y="7987"/>
                        </a:moveTo>
                        <a:cubicBezTo>
                          <a:pt x="46072" y="8331"/>
                          <a:pt x="45488" y="8533"/>
                          <a:pt x="44904" y="8571"/>
                        </a:cubicBezTo>
                        <a:cubicBezTo>
                          <a:pt x="44125" y="8441"/>
                          <a:pt x="43280" y="8441"/>
                          <a:pt x="42501" y="8571"/>
                        </a:cubicBezTo>
                        <a:cubicBezTo>
                          <a:pt x="39318" y="9805"/>
                          <a:pt x="36007" y="10974"/>
                          <a:pt x="33084" y="12078"/>
                        </a:cubicBezTo>
                        <a:cubicBezTo>
                          <a:pt x="31460" y="12533"/>
                          <a:pt x="30032" y="13377"/>
                          <a:pt x="28278" y="13832"/>
                        </a:cubicBezTo>
                        <a:cubicBezTo>
                          <a:pt x="26785" y="13858"/>
                          <a:pt x="25421" y="13241"/>
                          <a:pt x="24447" y="12143"/>
                        </a:cubicBezTo>
                        <a:cubicBezTo>
                          <a:pt x="23342" y="11241"/>
                          <a:pt x="22238" y="10416"/>
                          <a:pt x="21004" y="9675"/>
                        </a:cubicBezTo>
                        <a:cubicBezTo>
                          <a:pt x="19446" y="8682"/>
                          <a:pt x="17757" y="7812"/>
                          <a:pt x="16069" y="7078"/>
                        </a:cubicBezTo>
                        <a:cubicBezTo>
                          <a:pt x="13341" y="5844"/>
                          <a:pt x="10679" y="4740"/>
                          <a:pt x="8081" y="3376"/>
                        </a:cubicBezTo>
                        <a:cubicBezTo>
                          <a:pt x="5483" y="2012"/>
                          <a:pt x="4054" y="973"/>
                          <a:pt x="1587" y="-1"/>
                        </a:cubicBezTo>
                        <a:lnTo>
                          <a:pt x="612" y="-1"/>
                        </a:lnTo>
                        <a:lnTo>
                          <a:pt x="93" y="-1"/>
                        </a:lnTo>
                        <a:lnTo>
                          <a:pt x="93" y="-1"/>
                        </a:lnTo>
                        <a:lnTo>
                          <a:pt x="872" y="-1"/>
                        </a:lnTo>
                        <a:cubicBezTo>
                          <a:pt x="3145" y="337"/>
                          <a:pt x="5288" y="993"/>
                          <a:pt x="7367" y="1947"/>
                        </a:cubicBezTo>
                        <a:cubicBezTo>
                          <a:pt x="8665" y="2467"/>
                          <a:pt x="10029" y="2791"/>
                          <a:pt x="11328" y="3376"/>
                        </a:cubicBezTo>
                        <a:cubicBezTo>
                          <a:pt x="12627" y="3960"/>
                          <a:pt x="12562" y="4220"/>
                          <a:pt x="13212" y="4480"/>
                        </a:cubicBezTo>
                        <a:cubicBezTo>
                          <a:pt x="14835" y="5110"/>
                          <a:pt x="16394" y="5850"/>
                          <a:pt x="17952" y="6688"/>
                        </a:cubicBezTo>
                        <a:cubicBezTo>
                          <a:pt x="17952" y="6688"/>
                          <a:pt x="18407" y="7272"/>
                          <a:pt x="18667" y="7467"/>
                        </a:cubicBezTo>
                        <a:cubicBezTo>
                          <a:pt x="20679" y="8513"/>
                          <a:pt x="22498" y="9844"/>
                          <a:pt x="24122" y="11429"/>
                        </a:cubicBezTo>
                        <a:cubicBezTo>
                          <a:pt x="25421" y="12663"/>
                          <a:pt x="26589" y="14416"/>
                          <a:pt x="28278" y="14091"/>
                        </a:cubicBezTo>
                        <a:cubicBezTo>
                          <a:pt x="29967" y="13254"/>
                          <a:pt x="31590" y="12325"/>
                          <a:pt x="33149" y="11299"/>
                        </a:cubicBezTo>
                        <a:cubicBezTo>
                          <a:pt x="34707" y="10500"/>
                          <a:pt x="36396" y="9890"/>
                          <a:pt x="38150" y="9481"/>
                        </a:cubicBezTo>
                        <a:cubicBezTo>
                          <a:pt x="38994" y="9481"/>
                          <a:pt x="39708" y="8766"/>
                          <a:pt x="40552" y="8571"/>
                        </a:cubicBezTo>
                        <a:cubicBezTo>
                          <a:pt x="41786" y="8253"/>
                          <a:pt x="43085" y="8104"/>
                          <a:pt x="44384" y="8117"/>
                        </a:cubicBezTo>
                        <a:lnTo>
                          <a:pt x="45942" y="8117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8" name="Google Shape;1318;p30"/>
                  <p:cNvSpPr/>
                  <p:nvPr/>
                </p:nvSpPr>
                <p:spPr>
                  <a:xfrm>
                    <a:off x="9000193" y="5977565"/>
                    <a:ext cx="30522" cy="76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22" h="7663" extrusionOk="0">
                        <a:moveTo>
                          <a:pt x="30616" y="4935"/>
                        </a:moveTo>
                        <a:cubicBezTo>
                          <a:pt x="30616" y="4935"/>
                          <a:pt x="30032" y="5649"/>
                          <a:pt x="29642" y="5584"/>
                        </a:cubicBezTo>
                        <a:cubicBezTo>
                          <a:pt x="29122" y="5454"/>
                          <a:pt x="28668" y="5454"/>
                          <a:pt x="28149" y="5584"/>
                        </a:cubicBezTo>
                        <a:cubicBezTo>
                          <a:pt x="26200" y="6727"/>
                          <a:pt x="23927" y="7311"/>
                          <a:pt x="21655" y="7272"/>
                        </a:cubicBezTo>
                        <a:cubicBezTo>
                          <a:pt x="20550" y="7207"/>
                          <a:pt x="19446" y="7207"/>
                          <a:pt x="18342" y="7272"/>
                        </a:cubicBezTo>
                        <a:cubicBezTo>
                          <a:pt x="16524" y="7506"/>
                          <a:pt x="14640" y="7169"/>
                          <a:pt x="13017" y="6298"/>
                        </a:cubicBezTo>
                        <a:cubicBezTo>
                          <a:pt x="11913" y="5909"/>
                          <a:pt x="10679" y="5649"/>
                          <a:pt x="9509" y="5324"/>
                        </a:cubicBezTo>
                        <a:cubicBezTo>
                          <a:pt x="7627" y="4818"/>
                          <a:pt x="5808" y="4025"/>
                          <a:pt x="4184" y="2986"/>
                        </a:cubicBezTo>
                        <a:cubicBezTo>
                          <a:pt x="2951" y="2142"/>
                          <a:pt x="1847" y="973"/>
                          <a:pt x="612" y="-1"/>
                        </a:cubicBezTo>
                        <a:lnTo>
                          <a:pt x="93" y="-1"/>
                        </a:lnTo>
                        <a:lnTo>
                          <a:pt x="93" y="-1"/>
                        </a:lnTo>
                        <a:lnTo>
                          <a:pt x="93" y="-1"/>
                        </a:lnTo>
                        <a:lnTo>
                          <a:pt x="93" y="-1"/>
                        </a:lnTo>
                        <a:cubicBezTo>
                          <a:pt x="1391" y="421"/>
                          <a:pt x="2691" y="1012"/>
                          <a:pt x="3859" y="1752"/>
                        </a:cubicBezTo>
                        <a:cubicBezTo>
                          <a:pt x="4704" y="2142"/>
                          <a:pt x="5548" y="2473"/>
                          <a:pt x="6392" y="2726"/>
                        </a:cubicBezTo>
                        <a:cubicBezTo>
                          <a:pt x="6782" y="2726"/>
                          <a:pt x="7107" y="3376"/>
                          <a:pt x="7497" y="3506"/>
                        </a:cubicBezTo>
                        <a:cubicBezTo>
                          <a:pt x="7886" y="3636"/>
                          <a:pt x="9639" y="4155"/>
                          <a:pt x="10679" y="4610"/>
                        </a:cubicBezTo>
                        <a:cubicBezTo>
                          <a:pt x="11718" y="5064"/>
                          <a:pt x="10679" y="4999"/>
                          <a:pt x="11133" y="5064"/>
                        </a:cubicBezTo>
                        <a:cubicBezTo>
                          <a:pt x="12497" y="5545"/>
                          <a:pt x="13731" y="6181"/>
                          <a:pt x="14965" y="6948"/>
                        </a:cubicBezTo>
                        <a:cubicBezTo>
                          <a:pt x="15419" y="7227"/>
                          <a:pt x="15874" y="7461"/>
                          <a:pt x="16394" y="7662"/>
                        </a:cubicBezTo>
                        <a:lnTo>
                          <a:pt x="18082" y="7662"/>
                        </a:lnTo>
                        <a:lnTo>
                          <a:pt x="21525" y="6558"/>
                        </a:lnTo>
                        <a:cubicBezTo>
                          <a:pt x="22628" y="6298"/>
                          <a:pt x="23732" y="6104"/>
                          <a:pt x="24837" y="5974"/>
                        </a:cubicBezTo>
                        <a:cubicBezTo>
                          <a:pt x="25356" y="5974"/>
                          <a:pt x="25875" y="5519"/>
                          <a:pt x="26395" y="5389"/>
                        </a:cubicBezTo>
                        <a:cubicBezTo>
                          <a:pt x="27175" y="5292"/>
                          <a:pt x="27954" y="5292"/>
                          <a:pt x="28733" y="5389"/>
                        </a:cubicBezTo>
                        <a:lnTo>
                          <a:pt x="29772" y="5389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30"/>
                  <p:cNvSpPr/>
                  <p:nvPr/>
                </p:nvSpPr>
                <p:spPr>
                  <a:xfrm>
                    <a:off x="8892453" y="5994580"/>
                    <a:ext cx="38121" cy="11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21" h="11157" extrusionOk="0">
                        <a:moveTo>
                          <a:pt x="38215" y="8117"/>
                        </a:moveTo>
                        <a:cubicBezTo>
                          <a:pt x="37825" y="8117"/>
                          <a:pt x="37435" y="8896"/>
                          <a:pt x="36915" y="8896"/>
                        </a:cubicBezTo>
                        <a:cubicBezTo>
                          <a:pt x="36266" y="8766"/>
                          <a:pt x="35682" y="8766"/>
                          <a:pt x="35032" y="8896"/>
                        </a:cubicBezTo>
                        <a:cubicBezTo>
                          <a:pt x="32500" y="10084"/>
                          <a:pt x="29772" y="10747"/>
                          <a:pt x="26980" y="10844"/>
                        </a:cubicBezTo>
                        <a:cubicBezTo>
                          <a:pt x="25615" y="10747"/>
                          <a:pt x="24252" y="10747"/>
                          <a:pt x="22888" y="10844"/>
                        </a:cubicBezTo>
                        <a:cubicBezTo>
                          <a:pt x="20485" y="11884"/>
                          <a:pt x="18407" y="9740"/>
                          <a:pt x="16394" y="8831"/>
                        </a:cubicBezTo>
                        <a:cubicBezTo>
                          <a:pt x="15094" y="8110"/>
                          <a:pt x="13731" y="7480"/>
                          <a:pt x="12302" y="6948"/>
                        </a:cubicBezTo>
                        <a:cubicBezTo>
                          <a:pt x="10029" y="6064"/>
                          <a:pt x="7886" y="4980"/>
                          <a:pt x="5808" y="3701"/>
                        </a:cubicBezTo>
                        <a:cubicBezTo>
                          <a:pt x="4249" y="2726"/>
                          <a:pt x="2756" y="1427"/>
                          <a:pt x="1196" y="388"/>
                        </a:cubicBezTo>
                        <a:lnTo>
                          <a:pt x="482" y="-1"/>
                        </a:lnTo>
                        <a:lnTo>
                          <a:pt x="93" y="-1"/>
                        </a:lnTo>
                        <a:lnTo>
                          <a:pt x="93" y="-1"/>
                        </a:lnTo>
                        <a:cubicBezTo>
                          <a:pt x="93" y="-1"/>
                          <a:pt x="93" y="-1"/>
                          <a:pt x="93" y="-1"/>
                        </a:cubicBezTo>
                        <a:lnTo>
                          <a:pt x="93" y="-1"/>
                        </a:lnTo>
                        <a:cubicBezTo>
                          <a:pt x="1782" y="525"/>
                          <a:pt x="3405" y="1246"/>
                          <a:pt x="4899" y="2142"/>
                        </a:cubicBezTo>
                        <a:cubicBezTo>
                          <a:pt x="5873" y="2661"/>
                          <a:pt x="7042" y="2921"/>
                          <a:pt x="8081" y="3441"/>
                        </a:cubicBezTo>
                        <a:cubicBezTo>
                          <a:pt x="9120" y="3960"/>
                          <a:pt x="8990" y="4155"/>
                          <a:pt x="9509" y="4415"/>
                        </a:cubicBezTo>
                        <a:cubicBezTo>
                          <a:pt x="10029" y="4675"/>
                          <a:pt x="12107" y="5519"/>
                          <a:pt x="13341" y="6169"/>
                        </a:cubicBezTo>
                        <a:cubicBezTo>
                          <a:pt x="13341" y="6169"/>
                          <a:pt x="13341" y="6688"/>
                          <a:pt x="13861" y="6818"/>
                        </a:cubicBezTo>
                        <a:cubicBezTo>
                          <a:pt x="15484" y="7623"/>
                          <a:pt x="16978" y="8623"/>
                          <a:pt x="18342" y="9805"/>
                        </a:cubicBezTo>
                        <a:cubicBezTo>
                          <a:pt x="18862" y="10279"/>
                          <a:pt x="19381" y="10688"/>
                          <a:pt x="19965" y="11039"/>
                        </a:cubicBezTo>
                        <a:cubicBezTo>
                          <a:pt x="20679" y="11195"/>
                          <a:pt x="21329" y="11195"/>
                          <a:pt x="22044" y="11039"/>
                        </a:cubicBezTo>
                        <a:cubicBezTo>
                          <a:pt x="23537" y="10714"/>
                          <a:pt x="24966" y="10260"/>
                          <a:pt x="26459" y="9870"/>
                        </a:cubicBezTo>
                        <a:cubicBezTo>
                          <a:pt x="27953" y="9480"/>
                          <a:pt x="29252" y="9416"/>
                          <a:pt x="30616" y="9156"/>
                        </a:cubicBezTo>
                        <a:cubicBezTo>
                          <a:pt x="31980" y="8896"/>
                          <a:pt x="31915" y="8636"/>
                          <a:pt x="32565" y="8506"/>
                        </a:cubicBezTo>
                        <a:cubicBezTo>
                          <a:pt x="33539" y="8331"/>
                          <a:pt x="34577" y="8227"/>
                          <a:pt x="35552" y="8182"/>
                        </a:cubicBezTo>
                        <a:lnTo>
                          <a:pt x="36851" y="8182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30"/>
                  <p:cNvSpPr/>
                  <p:nvPr/>
                </p:nvSpPr>
                <p:spPr>
                  <a:xfrm>
                    <a:off x="8955121" y="6021113"/>
                    <a:ext cx="23381" cy="4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81" h="4656" extrusionOk="0">
                        <a:moveTo>
                          <a:pt x="23475" y="2885"/>
                        </a:moveTo>
                        <a:cubicBezTo>
                          <a:pt x="23475" y="2885"/>
                          <a:pt x="22955" y="3535"/>
                          <a:pt x="22695" y="3470"/>
                        </a:cubicBezTo>
                        <a:cubicBezTo>
                          <a:pt x="22305" y="3333"/>
                          <a:pt x="21916" y="3333"/>
                          <a:pt x="21526" y="3470"/>
                        </a:cubicBezTo>
                        <a:cubicBezTo>
                          <a:pt x="20032" y="4307"/>
                          <a:pt x="18344" y="4626"/>
                          <a:pt x="16655" y="4379"/>
                        </a:cubicBezTo>
                        <a:cubicBezTo>
                          <a:pt x="15811" y="4314"/>
                          <a:pt x="15032" y="4314"/>
                          <a:pt x="14187" y="4379"/>
                        </a:cubicBezTo>
                        <a:cubicBezTo>
                          <a:pt x="12824" y="4704"/>
                          <a:pt x="11395" y="4704"/>
                          <a:pt x="10031" y="4379"/>
                        </a:cubicBezTo>
                        <a:lnTo>
                          <a:pt x="7369" y="3794"/>
                        </a:lnTo>
                        <a:cubicBezTo>
                          <a:pt x="5939" y="3554"/>
                          <a:pt x="4576" y="3100"/>
                          <a:pt x="3342" y="2430"/>
                        </a:cubicBezTo>
                        <a:cubicBezTo>
                          <a:pt x="2368" y="1846"/>
                          <a:pt x="1524" y="937"/>
                          <a:pt x="615" y="288"/>
                        </a:cubicBezTo>
                        <a:cubicBezTo>
                          <a:pt x="-295" y="-362"/>
                          <a:pt x="289" y="288"/>
                          <a:pt x="160" y="288"/>
                        </a:cubicBezTo>
                        <a:lnTo>
                          <a:pt x="160" y="288"/>
                        </a:lnTo>
                        <a:lnTo>
                          <a:pt x="160" y="288"/>
                        </a:lnTo>
                        <a:lnTo>
                          <a:pt x="549" y="288"/>
                        </a:lnTo>
                        <a:cubicBezTo>
                          <a:pt x="1589" y="424"/>
                          <a:pt x="2627" y="729"/>
                          <a:pt x="3602" y="1196"/>
                        </a:cubicBezTo>
                        <a:cubicBezTo>
                          <a:pt x="4251" y="1437"/>
                          <a:pt x="4901" y="1612"/>
                          <a:pt x="5550" y="1716"/>
                        </a:cubicBezTo>
                        <a:cubicBezTo>
                          <a:pt x="5874" y="1716"/>
                          <a:pt x="6135" y="2171"/>
                          <a:pt x="6460" y="2301"/>
                        </a:cubicBezTo>
                        <a:lnTo>
                          <a:pt x="8862" y="2950"/>
                        </a:lnTo>
                        <a:cubicBezTo>
                          <a:pt x="8862" y="2950"/>
                          <a:pt x="8862" y="3340"/>
                          <a:pt x="9187" y="3405"/>
                        </a:cubicBezTo>
                        <a:cubicBezTo>
                          <a:pt x="9512" y="3470"/>
                          <a:pt x="11135" y="4184"/>
                          <a:pt x="11980" y="4509"/>
                        </a:cubicBezTo>
                        <a:cubicBezTo>
                          <a:pt x="12759" y="4704"/>
                          <a:pt x="13668" y="4704"/>
                          <a:pt x="14447" y="4509"/>
                        </a:cubicBezTo>
                        <a:cubicBezTo>
                          <a:pt x="15357" y="4509"/>
                          <a:pt x="16266" y="4054"/>
                          <a:pt x="17110" y="3859"/>
                        </a:cubicBezTo>
                        <a:cubicBezTo>
                          <a:pt x="17955" y="3794"/>
                          <a:pt x="18799" y="3794"/>
                          <a:pt x="19643" y="3859"/>
                        </a:cubicBezTo>
                        <a:lnTo>
                          <a:pt x="20812" y="3470"/>
                        </a:lnTo>
                        <a:lnTo>
                          <a:pt x="22630" y="3470"/>
                        </a:lnTo>
                        <a:lnTo>
                          <a:pt x="23345" y="3470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30"/>
                  <p:cNvSpPr/>
                  <p:nvPr/>
                </p:nvSpPr>
                <p:spPr>
                  <a:xfrm>
                    <a:off x="9051693" y="6044156"/>
                    <a:ext cx="19547" cy="3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47" h="3295" extrusionOk="0">
                        <a:moveTo>
                          <a:pt x="19641" y="1078"/>
                        </a:moveTo>
                        <a:cubicBezTo>
                          <a:pt x="19641" y="1078"/>
                          <a:pt x="19641" y="1793"/>
                          <a:pt x="19056" y="1728"/>
                        </a:cubicBezTo>
                        <a:cubicBezTo>
                          <a:pt x="18732" y="1591"/>
                          <a:pt x="18407" y="1591"/>
                          <a:pt x="18082" y="1728"/>
                        </a:cubicBezTo>
                        <a:cubicBezTo>
                          <a:pt x="16978" y="2683"/>
                          <a:pt x="15549" y="3150"/>
                          <a:pt x="14120" y="3027"/>
                        </a:cubicBezTo>
                        <a:cubicBezTo>
                          <a:pt x="13406" y="2962"/>
                          <a:pt x="12757" y="2962"/>
                          <a:pt x="12042" y="3027"/>
                        </a:cubicBezTo>
                        <a:cubicBezTo>
                          <a:pt x="10873" y="3384"/>
                          <a:pt x="9639" y="3384"/>
                          <a:pt x="8470" y="3027"/>
                        </a:cubicBezTo>
                        <a:cubicBezTo>
                          <a:pt x="7756" y="2800"/>
                          <a:pt x="6977" y="2624"/>
                          <a:pt x="6197" y="2507"/>
                        </a:cubicBezTo>
                        <a:cubicBezTo>
                          <a:pt x="5093" y="2384"/>
                          <a:pt x="3989" y="2072"/>
                          <a:pt x="3015" y="1598"/>
                        </a:cubicBezTo>
                        <a:cubicBezTo>
                          <a:pt x="2236" y="1598"/>
                          <a:pt x="1391" y="559"/>
                          <a:pt x="482" y="169"/>
                        </a:cubicBezTo>
                        <a:lnTo>
                          <a:pt x="93" y="169"/>
                        </a:lnTo>
                        <a:lnTo>
                          <a:pt x="93" y="169"/>
                        </a:lnTo>
                        <a:lnTo>
                          <a:pt x="93" y="169"/>
                        </a:lnTo>
                        <a:lnTo>
                          <a:pt x="93" y="169"/>
                        </a:lnTo>
                        <a:lnTo>
                          <a:pt x="93" y="169"/>
                        </a:lnTo>
                        <a:cubicBezTo>
                          <a:pt x="937" y="-58"/>
                          <a:pt x="1911" y="-58"/>
                          <a:pt x="2755" y="169"/>
                        </a:cubicBezTo>
                        <a:cubicBezTo>
                          <a:pt x="3340" y="202"/>
                          <a:pt x="3924" y="202"/>
                          <a:pt x="4509" y="169"/>
                        </a:cubicBezTo>
                        <a:cubicBezTo>
                          <a:pt x="4509" y="169"/>
                          <a:pt x="4964" y="559"/>
                          <a:pt x="5288" y="624"/>
                        </a:cubicBezTo>
                        <a:cubicBezTo>
                          <a:pt x="6002" y="728"/>
                          <a:pt x="6716" y="903"/>
                          <a:pt x="7432" y="1144"/>
                        </a:cubicBezTo>
                        <a:cubicBezTo>
                          <a:pt x="7432" y="1144"/>
                          <a:pt x="7432" y="1533"/>
                          <a:pt x="7432" y="1533"/>
                        </a:cubicBezTo>
                        <a:cubicBezTo>
                          <a:pt x="7432" y="1533"/>
                          <a:pt x="8990" y="2312"/>
                          <a:pt x="9639" y="2637"/>
                        </a:cubicBezTo>
                        <a:cubicBezTo>
                          <a:pt x="10289" y="2903"/>
                          <a:pt x="11003" y="2903"/>
                          <a:pt x="11652" y="2637"/>
                        </a:cubicBezTo>
                        <a:cubicBezTo>
                          <a:pt x="12367" y="2637"/>
                          <a:pt x="13082" y="2053"/>
                          <a:pt x="13796" y="1793"/>
                        </a:cubicBezTo>
                        <a:cubicBezTo>
                          <a:pt x="14445" y="1591"/>
                          <a:pt x="15159" y="1462"/>
                          <a:pt x="15874" y="1403"/>
                        </a:cubicBezTo>
                        <a:cubicBezTo>
                          <a:pt x="15874" y="1403"/>
                          <a:pt x="16458" y="1013"/>
                          <a:pt x="16783" y="883"/>
                        </a:cubicBezTo>
                        <a:cubicBezTo>
                          <a:pt x="17302" y="819"/>
                          <a:pt x="17822" y="819"/>
                          <a:pt x="18342" y="883"/>
                        </a:cubicBezTo>
                        <a:cubicBezTo>
                          <a:pt x="18537" y="858"/>
                          <a:pt x="18797" y="858"/>
                          <a:pt x="18991" y="883"/>
                        </a:cubicBez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30"/>
                  <p:cNvSpPr/>
                  <p:nvPr/>
                </p:nvSpPr>
                <p:spPr>
                  <a:xfrm>
                    <a:off x="9029418" y="6045609"/>
                    <a:ext cx="11625" cy="21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25" h="2183" extrusionOk="0">
                        <a:moveTo>
                          <a:pt x="11718" y="1314"/>
                        </a:moveTo>
                        <a:cubicBezTo>
                          <a:pt x="11718" y="1314"/>
                          <a:pt x="11718" y="1898"/>
                          <a:pt x="11263" y="1769"/>
                        </a:cubicBezTo>
                        <a:cubicBezTo>
                          <a:pt x="10809" y="1639"/>
                          <a:pt x="11263" y="1769"/>
                          <a:pt x="10679" y="1769"/>
                        </a:cubicBezTo>
                        <a:cubicBezTo>
                          <a:pt x="9964" y="2320"/>
                          <a:pt x="8990" y="2320"/>
                          <a:pt x="8276" y="1769"/>
                        </a:cubicBezTo>
                        <a:cubicBezTo>
                          <a:pt x="7886" y="1769"/>
                          <a:pt x="7562" y="1119"/>
                          <a:pt x="7172" y="1054"/>
                        </a:cubicBezTo>
                        <a:cubicBezTo>
                          <a:pt x="6522" y="957"/>
                          <a:pt x="5808" y="957"/>
                          <a:pt x="5159" y="1054"/>
                        </a:cubicBezTo>
                        <a:cubicBezTo>
                          <a:pt x="4704" y="1178"/>
                          <a:pt x="4184" y="1327"/>
                          <a:pt x="3730" y="1509"/>
                        </a:cubicBezTo>
                        <a:cubicBezTo>
                          <a:pt x="3080" y="1834"/>
                          <a:pt x="2236" y="1834"/>
                          <a:pt x="1587" y="1509"/>
                        </a:cubicBezTo>
                        <a:cubicBezTo>
                          <a:pt x="1067" y="1106"/>
                          <a:pt x="548" y="652"/>
                          <a:pt x="93" y="145"/>
                        </a:cubicBezTo>
                        <a:lnTo>
                          <a:pt x="93" y="145"/>
                        </a:lnTo>
                        <a:lnTo>
                          <a:pt x="93" y="145"/>
                        </a:lnTo>
                        <a:lnTo>
                          <a:pt x="93" y="145"/>
                        </a:lnTo>
                        <a:lnTo>
                          <a:pt x="93" y="145"/>
                        </a:lnTo>
                        <a:cubicBezTo>
                          <a:pt x="612" y="15"/>
                          <a:pt x="1067" y="15"/>
                          <a:pt x="1587" y="145"/>
                        </a:cubicBezTo>
                        <a:cubicBezTo>
                          <a:pt x="1587" y="145"/>
                          <a:pt x="2301" y="145"/>
                          <a:pt x="2626" y="145"/>
                        </a:cubicBezTo>
                        <a:cubicBezTo>
                          <a:pt x="2951" y="145"/>
                          <a:pt x="2951" y="145"/>
                          <a:pt x="3080" y="145"/>
                        </a:cubicBezTo>
                        <a:lnTo>
                          <a:pt x="4379" y="145"/>
                        </a:lnTo>
                        <a:cubicBezTo>
                          <a:pt x="4379" y="145"/>
                          <a:pt x="4379" y="145"/>
                          <a:pt x="4379" y="145"/>
                        </a:cubicBezTo>
                        <a:cubicBezTo>
                          <a:pt x="4899" y="-50"/>
                          <a:pt x="5419" y="-50"/>
                          <a:pt x="5938" y="145"/>
                        </a:cubicBezTo>
                        <a:cubicBezTo>
                          <a:pt x="6327" y="392"/>
                          <a:pt x="6717" y="548"/>
                          <a:pt x="7172" y="600"/>
                        </a:cubicBezTo>
                        <a:cubicBezTo>
                          <a:pt x="7627" y="632"/>
                          <a:pt x="8081" y="632"/>
                          <a:pt x="8536" y="600"/>
                        </a:cubicBezTo>
                        <a:cubicBezTo>
                          <a:pt x="8925" y="561"/>
                          <a:pt x="9380" y="561"/>
                          <a:pt x="9769" y="600"/>
                        </a:cubicBezTo>
                        <a:cubicBezTo>
                          <a:pt x="9769" y="600"/>
                          <a:pt x="10224" y="600"/>
                          <a:pt x="10419" y="600"/>
                        </a:cubicBezTo>
                        <a:cubicBezTo>
                          <a:pt x="10744" y="652"/>
                          <a:pt x="11004" y="788"/>
                          <a:pt x="11198" y="989"/>
                        </a:cubicBezTo>
                        <a:lnTo>
                          <a:pt x="11198" y="1314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30"/>
                  <p:cNvSpPr/>
                  <p:nvPr/>
                </p:nvSpPr>
                <p:spPr>
                  <a:xfrm>
                    <a:off x="9091698" y="6047765"/>
                    <a:ext cx="14417" cy="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17" h="2717" extrusionOk="0">
                        <a:moveTo>
                          <a:pt x="14511" y="976"/>
                        </a:moveTo>
                        <a:cubicBezTo>
                          <a:pt x="14511" y="976"/>
                          <a:pt x="14511" y="1561"/>
                          <a:pt x="14056" y="1431"/>
                        </a:cubicBezTo>
                        <a:cubicBezTo>
                          <a:pt x="13602" y="1301"/>
                          <a:pt x="13537" y="1431"/>
                          <a:pt x="13342" y="1431"/>
                        </a:cubicBezTo>
                        <a:cubicBezTo>
                          <a:pt x="12497" y="2126"/>
                          <a:pt x="11329" y="2301"/>
                          <a:pt x="10354" y="1885"/>
                        </a:cubicBezTo>
                        <a:cubicBezTo>
                          <a:pt x="9899" y="1678"/>
                          <a:pt x="9380" y="1522"/>
                          <a:pt x="8861" y="1431"/>
                        </a:cubicBezTo>
                        <a:cubicBezTo>
                          <a:pt x="8017" y="1301"/>
                          <a:pt x="7237" y="1301"/>
                          <a:pt x="6393" y="1431"/>
                        </a:cubicBezTo>
                        <a:lnTo>
                          <a:pt x="4769" y="2210"/>
                        </a:lnTo>
                        <a:cubicBezTo>
                          <a:pt x="3925" y="2652"/>
                          <a:pt x="3016" y="2808"/>
                          <a:pt x="2107" y="2665"/>
                        </a:cubicBezTo>
                        <a:cubicBezTo>
                          <a:pt x="1457" y="2665"/>
                          <a:pt x="743" y="1885"/>
                          <a:pt x="93" y="1626"/>
                        </a:cubicBezTo>
                        <a:lnTo>
                          <a:pt x="93" y="1626"/>
                        </a:lnTo>
                        <a:lnTo>
                          <a:pt x="93" y="1626"/>
                        </a:lnTo>
                        <a:lnTo>
                          <a:pt x="93" y="1626"/>
                        </a:lnTo>
                        <a:lnTo>
                          <a:pt x="93" y="1626"/>
                        </a:lnTo>
                        <a:lnTo>
                          <a:pt x="93" y="1626"/>
                        </a:lnTo>
                        <a:cubicBezTo>
                          <a:pt x="743" y="1496"/>
                          <a:pt x="1327" y="1496"/>
                          <a:pt x="1977" y="1626"/>
                        </a:cubicBezTo>
                        <a:cubicBezTo>
                          <a:pt x="2367" y="1626"/>
                          <a:pt x="2821" y="1626"/>
                          <a:pt x="3211" y="1301"/>
                        </a:cubicBezTo>
                        <a:cubicBezTo>
                          <a:pt x="3600" y="976"/>
                          <a:pt x="3600" y="1301"/>
                          <a:pt x="3860" y="1301"/>
                        </a:cubicBezTo>
                        <a:lnTo>
                          <a:pt x="5354" y="782"/>
                        </a:lnTo>
                        <a:cubicBezTo>
                          <a:pt x="5354" y="782"/>
                          <a:pt x="5354" y="782"/>
                          <a:pt x="5354" y="782"/>
                        </a:cubicBezTo>
                        <a:cubicBezTo>
                          <a:pt x="6003" y="586"/>
                          <a:pt x="6652" y="586"/>
                          <a:pt x="7302" y="782"/>
                        </a:cubicBezTo>
                        <a:cubicBezTo>
                          <a:pt x="7822" y="879"/>
                          <a:pt x="8406" y="879"/>
                          <a:pt x="8925" y="782"/>
                        </a:cubicBezTo>
                        <a:cubicBezTo>
                          <a:pt x="9445" y="782"/>
                          <a:pt x="9964" y="782"/>
                          <a:pt x="10549" y="392"/>
                        </a:cubicBezTo>
                        <a:cubicBezTo>
                          <a:pt x="11069" y="327"/>
                          <a:pt x="11523" y="327"/>
                          <a:pt x="12043" y="392"/>
                        </a:cubicBezTo>
                        <a:cubicBezTo>
                          <a:pt x="12043" y="392"/>
                          <a:pt x="12497" y="392"/>
                          <a:pt x="12757" y="67"/>
                        </a:cubicBezTo>
                        <a:cubicBezTo>
                          <a:pt x="13147" y="-24"/>
                          <a:pt x="13472" y="-24"/>
                          <a:pt x="13861" y="67"/>
                        </a:cubicBezTo>
                        <a:lnTo>
                          <a:pt x="14316" y="67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4" name="Google Shape;1324;p30"/>
                  <p:cNvSpPr/>
                  <p:nvPr/>
                </p:nvSpPr>
                <p:spPr>
                  <a:xfrm>
                    <a:off x="9079099" y="6010296"/>
                    <a:ext cx="22925" cy="3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25" h="3598" extrusionOk="0">
                        <a:moveTo>
                          <a:pt x="23018" y="258"/>
                        </a:moveTo>
                        <a:cubicBezTo>
                          <a:pt x="23018" y="258"/>
                          <a:pt x="22563" y="973"/>
                          <a:pt x="22304" y="843"/>
                        </a:cubicBezTo>
                        <a:cubicBezTo>
                          <a:pt x="21979" y="713"/>
                          <a:pt x="21524" y="713"/>
                          <a:pt x="21199" y="843"/>
                        </a:cubicBezTo>
                        <a:cubicBezTo>
                          <a:pt x="19900" y="1804"/>
                          <a:pt x="18277" y="2330"/>
                          <a:pt x="16653" y="2337"/>
                        </a:cubicBezTo>
                        <a:cubicBezTo>
                          <a:pt x="15809" y="2337"/>
                          <a:pt x="14965" y="2337"/>
                          <a:pt x="14186" y="2337"/>
                        </a:cubicBezTo>
                        <a:lnTo>
                          <a:pt x="10224" y="3116"/>
                        </a:lnTo>
                        <a:cubicBezTo>
                          <a:pt x="9315" y="3369"/>
                          <a:pt x="8406" y="3519"/>
                          <a:pt x="7432" y="3571"/>
                        </a:cubicBezTo>
                        <a:cubicBezTo>
                          <a:pt x="5873" y="3707"/>
                          <a:pt x="4314" y="3317"/>
                          <a:pt x="3015" y="2467"/>
                        </a:cubicBezTo>
                        <a:cubicBezTo>
                          <a:pt x="2106" y="1713"/>
                          <a:pt x="1261" y="889"/>
                          <a:pt x="482" y="-1"/>
                        </a:cubicBezTo>
                        <a:lnTo>
                          <a:pt x="93" y="-1"/>
                        </a:lnTo>
                        <a:lnTo>
                          <a:pt x="93" y="-1"/>
                        </a:lnTo>
                        <a:lnTo>
                          <a:pt x="93" y="-1"/>
                        </a:lnTo>
                        <a:lnTo>
                          <a:pt x="482" y="-1"/>
                        </a:lnTo>
                        <a:cubicBezTo>
                          <a:pt x="1457" y="285"/>
                          <a:pt x="2366" y="726"/>
                          <a:pt x="3210" y="1298"/>
                        </a:cubicBezTo>
                        <a:cubicBezTo>
                          <a:pt x="3794" y="1564"/>
                          <a:pt x="4444" y="1739"/>
                          <a:pt x="5094" y="1817"/>
                        </a:cubicBezTo>
                        <a:cubicBezTo>
                          <a:pt x="5094" y="1817"/>
                          <a:pt x="5678" y="2272"/>
                          <a:pt x="6003" y="2337"/>
                        </a:cubicBezTo>
                        <a:cubicBezTo>
                          <a:pt x="6782" y="2402"/>
                          <a:pt x="7562" y="2402"/>
                          <a:pt x="8341" y="2337"/>
                        </a:cubicBezTo>
                        <a:cubicBezTo>
                          <a:pt x="8341" y="2337"/>
                          <a:pt x="8341" y="2662"/>
                          <a:pt x="8730" y="2662"/>
                        </a:cubicBezTo>
                        <a:cubicBezTo>
                          <a:pt x="9704" y="2532"/>
                          <a:pt x="10744" y="2532"/>
                          <a:pt x="11718" y="2662"/>
                        </a:cubicBezTo>
                        <a:cubicBezTo>
                          <a:pt x="12562" y="2791"/>
                          <a:pt x="13406" y="2791"/>
                          <a:pt x="14250" y="2662"/>
                        </a:cubicBezTo>
                        <a:cubicBezTo>
                          <a:pt x="15094" y="2662"/>
                          <a:pt x="15939" y="1947"/>
                          <a:pt x="16718" y="1622"/>
                        </a:cubicBezTo>
                        <a:cubicBezTo>
                          <a:pt x="17497" y="1369"/>
                          <a:pt x="18277" y="1175"/>
                          <a:pt x="19121" y="1038"/>
                        </a:cubicBezTo>
                        <a:cubicBezTo>
                          <a:pt x="19511" y="1038"/>
                          <a:pt x="19836" y="648"/>
                          <a:pt x="20225" y="519"/>
                        </a:cubicBezTo>
                        <a:cubicBezTo>
                          <a:pt x="20809" y="421"/>
                          <a:pt x="21460" y="421"/>
                          <a:pt x="22044" y="519"/>
                        </a:cubicBezTo>
                        <a:lnTo>
                          <a:pt x="22823" y="519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5" name="Google Shape;1325;p30"/>
                  <p:cNvSpPr/>
                  <p:nvPr/>
                </p:nvSpPr>
                <p:spPr>
                  <a:xfrm>
                    <a:off x="9014091" y="5908325"/>
                    <a:ext cx="40849" cy="181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849" h="18131" extrusionOk="0">
                        <a:moveTo>
                          <a:pt x="40942" y="10465"/>
                        </a:moveTo>
                        <a:cubicBezTo>
                          <a:pt x="40552" y="10959"/>
                          <a:pt x="40098" y="11335"/>
                          <a:pt x="39513" y="11569"/>
                        </a:cubicBezTo>
                        <a:cubicBezTo>
                          <a:pt x="38669" y="11758"/>
                          <a:pt x="37825" y="12089"/>
                          <a:pt x="37110" y="12543"/>
                        </a:cubicBezTo>
                        <a:cubicBezTo>
                          <a:pt x="34123" y="14518"/>
                          <a:pt x="30876" y="16024"/>
                          <a:pt x="27434" y="17024"/>
                        </a:cubicBezTo>
                        <a:lnTo>
                          <a:pt x="24836" y="17674"/>
                        </a:lnTo>
                        <a:lnTo>
                          <a:pt x="23537" y="18064"/>
                        </a:lnTo>
                        <a:cubicBezTo>
                          <a:pt x="23083" y="18246"/>
                          <a:pt x="22628" y="18044"/>
                          <a:pt x="22433" y="17615"/>
                        </a:cubicBezTo>
                        <a:cubicBezTo>
                          <a:pt x="22369" y="17531"/>
                          <a:pt x="22369" y="17440"/>
                          <a:pt x="22369" y="17349"/>
                        </a:cubicBezTo>
                        <a:cubicBezTo>
                          <a:pt x="21849" y="14472"/>
                          <a:pt x="21069" y="11654"/>
                          <a:pt x="20030" y="8906"/>
                        </a:cubicBezTo>
                        <a:cubicBezTo>
                          <a:pt x="19316" y="7212"/>
                          <a:pt x="18147" y="5750"/>
                          <a:pt x="16654" y="4685"/>
                        </a:cubicBezTo>
                        <a:cubicBezTo>
                          <a:pt x="14315" y="3094"/>
                          <a:pt x="11588" y="2055"/>
                          <a:pt x="8795" y="1633"/>
                        </a:cubicBezTo>
                        <a:cubicBezTo>
                          <a:pt x="6457" y="1107"/>
                          <a:pt x="4119" y="912"/>
                          <a:pt x="1717" y="1049"/>
                        </a:cubicBezTo>
                        <a:lnTo>
                          <a:pt x="742" y="1049"/>
                        </a:lnTo>
                        <a:lnTo>
                          <a:pt x="93" y="1049"/>
                        </a:lnTo>
                        <a:cubicBezTo>
                          <a:pt x="93" y="1049"/>
                          <a:pt x="93" y="1049"/>
                          <a:pt x="93" y="1049"/>
                        </a:cubicBezTo>
                        <a:lnTo>
                          <a:pt x="418" y="1049"/>
                        </a:lnTo>
                        <a:lnTo>
                          <a:pt x="418" y="1049"/>
                        </a:lnTo>
                        <a:cubicBezTo>
                          <a:pt x="2496" y="289"/>
                          <a:pt x="4704" y="-68"/>
                          <a:pt x="6912" y="9"/>
                        </a:cubicBezTo>
                        <a:cubicBezTo>
                          <a:pt x="8406" y="-23"/>
                          <a:pt x="9899" y="107"/>
                          <a:pt x="11393" y="399"/>
                        </a:cubicBezTo>
                        <a:cubicBezTo>
                          <a:pt x="12107" y="665"/>
                          <a:pt x="12822" y="964"/>
                          <a:pt x="13536" y="1308"/>
                        </a:cubicBezTo>
                        <a:cubicBezTo>
                          <a:pt x="15289" y="1932"/>
                          <a:pt x="16913" y="2925"/>
                          <a:pt x="18277" y="4231"/>
                        </a:cubicBezTo>
                        <a:cubicBezTo>
                          <a:pt x="18277" y="4231"/>
                          <a:pt x="18277" y="4945"/>
                          <a:pt x="18797" y="5270"/>
                        </a:cubicBezTo>
                        <a:cubicBezTo>
                          <a:pt x="20355" y="7121"/>
                          <a:pt x="21329" y="9374"/>
                          <a:pt x="21589" y="11764"/>
                        </a:cubicBezTo>
                        <a:cubicBezTo>
                          <a:pt x="21719" y="13673"/>
                          <a:pt x="22044" y="15563"/>
                          <a:pt x="22563" y="17414"/>
                        </a:cubicBezTo>
                        <a:cubicBezTo>
                          <a:pt x="22563" y="18323"/>
                          <a:pt x="23602" y="17414"/>
                          <a:pt x="24512" y="16960"/>
                        </a:cubicBezTo>
                        <a:lnTo>
                          <a:pt x="27175" y="15661"/>
                        </a:lnTo>
                        <a:cubicBezTo>
                          <a:pt x="28798" y="14817"/>
                          <a:pt x="30551" y="14297"/>
                          <a:pt x="32240" y="13583"/>
                        </a:cubicBezTo>
                        <a:cubicBezTo>
                          <a:pt x="33928" y="12868"/>
                          <a:pt x="33734" y="12673"/>
                          <a:pt x="34513" y="12349"/>
                        </a:cubicBezTo>
                        <a:cubicBezTo>
                          <a:pt x="35747" y="11848"/>
                          <a:pt x="36981" y="11414"/>
                          <a:pt x="38215" y="11050"/>
                        </a:cubicBezTo>
                        <a:lnTo>
                          <a:pt x="39773" y="10725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30"/>
                  <p:cNvSpPr/>
                  <p:nvPr/>
                </p:nvSpPr>
                <p:spPr>
                  <a:xfrm>
                    <a:off x="9014026" y="5918840"/>
                    <a:ext cx="23574" cy="7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74" h="7679" extrusionOk="0">
                        <a:moveTo>
                          <a:pt x="23667" y="7678"/>
                        </a:moveTo>
                        <a:cubicBezTo>
                          <a:pt x="23277" y="7678"/>
                          <a:pt x="22823" y="7678"/>
                          <a:pt x="22758" y="7224"/>
                        </a:cubicBezTo>
                        <a:cubicBezTo>
                          <a:pt x="22628" y="6840"/>
                          <a:pt x="22304" y="6522"/>
                          <a:pt x="21979" y="6314"/>
                        </a:cubicBezTo>
                        <a:cubicBezTo>
                          <a:pt x="20420" y="5658"/>
                          <a:pt x="19057" y="4737"/>
                          <a:pt x="17822" y="3587"/>
                        </a:cubicBezTo>
                        <a:cubicBezTo>
                          <a:pt x="17238" y="2996"/>
                          <a:pt x="16524" y="2496"/>
                          <a:pt x="15809" y="2093"/>
                        </a:cubicBezTo>
                        <a:cubicBezTo>
                          <a:pt x="14510" y="1554"/>
                          <a:pt x="13082" y="1268"/>
                          <a:pt x="11653" y="1249"/>
                        </a:cubicBezTo>
                        <a:cubicBezTo>
                          <a:pt x="10744" y="1184"/>
                          <a:pt x="9769" y="1184"/>
                          <a:pt x="8860" y="1249"/>
                        </a:cubicBezTo>
                        <a:cubicBezTo>
                          <a:pt x="7367" y="1502"/>
                          <a:pt x="5873" y="1502"/>
                          <a:pt x="4444" y="1249"/>
                        </a:cubicBezTo>
                        <a:cubicBezTo>
                          <a:pt x="3275" y="1249"/>
                          <a:pt x="2107" y="469"/>
                          <a:pt x="937" y="145"/>
                        </a:cubicBezTo>
                        <a:lnTo>
                          <a:pt x="93" y="145"/>
                        </a:lnTo>
                        <a:cubicBezTo>
                          <a:pt x="93" y="145"/>
                          <a:pt x="93" y="145"/>
                          <a:pt x="93" y="145"/>
                        </a:cubicBezTo>
                        <a:lnTo>
                          <a:pt x="93" y="145"/>
                        </a:lnTo>
                        <a:lnTo>
                          <a:pt x="93" y="145"/>
                        </a:lnTo>
                        <a:cubicBezTo>
                          <a:pt x="1197" y="-50"/>
                          <a:pt x="2236" y="-50"/>
                          <a:pt x="3340" y="145"/>
                        </a:cubicBezTo>
                        <a:cubicBezTo>
                          <a:pt x="4054" y="145"/>
                          <a:pt x="4769" y="145"/>
                          <a:pt x="5483" y="145"/>
                        </a:cubicBezTo>
                        <a:cubicBezTo>
                          <a:pt x="6198" y="145"/>
                          <a:pt x="6198" y="145"/>
                          <a:pt x="6587" y="145"/>
                        </a:cubicBezTo>
                        <a:cubicBezTo>
                          <a:pt x="7497" y="80"/>
                          <a:pt x="8341" y="80"/>
                          <a:pt x="9250" y="145"/>
                        </a:cubicBezTo>
                        <a:cubicBezTo>
                          <a:pt x="9250" y="145"/>
                          <a:pt x="9250" y="145"/>
                          <a:pt x="9704" y="145"/>
                        </a:cubicBezTo>
                        <a:cubicBezTo>
                          <a:pt x="10874" y="106"/>
                          <a:pt x="11977" y="307"/>
                          <a:pt x="13082" y="729"/>
                        </a:cubicBezTo>
                        <a:lnTo>
                          <a:pt x="15679" y="1833"/>
                        </a:lnTo>
                        <a:cubicBezTo>
                          <a:pt x="16654" y="2048"/>
                          <a:pt x="17627" y="2353"/>
                          <a:pt x="18537" y="2743"/>
                        </a:cubicBezTo>
                        <a:cubicBezTo>
                          <a:pt x="19381" y="3139"/>
                          <a:pt x="20095" y="3665"/>
                          <a:pt x="20745" y="4301"/>
                        </a:cubicBezTo>
                        <a:cubicBezTo>
                          <a:pt x="20745" y="4301"/>
                          <a:pt x="21590" y="4691"/>
                          <a:pt x="21914" y="4951"/>
                        </a:cubicBezTo>
                        <a:cubicBezTo>
                          <a:pt x="22434" y="5386"/>
                          <a:pt x="22823" y="5944"/>
                          <a:pt x="23083" y="6574"/>
                        </a:cubicBezTo>
                        <a:cubicBezTo>
                          <a:pt x="23083" y="6834"/>
                          <a:pt x="23083" y="7094"/>
                          <a:pt x="23083" y="7353"/>
                        </a:cubicBez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30"/>
                  <p:cNvSpPr/>
                  <p:nvPr/>
                </p:nvSpPr>
                <p:spPr>
                  <a:xfrm>
                    <a:off x="8978112" y="5901776"/>
                    <a:ext cx="51305" cy="86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05" h="8666" extrusionOk="0">
                        <a:moveTo>
                          <a:pt x="51398" y="-1"/>
                        </a:moveTo>
                        <a:cubicBezTo>
                          <a:pt x="50944" y="415"/>
                          <a:pt x="50359" y="720"/>
                          <a:pt x="49775" y="908"/>
                        </a:cubicBezTo>
                        <a:cubicBezTo>
                          <a:pt x="48930" y="999"/>
                          <a:pt x="48086" y="1240"/>
                          <a:pt x="47307" y="1622"/>
                        </a:cubicBezTo>
                        <a:cubicBezTo>
                          <a:pt x="44125" y="3506"/>
                          <a:pt x="40812" y="5259"/>
                          <a:pt x="37890" y="6948"/>
                        </a:cubicBezTo>
                        <a:cubicBezTo>
                          <a:pt x="37111" y="7337"/>
                          <a:pt x="36397" y="7857"/>
                          <a:pt x="35487" y="8247"/>
                        </a:cubicBezTo>
                        <a:cubicBezTo>
                          <a:pt x="34643" y="8805"/>
                          <a:pt x="33539" y="8805"/>
                          <a:pt x="32695" y="8247"/>
                        </a:cubicBezTo>
                        <a:cubicBezTo>
                          <a:pt x="30487" y="6234"/>
                          <a:pt x="27564" y="5065"/>
                          <a:pt x="24577" y="4935"/>
                        </a:cubicBezTo>
                        <a:cubicBezTo>
                          <a:pt x="22629" y="4935"/>
                          <a:pt x="20615" y="4935"/>
                          <a:pt x="18667" y="4480"/>
                        </a:cubicBezTo>
                        <a:cubicBezTo>
                          <a:pt x="15484" y="4363"/>
                          <a:pt x="12302" y="4019"/>
                          <a:pt x="9120" y="3441"/>
                        </a:cubicBezTo>
                        <a:cubicBezTo>
                          <a:pt x="6717" y="2986"/>
                          <a:pt x="4249" y="2207"/>
                          <a:pt x="1782" y="1687"/>
                        </a:cubicBezTo>
                        <a:lnTo>
                          <a:pt x="742" y="1687"/>
                        </a:lnTo>
                        <a:cubicBezTo>
                          <a:pt x="548" y="1714"/>
                          <a:pt x="288" y="1714"/>
                          <a:pt x="93" y="1687"/>
                        </a:cubicBezTo>
                        <a:cubicBezTo>
                          <a:pt x="93" y="1687"/>
                          <a:pt x="93" y="1687"/>
                          <a:pt x="93" y="1687"/>
                        </a:cubicBezTo>
                        <a:lnTo>
                          <a:pt x="93" y="1687"/>
                        </a:lnTo>
                        <a:lnTo>
                          <a:pt x="548" y="1687"/>
                        </a:lnTo>
                        <a:cubicBezTo>
                          <a:pt x="2886" y="1610"/>
                          <a:pt x="5224" y="1766"/>
                          <a:pt x="7497" y="2142"/>
                        </a:cubicBezTo>
                        <a:cubicBezTo>
                          <a:pt x="8925" y="2142"/>
                          <a:pt x="10484" y="2142"/>
                          <a:pt x="11978" y="2142"/>
                        </a:cubicBezTo>
                        <a:cubicBezTo>
                          <a:pt x="13472" y="2142"/>
                          <a:pt x="13472" y="2532"/>
                          <a:pt x="14251" y="2597"/>
                        </a:cubicBezTo>
                        <a:cubicBezTo>
                          <a:pt x="16070" y="2597"/>
                          <a:pt x="17952" y="2597"/>
                          <a:pt x="19771" y="3051"/>
                        </a:cubicBezTo>
                        <a:cubicBezTo>
                          <a:pt x="19771" y="3051"/>
                          <a:pt x="20420" y="3441"/>
                          <a:pt x="20745" y="3506"/>
                        </a:cubicBezTo>
                        <a:cubicBezTo>
                          <a:pt x="23148" y="3707"/>
                          <a:pt x="25486" y="4214"/>
                          <a:pt x="27759" y="5000"/>
                        </a:cubicBezTo>
                        <a:cubicBezTo>
                          <a:pt x="29642" y="5721"/>
                          <a:pt x="31396" y="6805"/>
                          <a:pt x="32890" y="8182"/>
                        </a:cubicBezTo>
                        <a:cubicBezTo>
                          <a:pt x="34448" y="9416"/>
                          <a:pt x="35877" y="7143"/>
                          <a:pt x="37500" y="6039"/>
                        </a:cubicBezTo>
                        <a:cubicBezTo>
                          <a:pt x="39059" y="4980"/>
                          <a:pt x="40747" y="4051"/>
                          <a:pt x="42436" y="3246"/>
                        </a:cubicBezTo>
                        <a:cubicBezTo>
                          <a:pt x="43280" y="2856"/>
                          <a:pt x="43995" y="2272"/>
                          <a:pt x="44839" y="1882"/>
                        </a:cubicBezTo>
                        <a:cubicBezTo>
                          <a:pt x="46073" y="1350"/>
                          <a:pt x="47372" y="979"/>
                          <a:pt x="48735" y="779"/>
                        </a:cubicBezTo>
                        <a:cubicBezTo>
                          <a:pt x="49320" y="746"/>
                          <a:pt x="49840" y="746"/>
                          <a:pt x="50424" y="779"/>
                        </a:cubicBez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30"/>
                  <p:cNvSpPr/>
                  <p:nvPr/>
                </p:nvSpPr>
                <p:spPr>
                  <a:xfrm>
                    <a:off x="8866865" y="5915804"/>
                    <a:ext cx="46369" cy="17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69" h="17924" extrusionOk="0">
                        <a:moveTo>
                          <a:pt x="46462" y="14676"/>
                        </a:moveTo>
                        <a:cubicBezTo>
                          <a:pt x="45943" y="15033"/>
                          <a:pt x="45359" y="15215"/>
                          <a:pt x="44709" y="15195"/>
                        </a:cubicBezTo>
                        <a:cubicBezTo>
                          <a:pt x="43865" y="15040"/>
                          <a:pt x="43085" y="15040"/>
                          <a:pt x="42241" y="15195"/>
                        </a:cubicBezTo>
                        <a:cubicBezTo>
                          <a:pt x="38929" y="16105"/>
                          <a:pt x="35487" y="16734"/>
                          <a:pt x="32045" y="17079"/>
                        </a:cubicBezTo>
                        <a:cubicBezTo>
                          <a:pt x="30292" y="17202"/>
                          <a:pt x="28538" y="17482"/>
                          <a:pt x="26850" y="17923"/>
                        </a:cubicBezTo>
                        <a:cubicBezTo>
                          <a:pt x="24902" y="15799"/>
                          <a:pt x="22693" y="13884"/>
                          <a:pt x="20355" y="12208"/>
                        </a:cubicBezTo>
                        <a:cubicBezTo>
                          <a:pt x="18797" y="11143"/>
                          <a:pt x="17108" y="10188"/>
                          <a:pt x="15419" y="9351"/>
                        </a:cubicBezTo>
                        <a:cubicBezTo>
                          <a:pt x="12627" y="8078"/>
                          <a:pt x="9964" y="6643"/>
                          <a:pt x="7367" y="5064"/>
                        </a:cubicBezTo>
                        <a:cubicBezTo>
                          <a:pt x="5354" y="3766"/>
                          <a:pt x="3470" y="2207"/>
                          <a:pt x="1457" y="843"/>
                        </a:cubicBezTo>
                        <a:lnTo>
                          <a:pt x="613" y="388"/>
                        </a:lnTo>
                        <a:lnTo>
                          <a:pt x="93" y="-1"/>
                        </a:lnTo>
                        <a:lnTo>
                          <a:pt x="483" y="-1"/>
                        </a:lnTo>
                        <a:lnTo>
                          <a:pt x="872" y="-1"/>
                        </a:lnTo>
                        <a:cubicBezTo>
                          <a:pt x="2951" y="791"/>
                          <a:pt x="4964" y="1765"/>
                          <a:pt x="6847" y="2921"/>
                        </a:cubicBezTo>
                        <a:cubicBezTo>
                          <a:pt x="8146" y="3571"/>
                          <a:pt x="9510" y="4025"/>
                          <a:pt x="10809" y="4675"/>
                        </a:cubicBezTo>
                        <a:cubicBezTo>
                          <a:pt x="12108" y="5324"/>
                          <a:pt x="11978" y="5584"/>
                          <a:pt x="12627" y="5909"/>
                        </a:cubicBezTo>
                        <a:cubicBezTo>
                          <a:pt x="14251" y="6649"/>
                          <a:pt x="15874" y="7493"/>
                          <a:pt x="17368" y="8441"/>
                        </a:cubicBezTo>
                        <a:cubicBezTo>
                          <a:pt x="17693" y="8441"/>
                          <a:pt x="17822" y="9026"/>
                          <a:pt x="18082" y="9156"/>
                        </a:cubicBezTo>
                        <a:cubicBezTo>
                          <a:pt x="20096" y="10344"/>
                          <a:pt x="21914" y="11812"/>
                          <a:pt x="23473" y="13507"/>
                        </a:cubicBezTo>
                        <a:lnTo>
                          <a:pt x="25291" y="15650"/>
                        </a:lnTo>
                        <a:lnTo>
                          <a:pt x="26200" y="16754"/>
                        </a:lnTo>
                        <a:cubicBezTo>
                          <a:pt x="26200" y="17144"/>
                          <a:pt x="26915" y="17663"/>
                          <a:pt x="26915" y="17534"/>
                        </a:cubicBezTo>
                        <a:cubicBezTo>
                          <a:pt x="28603" y="17014"/>
                          <a:pt x="30552" y="16170"/>
                          <a:pt x="32370" y="15715"/>
                        </a:cubicBezTo>
                        <a:cubicBezTo>
                          <a:pt x="34123" y="15280"/>
                          <a:pt x="35942" y="14975"/>
                          <a:pt x="37760" y="14806"/>
                        </a:cubicBezTo>
                        <a:lnTo>
                          <a:pt x="40293" y="14221"/>
                        </a:lnTo>
                        <a:cubicBezTo>
                          <a:pt x="41592" y="14091"/>
                          <a:pt x="42826" y="14091"/>
                          <a:pt x="44125" y="14221"/>
                        </a:cubicBezTo>
                        <a:lnTo>
                          <a:pt x="45748" y="14221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30"/>
                  <p:cNvSpPr/>
                  <p:nvPr/>
                </p:nvSpPr>
                <p:spPr>
                  <a:xfrm>
                    <a:off x="8856604" y="5911258"/>
                    <a:ext cx="35848" cy="116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48" h="11644" extrusionOk="0">
                        <a:moveTo>
                          <a:pt x="35942" y="6428"/>
                        </a:moveTo>
                        <a:cubicBezTo>
                          <a:pt x="35552" y="6428"/>
                          <a:pt x="35097" y="7142"/>
                          <a:pt x="34642" y="7078"/>
                        </a:cubicBezTo>
                        <a:cubicBezTo>
                          <a:pt x="33993" y="6948"/>
                          <a:pt x="33409" y="6948"/>
                          <a:pt x="32760" y="7078"/>
                        </a:cubicBezTo>
                        <a:cubicBezTo>
                          <a:pt x="30422" y="8032"/>
                          <a:pt x="28148" y="9162"/>
                          <a:pt x="25940" y="10455"/>
                        </a:cubicBezTo>
                        <a:cubicBezTo>
                          <a:pt x="24772" y="11325"/>
                          <a:pt x="23277" y="11591"/>
                          <a:pt x="21914" y="11169"/>
                        </a:cubicBezTo>
                        <a:cubicBezTo>
                          <a:pt x="19836" y="10260"/>
                          <a:pt x="18212" y="8831"/>
                          <a:pt x="16199" y="7922"/>
                        </a:cubicBezTo>
                        <a:cubicBezTo>
                          <a:pt x="14900" y="7279"/>
                          <a:pt x="13536" y="6714"/>
                          <a:pt x="12172" y="6234"/>
                        </a:cubicBezTo>
                        <a:cubicBezTo>
                          <a:pt x="9899" y="5434"/>
                          <a:pt x="7757" y="4434"/>
                          <a:pt x="5678" y="3246"/>
                        </a:cubicBezTo>
                        <a:cubicBezTo>
                          <a:pt x="4119" y="2272"/>
                          <a:pt x="2756" y="1038"/>
                          <a:pt x="1197" y="-1"/>
                        </a:cubicBezTo>
                        <a:lnTo>
                          <a:pt x="482" y="-1"/>
                        </a:lnTo>
                        <a:lnTo>
                          <a:pt x="93" y="-1"/>
                        </a:lnTo>
                        <a:cubicBezTo>
                          <a:pt x="93" y="-1"/>
                          <a:pt x="93" y="-1"/>
                          <a:pt x="93" y="-1"/>
                        </a:cubicBezTo>
                        <a:lnTo>
                          <a:pt x="677" y="-1"/>
                        </a:lnTo>
                        <a:cubicBezTo>
                          <a:pt x="2301" y="467"/>
                          <a:pt x="3859" y="1142"/>
                          <a:pt x="5353" y="2012"/>
                        </a:cubicBezTo>
                        <a:cubicBezTo>
                          <a:pt x="6327" y="2467"/>
                          <a:pt x="7432" y="2726"/>
                          <a:pt x="8406" y="3181"/>
                        </a:cubicBezTo>
                        <a:cubicBezTo>
                          <a:pt x="9380" y="3636"/>
                          <a:pt x="9315" y="3895"/>
                          <a:pt x="9834" y="4155"/>
                        </a:cubicBezTo>
                        <a:cubicBezTo>
                          <a:pt x="10354" y="4415"/>
                          <a:pt x="12367" y="5129"/>
                          <a:pt x="13536" y="5714"/>
                        </a:cubicBezTo>
                        <a:cubicBezTo>
                          <a:pt x="14705" y="6299"/>
                          <a:pt x="13536" y="6234"/>
                          <a:pt x="14121" y="6363"/>
                        </a:cubicBezTo>
                        <a:cubicBezTo>
                          <a:pt x="15679" y="7071"/>
                          <a:pt x="17173" y="7987"/>
                          <a:pt x="18537" y="9091"/>
                        </a:cubicBezTo>
                        <a:cubicBezTo>
                          <a:pt x="19511" y="10111"/>
                          <a:pt x="20680" y="10942"/>
                          <a:pt x="21914" y="11559"/>
                        </a:cubicBezTo>
                        <a:cubicBezTo>
                          <a:pt x="23277" y="11949"/>
                          <a:pt x="24252" y="10909"/>
                          <a:pt x="25291" y="9935"/>
                        </a:cubicBezTo>
                        <a:cubicBezTo>
                          <a:pt x="26395" y="8974"/>
                          <a:pt x="27694" y="8260"/>
                          <a:pt x="29057" y="7857"/>
                        </a:cubicBezTo>
                        <a:cubicBezTo>
                          <a:pt x="29707" y="7857"/>
                          <a:pt x="30292" y="7207"/>
                          <a:pt x="30941" y="7013"/>
                        </a:cubicBezTo>
                        <a:cubicBezTo>
                          <a:pt x="31915" y="6922"/>
                          <a:pt x="32954" y="6922"/>
                          <a:pt x="33928" y="7013"/>
                        </a:cubicBezTo>
                        <a:lnTo>
                          <a:pt x="35162" y="7013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30"/>
                  <p:cNvSpPr/>
                  <p:nvPr/>
                </p:nvSpPr>
                <p:spPr>
                  <a:xfrm>
                    <a:off x="8852317" y="5854562"/>
                    <a:ext cx="50851" cy="264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851" h="26423" extrusionOk="0">
                        <a:moveTo>
                          <a:pt x="50944" y="26301"/>
                        </a:moveTo>
                        <a:cubicBezTo>
                          <a:pt x="50229" y="26463"/>
                          <a:pt x="49515" y="26463"/>
                          <a:pt x="48800" y="26301"/>
                        </a:cubicBezTo>
                        <a:cubicBezTo>
                          <a:pt x="47891" y="25957"/>
                          <a:pt x="46982" y="25736"/>
                          <a:pt x="46008" y="25651"/>
                        </a:cubicBezTo>
                        <a:cubicBezTo>
                          <a:pt x="41852" y="25651"/>
                          <a:pt x="37890" y="25651"/>
                          <a:pt x="33864" y="25651"/>
                        </a:cubicBezTo>
                        <a:cubicBezTo>
                          <a:pt x="31850" y="25456"/>
                          <a:pt x="29837" y="25456"/>
                          <a:pt x="27824" y="25651"/>
                        </a:cubicBezTo>
                        <a:lnTo>
                          <a:pt x="27110" y="25651"/>
                        </a:lnTo>
                        <a:cubicBezTo>
                          <a:pt x="27110" y="25651"/>
                          <a:pt x="26785" y="25197"/>
                          <a:pt x="26655" y="25132"/>
                        </a:cubicBezTo>
                        <a:lnTo>
                          <a:pt x="25940" y="24093"/>
                        </a:lnTo>
                        <a:lnTo>
                          <a:pt x="24447" y="22015"/>
                        </a:lnTo>
                        <a:cubicBezTo>
                          <a:pt x="23408" y="20677"/>
                          <a:pt x="22369" y="19397"/>
                          <a:pt x="21199" y="18183"/>
                        </a:cubicBezTo>
                        <a:cubicBezTo>
                          <a:pt x="19641" y="16605"/>
                          <a:pt x="18017" y="15111"/>
                          <a:pt x="16264" y="13702"/>
                        </a:cubicBezTo>
                        <a:cubicBezTo>
                          <a:pt x="13537" y="11364"/>
                          <a:pt x="10679" y="9221"/>
                          <a:pt x="8081" y="6818"/>
                        </a:cubicBezTo>
                        <a:cubicBezTo>
                          <a:pt x="5484" y="4415"/>
                          <a:pt x="4119" y="2856"/>
                          <a:pt x="1587" y="1103"/>
                        </a:cubicBezTo>
                        <a:lnTo>
                          <a:pt x="613" y="453"/>
                        </a:lnTo>
                        <a:lnTo>
                          <a:pt x="93" y="-1"/>
                        </a:lnTo>
                        <a:cubicBezTo>
                          <a:pt x="93" y="-1"/>
                          <a:pt x="93" y="-1"/>
                          <a:pt x="93" y="-1"/>
                        </a:cubicBezTo>
                        <a:lnTo>
                          <a:pt x="483" y="-1"/>
                        </a:lnTo>
                        <a:lnTo>
                          <a:pt x="937" y="-1"/>
                        </a:lnTo>
                        <a:cubicBezTo>
                          <a:pt x="3275" y="1207"/>
                          <a:pt x="5419" y="2668"/>
                          <a:pt x="7432" y="4350"/>
                        </a:cubicBezTo>
                        <a:lnTo>
                          <a:pt x="11588" y="7272"/>
                        </a:lnTo>
                        <a:cubicBezTo>
                          <a:pt x="12237" y="7792"/>
                          <a:pt x="12692" y="8571"/>
                          <a:pt x="13407" y="9091"/>
                        </a:cubicBezTo>
                        <a:cubicBezTo>
                          <a:pt x="14121" y="9610"/>
                          <a:pt x="16654" y="11689"/>
                          <a:pt x="18147" y="13182"/>
                        </a:cubicBezTo>
                        <a:cubicBezTo>
                          <a:pt x="18147" y="13182"/>
                          <a:pt x="18537" y="13897"/>
                          <a:pt x="18797" y="14221"/>
                        </a:cubicBezTo>
                        <a:cubicBezTo>
                          <a:pt x="20745" y="16040"/>
                          <a:pt x="22499" y="18092"/>
                          <a:pt x="23992" y="20326"/>
                        </a:cubicBezTo>
                        <a:lnTo>
                          <a:pt x="25811" y="23184"/>
                        </a:lnTo>
                        <a:lnTo>
                          <a:pt x="26655" y="24547"/>
                        </a:lnTo>
                        <a:cubicBezTo>
                          <a:pt x="27175" y="25197"/>
                          <a:pt x="26655" y="25262"/>
                          <a:pt x="27564" y="25067"/>
                        </a:cubicBezTo>
                        <a:cubicBezTo>
                          <a:pt x="29707" y="24554"/>
                          <a:pt x="31850" y="24164"/>
                          <a:pt x="34058" y="23898"/>
                        </a:cubicBezTo>
                        <a:cubicBezTo>
                          <a:pt x="36202" y="23697"/>
                          <a:pt x="38410" y="23697"/>
                          <a:pt x="40552" y="23898"/>
                        </a:cubicBezTo>
                        <a:lnTo>
                          <a:pt x="43605" y="23898"/>
                        </a:lnTo>
                        <a:cubicBezTo>
                          <a:pt x="45099" y="24112"/>
                          <a:pt x="46592" y="24463"/>
                          <a:pt x="48021" y="24937"/>
                        </a:cubicBezTo>
                        <a:lnTo>
                          <a:pt x="49775" y="25716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1" name="Google Shape;1331;p30"/>
                  <p:cNvSpPr/>
                  <p:nvPr/>
                </p:nvSpPr>
                <p:spPr>
                  <a:xfrm>
                    <a:off x="8833354" y="5847549"/>
                    <a:ext cx="35393" cy="188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93" h="18872" extrusionOk="0">
                        <a:moveTo>
                          <a:pt x="35487" y="18443"/>
                        </a:moveTo>
                        <a:cubicBezTo>
                          <a:pt x="34967" y="18443"/>
                          <a:pt x="34382" y="18833"/>
                          <a:pt x="33993" y="18443"/>
                        </a:cubicBezTo>
                        <a:cubicBezTo>
                          <a:pt x="33344" y="18177"/>
                          <a:pt x="32694" y="18066"/>
                          <a:pt x="31979" y="18118"/>
                        </a:cubicBezTo>
                        <a:cubicBezTo>
                          <a:pt x="29252" y="18579"/>
                          <a:pt x="26459" y="18819"/>
                          <a:pt x="23667" y="18833"/>
                        </a:cubicBezTo>
                        <a:cubicBezTo>
                          <a:pt x="22173" y="19021"/>
                          <a:pt x="20614" y="18521"/>
                          <a:pt x="19511" y="17469"/>
                        </a:cubicBezTo>
                        <a:cubicBezTo>
                          <a:pt x="17822" y="15780"/>
                          <a:pt x="16458" y="13897"/>
                          <a:pt x="14705" y="12338"/>
                        </a:cubicBezTo>
                        <a:cubicBezTo>
                          <a:pt x="12952" y="10779"/>
                          <a:pt x="12237" y="10455"/>
                          <a:pt x="11003" y="9546"/>
                        </a:cubicBezTo>
                        <a:cubicBezTo>
                          <a:pt x="8990" y="8201"/>
                          <a:pt x="7042" y="6701"/>
                          <a:pt x="5223" y="5065"/>
                        </a:cubicBezTo>
                        <a:cubicBezTo>
                          <a:pt x="3794" y="3701"/>
                          <a:pt x="2561" y="2142"/>
                          <a:pt x="1131" y="843"/>
                        </a:cubicBezTo>
                        <a:lnTo>
                          <a:pt x="482" y="388"/>
                        </a:lnTo>
                        <a:lnTo>
                          <a:pt x="93" y="-1"/>
                        </a:lnTo>
                        <a:cubicBezTo>
                          <a:pt x="93" y="-1"/>
                          <a:pt x="93" y="-1"/>
                          <a:pt x="93" y="-1"/>
                        </a:cubicBezTo>
                        <a:lnTo>
                          <a:pt x="417" y="-1"/>
                        </a:lnTo>
                        <a:lnTo>
                          <a:pt x="417" y="-1"/>
                        </a:lnTo>
                        <a:cubicBezTo>
                          <a:pt x="2041" y="798"/>
                          <a:pt x="3599" y="1798"/>
                          <a:pt x="4964" y="2986"/>
                        </a:cubicBezTo>
                        <a:cubicBezTo>
                          <a:pt x="5872" y="3701"/>
                          <a:pt x="6977" y="4220"/>
                          <a:pt x="7951" y="4935"/>
                        </a:cubicBezTo>
                        <a:cubicBezTo>
                          <a:pt x="8925" y="5649"/>
                          <a:pt x="8730" y="5844"/>
                          <a:pt x="9184" y="6234"/>
                        </a:cubicBezTo>
                        <a:cubicBezTo>
                          <a:pt x="10419" y="7019"/>
                          <a:pt x="11587" y="7890"/>
                          <a:pt x="12692" y="8831"/>
                        </a:cubicBezTo>
                        <a:cubicBezTo>
                          <a:pt x="12692" y="8831"/>
                          <a:pt x="12692" y="9351"/>
                          <a:pt x="13082" y="9546"/>
                        </a:cubicBezTo>
                        <a:cubicBezTo>
                          <a:pt x="14575" y="10715"/>
                          <a:pt x="15874" y="12091"/>
                          <a:pt x="16913" y="13637"/>
                        </a:cubicBezTo>
                        <a:cubicBezTo>
                          <a:pt x="17692" y="14929"/>
                          <a:pt x="18602" y="16131"/>
                          <a:pt x="19641" y="17209"/>
                        </a:cubicBezTo>
                        <a:cubicBezTo>
                          <a:pt x="20809" y="18313"/>
                          <a:pt x="22173" y="17923"/>
                          <a:pt x="23732" y="17209"/>
                        </a:cubicBezTo>
                        <a:cubicBezTo>
                          <a:pt x="25226" y="17053"/>
                          <a:pt x="26654" y="17053"/>
                          <a:pt x="28148" y="17209"/>
                        </a:cubicBezTo>
                        <a:cubicBezTo>
                          <a:pt x="28862" y="17209"/>
                          <a:pt x="29577" y="17209"/>
                          <a:pt x="30291" y="17209"/>
                        </a:cubicBezTo>
                        <a:cubicBezTo>
                          <a:pt x="31330" y="17248"/>
                          <a:pt x="32370" y="17423"/>
                          <a:pt x="33409" y="17728"/>
                        </a:cubicBezTo>
                        <a:lnTo>
                          <a:pt x="34642" y="18183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2" name="Google Shape;1332;p30"/>
                  <p:cNvSpPr/>
                  <p:nvPr/>
                </p:nvSpPr>
                <p:spPr>
                  <a:xfrm>
                    <a:off x="8913818" y="5853978"/>
                    <a:ext cx="24548" cy="10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48" h="10715" extrusionOk="0">
                        <a:moveTo>
                          <a:pt x="24642" y="9026"/>
                        </a:moveTo>
                        <a:cubicBezTo>
                          <a:pt x="24642" y="9026"/>
                          <a:pt x="23992" y="9546"/>
                          <a:pt x="23667" y="9416"/>
                        </a:cubicBezTo>
                        <a:cubicBezTo>
                          <a:pt x="23213" y="9292"/>
                          <a:pt x="22823" y="9292"/>
                          <a:pt x="22369" y="9416"/>
                        </a:cubicBezTo>
                        <a:cubicBezTo>
                          <a:pt x="20615" y="10189"/>
                          <a:pt x="18732" y="10630"/>
                          <a:pt x="16784" y="10715"/>
                        </a:cubicBezTo>
                        <a:cubicBezTo>
                          <a:pt x="15485" y="9805"/>
                          <a:pt x="15485" y="8831"/>
                          <a:pt x="14705" y="8247"/>
                        </a:cubicBezTo>
                        <a:cubicBezTo>
                          <a:pt x="13602" y="7156"/>
                          <a:pt x="12367" y="6234"/>
                          <a:pt x="11004" y="5519"/>
                        </a:cubicBezTo>
                        <a:cubicBezTo>
                          <a:pt x="10029" y="5065"/>
                          <a:pt x="9055" y="4675"/>
                          <a:pt x="8082" y="4350"/>
                        </a:cubicBezTo>
                        <a:cubicBezTo>
                          <a:pt x="6523" y="3902"/>
                          <a:pt x="5029" y="3246"/>
                          <a:pt x="3665" y="2402"/>
                        </a:cubicBezTo>
                        <a:cubicBezTo>
                          <a:pt x="2626" y="1687"/>
                          <a:pt x="1717" y="713"/>
                          <a:pt x="613" y="-1"/>
                        </a:cubicBezTo>
                        <a:lnTo>
                          <a:pt x="93" y="-1"/>
                        </a:lnTo>
                        <a:lnTo>
                          <a:pt x="93" y="-1"/>
                        </a:lnTo>
                        <a:cubicBezTo>
                          <a:pt x="93" y="-1"/>
                          <a:pt x="93" y="-1"/>
                          <a:pt x="93" y="-1"/>
                        </a:cubicBezTo>
                        <a:lnTo>
                          <a:pt x="483" y="-1"/>
                        </a:lnTo>
                        <a:cubicBezTo>
                          <a:pt x="1717" y="213"/>
                          <a:pt x="2886" y="629"/>
                          <a:pt x="3925" y="1233"/>
                        </a:cubicBezTo>
                        <a:cubicBezTo>
                          <a:pt x="4639" y="1233"/>
                          <a:pt x="5419" y="1687"/>
                          <a:pt x="6133" y="2012"/>
                        </a:cubicBezTo>
                        <a:cubicBezTo>
                          <a:pt x="6847" y="2337"/>
                          <a:pt x="6782" y="2532"/>
                          <a:pt x="7107" y="2662"/>
                        </a:cubicBezTo>
                        <a:cubicBezTo>
                          <a:pt x="7432" y="2791"/>
                          <a:pt x="8991" y="3311"/>
                          <a:pt x="9834" y="3766"/>
                        </a:cubicBezTo>
                        <a:cubicBezTo>
                          <a:pt x="10679" y="4220"/>
                          <a:pt x="9834" y="4220"/>
                          <a:pt x="9834" y="4285"/>
                        </a:cubicBezTo>
                        <a:cubicBezTo>
                          <a:pt x="11004" y="4759"/>
                          <a:pt x="12043" y="5493"/>
                          <a:pt x="12887" y="6428"/>
                        </a:cubicBezTo>
                        <a:cubicBezTo>
                          <a:pt x="13537" y="7214"/>
                          <a:pt x="14251" y="7948"/>
                          <a:pt x="15030" y="8636"/>
                        </a:cubicBezTo>
                        <a:lnTo>
                          <a:pt x="16329" y="9611"/>
                        </a:lnTo>
                        <a:cubicBezTo>
                          <a:pt x="16784" y="9935"/>
                          <a:pt x="16329" y="10195"/>
                          <a:pt x="16979" y="10065"/>
                        </a:cubicBezTo>
                        <a:cubicBezTo>
                          <a:pt x="17888" y="9760"/>
                          <a:pt x="18862" y="9558"/>
                          <a:pt x="19836" y="9481"/>
                        </a:cubicBezTo>
                        <a:cubicBezTo>
                          <a:pt x="20291" y="9481"/>
                          <a:pt x="20745" y="9481"/>
                          <a:pt x="21264" y="9026"/>
                        </a:cubicBezTo>
                        <a:lnTo>
                          <a:pt x="23408" y="9026"/>
                        </a:lnTo>
                        <a:lnTo>
                          <a:pt x="24252" y="9416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30"/>
                  <p:cNvSpPr/>
                  <p:nvPr/>
                </p:nvSpPr>
                <p:spPr>
                  <a:xfrm>
                    <a:off x="8792180" y="5899048"/>
                    <a:ext cx="31108" cy="22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08" h="22860" extrusionOk="0">
                        <a:moveTo>
                          <a:pt x="31201" y="21235"/>
                        </a:moveTo>
                        <a:cubicBezTo>
                          <a:pt x="30747" y="21235"/>
                          <a:pt x="30162" y="21625"/>
                          <a:pt x="29772" y="21235"/>
                        </a:cubicBezTo>
                        <a:cubicBezTo>
                          <a:pt x="29123" y="21040"/>
                          <a:pt x="28473" y="21040"/>
                          <a:pt x="27824" y="21235"/>
                        </a:cubicBezTo>
                        <a:cubicBezTo>
                          <a:pt x="25161" y="22281"/>
                          <a:pt x="22369" y="22833"/>
                          <a:pt x="19511" y="22859"/>
                        </a:cubicBezTo>
                        <a:cubicBezTo>
                          <a:pt x="18277" y="22859"/>
                          <a:pt x="18147" y="21430"/>
                          <a:pt x="17887" y="20975"/>
                        </a:cubicBezTo>
                        <a:cubicBezTo>
                          <a:pt x="17628" y="20326"/>
                          <a:pt x="17303" y="19703"/>
                          <a:pt x="16979" y="19092"/>
                        </a:cubicBezTo>
                        <a:cubicBezTo>
                          <a:pt x="15809" y="17138"/>
                          <a:pt x="14381" y="15306"/>
                          <a:pt x="12822" y="13637"/>
                        </a:cubicBezTo>
                        <a:cubicBezTo>
                          <a:pt x="11783" y="12540"/>
                          <a:pt x="10614" y="11513"/>
                          <a:pt x="9445" y="10585"/>
                        </a:cubicBezTo>
                        <a:cubicBezTo>
                          <a:pt x="7562" y="9032"/>
                          <a:pt x="5873" y="7337"/>
                          <a:pt x="4249" y="5519"/>
                        </a:cubicBezTo>
                        <a:cubicBezTo>
                          <a:pt x="3016" y="4090"/>
                          <a:pt x="1977" y="2402"/>
                          <a:pt x="743" y="973"/>
                        </a:cubicBezTo>
                        <a:lnTo>
                          <a:pt x="93" y="388"/>
                        </a:lnTo>
                        <a:cubicBezTo>
                          <a:pt x="93" y="259"/>
                          <a:pt x="93" y="129"/>
                          <a:pt x="93" y="-1"/>
                        </a:cubicBezTo>
                        <a:lnTo>
                          <a:pt x="418" y="-1"/>
                        </a:lnTo>
                        <a:lnTo>
                          <a:pt x="418" y="-1"/>
                        </a:lnTo>
                        <a:cubicBezTo>
                          <a:pt x="1912" y="921"/>
                          <a:pt x="3340" y="2058"/>
                          <a:pt x="4509" y="3376"/>
                        </a:cubicBezTo>
                        <a:cubicBezTo>
                          <a:pt x="5354" y="4155"/>
                          <a:pt x="6328" y="4805"/>
                          <a:pt x="7172" y="5584"/>
                        </a:cubicBezTo>
                        <a:cubicBezTo>
                          <a:pt x="8017" y="6363"/>
                          <a:pt x="7887" y="6558"/>
                          <a:pt x="8276" y="6948"/>
                        </a:cubicBezTo>
                        <a:cubicBezTo>
                          <a:pt x="8666" y="7337"/>
                          <a:pt x="10484" y="8831"/>
                          <a:pt x="11458" y="9870"/>
                        </a:cubicBezTo>
                        <a:cubicBezTo>
                          <a:pt x="12432" y="10909"/>
                          <a:pt x="11458" y="10390"/>
                          <a:pt x="11458" y="10585"/>
                        </a:cubicBezTo>
                        <a:cubicBezTo>
                          <a:pt x="12757" y="11870"/>
                          <a:pt x="13926" y="13338"/>
                          <a:pt x="14835" y="14936"/>
                        </a:cubicBezTo>
                        <a:cubicBezTo>
                          <a:pt x="15614" y="16235"/>
                          <a:pt x="16329" y="17599"/>
                          <a:pt x="17173" y="18833"/>
                        </a:cubicBezTo>
                        <a:cubicBezTo>
                          <a:pt x="18017" y="20066"/>
                          <a:pt x="18927" y="21950"/>
                          <a:pt x="19706" y="21430"/>
                        </a:cubicBezTo>
                        <a:lnTo>
                          <a:pt x="23862" y="20716"/>
                        </a:lnTo>
                        <a:cubicBezTo>
                          <a:pt x="24577" y="20716"/>
                          <a:pt x="25226" y="20261"/>
                          <a:pt x="25940" y="20131"/>
                        </a:cubicBezTo>
                        <a:cubicBezTo>
                          <a:pt x="26980" y="19936"/>
                          <a:pt x="28084" y="19936"/>
                          <a:pt x="29123" y="20131"/>
                        </a:cubicBezTo>
                        <a:cubicBezTo>
                          <a:pt x="29577" y="20235"/>
                          <a:pt x="29967" y="20411"/>
                          <a:pt x="30357" y="20651"/>
                        </a:cubicBez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30"/>
                  <p:cNvSpPr/>
                  <p:nvPr/>
                </p:nvSpPr>
                <p:spPr>
                  <a:xfrm>
                    <a:off x="8775165" y="5889242"/>
                    <a:ext cx="25588" cy="19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88" h="19497" extrusionOk="0">
                        <a:moveTo>
                          <a:pt x="25681" y="17858"/>
                        </a:moveTo>
                        <a:cubicBezTo>
                          <a:pt x="25681" y="17858"/>
                          <a:pt x="25096" y="18703"/>
                          <a:pt x="24707" y="18638"/>
                        </a:cubicBezTo>
                        <a:cubicBezTo>
                          <a:pt x="24187" y="18540"/>
                          <a:pt x="23602" y="18540"/>
                          <a:pt x="23083" y="18638"/>
                        </a:cubicBezTo>
                        <a:cubicBezTo>
                          <a:pt x="20875" y="20008"/>
                          <a:pt x="18017" y="19716"/>
                          <a:pt x="16135" y="17923"/>
                        </a:cubicBezTo>
                        <a:cubicBezTo>
                          <a:pt x="15354" y="16949"/>
                          <a:pt x="14770" y="15910"/>
                          <a:pt x="14056" y="15066"/>
                        </a:cubicBezTo>
                        <a:cubicBezTo>
                          <a:pt x="12822" y="13670"/>
                          <a:pt x="11523" y="12371"/>
                          <a:pt x="10094" y="11169"/>
                        </a:cubicBezTo>
                        <a:cubicBezTo>
                          <a:pt x="9185" y="10325"/>
                          <a:pt x="8081" y="9675"/>
                          <a:pt x="7107" y="8896"/>
                        </a:cubicBezTo>
                        <a:cubicBezTo>
                          <a:pt x="5484" y="7753"/>
                          <a:pt x="3989" y="6344"/>
                          <a:pt x="2821" y="4740"/>
                        </a:cubicBezTo>
                        <a:cubicBezTo>
                          <a:pt x="1912" y="3441"/>
                          <a:pt x="1262" y="1882"/>
                          <a:pt x="483" y="519"/>
                        </a:cubicBezTo>
                        <a:lnTo>
                          <a:pt x="93" y="-1"/>
                        </a:lnTo>
                        <a:cubicBezTo>
                          <a:pt x="93" y="-1"/>
                          <a:pt x="93" y="-1"/>
                          <a:pt x="93" y="-1"/>
                        </a:cubicBezTo>
                        <a:lnTo>
                          <a:pt x="93" y="-1"/>
                        </a:lnTo>
                        <a:cubicBezTo>
                          <a:pt x="93" y="-1"/>
                          <a:pt x="93" y="-1"/>
                          <a:pt x="93" y="-1"/>
                        </a:cubicBezTo>
                        <a:lnTo>
                          <a:pt x="93" y="-1"/>
                        </a:lnTo>
                        <a:cubicBezTo>
                          <a:pt x="1197" y="921"/>
                          <a:pt x="2172" y="1973"/>
                          <a:pt x="3016" y="3116"/>
                        </a:cubicBezTo>
                        <a:cubicBezTo>
                          <a:pt x="3600" y="3831"/>
                          <a:pt x="4444" y="4350"/>
                          <a:pt x="5094" y="5000"/>
                        </a:cubicBezTo>
                        <a:cubicBezTo>
                          <a:pt x="5743" y="5649"/>
                          <a:pt x="5613" y="5844"/>
                          <a:pt x="5938" y="6169"/>
                        </a:cubicBezTo>
                        <a:cubicBezTo>
                          <a:pt x="6263" y="6493"/>
                          <a:pt x="7757" y="7597"/>
                          <a:pt x="8601" y="8377"/>
                        </a:cubicBezTo>
                        <a:cubicBezTo>
                          <a:pt x="9445" y="9156"/>
                          <a:pt x="8601" y="8896"/>
                          <a:pt x="8601" y="9026"/>
                        </a:cubicBezTo>
                        <a:cubicBezTo>
                          <a:pt x="9704" y="9981"/>
                          <a:pt x="10744" y="11072"/>
                          <a:pt x="11588" y="12273"/>
                        </a:cubicBezTo>
                        <a:cubicBezTo>
                          <a:pt x="12302" y="13280"/>
                          <a:pt x="13017" y="14235"/>
                          <a:pt x="13861" y="15131"/>
                        </a:cubicBezTo>
                        <a:cubicBezTo>
                          <a:pt x="14770" y="15949"/>
                          <a:pt x="15679" y="16709"/>
                          <a:pt x="16654" y="17404"/>
                        </a:cubicBezTo>
                        <a:cubicBezTo>
                          <a:pt x="17563" y="17917"/>
                          <a:pt x="18537" y="18248"/>
                          <a:pt x="19576" y="18378"/>
                        </a:cubicBezTo>
                        <a:cubicBezTo>
                          <a:pt x="20096" y="18307"/>
                          <a:pt x="20615" y="18177"/>
                          <a:pt x="21134" y="17988"/>
                        </a:cubicBezTo>
                        <a:lnTo>
                          <a:pt x="23472" y="17988"/>
                        </a:lnTo>
                        <a:lnTo>
                          <a:pt x="25096" y="17988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30"/>
                  <p:cNvSpPr/>
                  <p:nvPr/>
                </p:nvSpPr>
                <p:spPr>
                  <a:xfrm>
                    <a:off x="8775750" y="5849237"/>
                    <a:ext cx="28769" cy="172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769" h="17226" extrusionOk="0">
                        <a:moveTo>
                          <a:pt x="28862" y="16235"/>
                        </a:moveTo>
                        <a:cubicBezTo>
                          <a:pt x="28473" y="16235"/>
                          <a:pt x="28018" y="16819"/>
                          <a:pt x="27629" y="16689"/>
                        </a:cubicBezTo>
                        <a:cubicBezTo>
                          <a:pt x="27109" y="16559"/>
                          <a:pt x="26524" y="16559"/>
                          <a:pt x="26005" y="16689"/>
                        </a:cubicBezTo>
                        <a:cubicBezTo>
                          <a:pt x="23602" y="17404"/>
                          <a:pt x="21134" y="17404"/>
                          <a:pt x="18732" y="16689"/>
                        </a:cubicBezTo>
                        <a:cubicBezTo>
                          <a:pt x="17237" y="16105"/>
                          <a:pt x="17108" y="14676"/>
                          <a:pt x="16264" y="13897"/>
                        </a:cubicBezTo>
                        <a:cubicBezTo>
                          <a:pt x="14964" y="12461"/>
                          <a:pt x="13536" y="11136"/>
                          <a:pt x="12042" y="9935"/>
                        </a:cubicBezTo>
                        <a:cubicBezTo>
                          <a:pt x="11003" y="9182"/>
                          <a:pt x="9899" y="8487"/>
                          <a:pt x="8730" y="7857"/>
                        </a:cubicBezTo>
                        <a:cubicBezTo>
                          <a:pt x="6912" y="6831"/>
                          <a:pt x="5288" y="5591"/>
                          <a:pt x="3794" y="4155"/>
                        </a:cubicBezTo>
                        <a:cubicBezTo>
                          <a:pt x="2690" y="3051"/>
                          <a:pt x="1717" y="1622"/>
                          <a:pt x="612" y="388"/>
                        </a:cubicBezTo>
                        <a:lnTo>
                          <a:pt x="93" y="-1"/>
                        </a:lnTo>
                        <a:lnTo>
                          <a:pt x="93" y="-1"/>
                        </a:lnTo>
                        <a:lnTo>
                          <a:pt x="93" y="-1"/>
                        </a:lnTo>
                        <a:lnTo>
                          <a:pt x="93" y="-1"/>
                        </a:lnTo>
                        <a:lnTo>
                          <a:pt x="93" y="-1"/>
                        </a:lnTo>
                        <a:cubicBezTo>
                          <a:pt x="1457" y="668"/>
                          <a:pt x="2690" y="1519"/>
                          <a:pt x="3794" y="2532"/>
                        </a:cubicBezTo>
                        <a:cubicBezTo>
                          <a:pt x="4509" y="3181"/>
                          <a:pt x="5483" y="3571"/>
                          <a:pt x="6262" y="4155"/>
                        </a:cubicBezTo>
                        <a:cubicBezTo>
                          <a:pt x="7042" y="4740"/>
                          <a:pt x="6912" y="4935"/>
                          <a:pt x="7302" y="5194"/>
                        </a:cubicBezTo>
                        <a:cubicBezTo>
                          <a:pt x="7691" y="5454"/>
                          <a:pt x="9314" y="6493"/>
                          <a:pt x="10289" y="7272"/>
                        </a:cubicBezTo>
                        <a:cubicBezTo>
                          <a:pt x="11263" y="8052"/>
                          <a:pt x="10289" y="7727"/>
                          <a:pt x="10289" y="7857"/>
                        </a:cubicBezTo>
                        <a:cubicBezTo>
                          <a:pt x="11587" y="8727"/>
                          <a:pt x="12692" y="9805"/>
                          <a:pt x="13666" y="11039"/>
                        </a:cubicBezTo>
                        <a:cubicBezTo>
                          <a:pt x="14445" y="12091"/>
                          <a:pt x="15224" y="13091"/>
                          <a:pt x="16134" y="14026"/>
                        </a:cubicBezTo>
                        <a:cubicBezTo>
                          <a:pt x="17108" y="14936"/>
                          <a:pt x="17887" y="16105"/>
                          <a:pt x="18991" y="15910"/>
                        </a:cubicBezTo>
                        <a:lnTo>
                          <a:pt x="22498" y="15910"/>
                        </a:lnTo>
                        <a:cubicBezTo>
                          <a:pt x="23082" y="15936"/>
                          <a:pt x="23602" y="15936"/>
                          <a:pt x="24187" y="15910"/>
                        </a:cubicBezTo>
                        <a:cubicBezTo>
                          <a:pt x="25031" y="15916"/>
                          <a:pt x="25940" y="16027"/>
                          <a:pt x="26785" y="16235"/>
                        </a:cubicBezTo>
                        <a:lnTo>
                          <a:pt x="27823" y="16235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30"/>
                  <p:cNvSpPr/>
                  <p:nvPr/>
                </p:nvSpPr>
                <p:spPr>
                  <a:xfrm>
                    <a:off x="8816989" y="5955419"/>
                    <a:ext cx="12079" cy="7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79" h="7098" extrusionOk="0">
                        <a:moveTo>
                          <a:pt x="12172" y="6169"/>
                        </a:moveTo>
                        <a:cubicBezTo>
                          <a:pt x="12172" y="6169"/>
                          <a:pt x="11782" y="6818"/>
                          <a:pt x="11653" y="6688"/>
                        </a:cubicBezTo>
                        <a:cubicBezTo>
                          <a:pt x="11523" y="6558"/>
                          <a:pt x="11133" y="6688"/>
                          <a:pt x="10938" y="6688"/>
                        </a:cubicBezTo>
                        <a:cubicBezTo>
                          <a:pt x="9964" y="7234"/>
                          <a:pt x="8860" y="7234"/>
                          <a:pt x="7886" y="6688"/>
                        </a:cubicBezTo>
                        <a:lnTo>
                          <a:pt x="6392" y="6039"/>
                        </a:lnTo>
                        <a:cubicBezTo>
                          <a:pt x="5678" y="5389"/>
                          <a:pt x="5288" y="4610"/>
                          <a:pt x="4639" y="4090"/>
                        </a:cubicBezTo>
                        <a:cubicBezTo>
                          <a:pt x="4184" y="3779"/>
                          <a:pt x="3664" y="3519"/>
                          <a:pt x="3145" y="3311"/>
                        </a:cubicBezTo>
                        <a:cubicBezTo>
                          <a:pt x="2366" y="3051"/>
                          <a:pt x="1717" y="2577"/>
                          <a:pt x="1196" y="1947"/>
                        </a:cubicBezTo>
                        <a:cubicBezTo>
                          <a:pt x="807" y="1428"/>
                          <a:pt x="547" y="584"/>
                          <a:pt x="93" y="-1"/>
                        </a:cubicBezTo>
                        <a:lnTo>
                          <a:pt x="93" y="-1"/>
                        </a:lnTo>
                        <a:lnTo>
                          <a:pt x="93" y="-1"/>
                        </a:lnTo>
                        <a:lnTo>
                          <a:pt x="93" y="-1"/>
                        </a:lnTo>
                        <a:cubicBezTo>
                          <a:pt x="742" y="116"/>
                          <a:pt x="1326" y="434"/>
                          <a:pt x="1782" y="908"/>
                        </a:cubicBezTo>
                        <a:cubicBezTo>
                          <a:pt x="1782" y="908"/>
                          <a:pt x="2626" y="908"/>
                          <a:pt x="3015" y="1493"/>
                        </a:cubicBezTo>
                        <a:cubicBezTo>
                          <a:pt x="3405" y="2077"/>
                          <a:pt x="3015" y="1947"/>
                          <a:pt x="3015" y="2012"/>
                        </a:cubicBezTo>
                        <a:cubicBezTo>
                          <a:pt x="3535" y="2240"/>
                          <a:pt x="3989" y="2545"/>
                          <a:pt x="4444" y="2921"/>
                        </a:cubicBezTo>
                        <a:cubicBezTo>
                          <a:pt x="4444" y="2921"/>
                          <a:pt x="4444" y="2921"/>
                          <a:pt x="4444" y="3246"/>
                        </a:cubicBezTo>
                        <a:cubicBezTo>
                          <a:pt x="5029" y="3655"/>
                          <a:pt x="5483" y="4246"/>
                          <a:pt x="5678" y="4935"/>
                        </a:cubicBezTo>
                        <a:cubicBezTo>
                          <a:pt x="5678" y="5519"/>
                          <a:pt x="5678" y="5974"/>
                          <a:pt x="6197" y="6234"/>
                        </a:cubicBezTo>
                        <a:cubicBezTo>
                          <a:pt x="6717" y="6285"/>
                          <a:pt x="7237" y="6285"/>
                          <a:pt x="7756" y="6234"/>
                        </a:cubicBezTo>
                        <a:cubicBezTo>
                          <a:pt x="8276" y="6169"/>
                          <a:pt x="8795" y="6169"/>
                          <a:pt x="9314" y="6234"/>
                        </a:cubicBezTo>
                        <a:cubicBezTo>
                          <a:pt x="9314" y="6234"/>
                          <a:pt x="9834" y="6234"/>
                          <a:pt x="10029" y="6234"/>
                        </a:cubicBezTo>
                        <a:cubicBezTo>
                          <a:pt x="10419" y="6136"/>
                          <a:pt x="10744" y="6136"/>
                          <a:pt x="11133" y="6234"/>
                        </a:cubicBezTo>
                        <a:cubicBezTo>
                          <a:pt x="11328" y="6305"/>
                          <a:pt x="11458" y="6415"/>
                          <a:pt x="11588" y="6558"/>
                        </a:cubicBez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30"/>
                  <p:cNvSpPr/>
                  <p:nvPr/>
                </p:nvSpPr>
                <p:spPr>
                  <a:xfrm>
                    <a:off x="8885503" y="5958991"/>
                    <a:ext cx="17794" cy="76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94" h="7641" extrusionOk="0">
                        <a:moveTo>
                          <a:pt x="17887" y="6039"/>
                        </a:moveTo>
                        <a:cubicBezTo>
                          <a:pt x="17887" y="6039"/>
                          <a:pt x="17498" y="6753"/>
                          <a:pt x="17238" y="6623"/>
                        </a:cubicBezTo>
                        <a:cubicBezTo>
                          <a:pt x="16979" y="6493"/>
                          <a:pt x="16589" y="6493"/>
                          <a:pt x="16329" y="6623"/>
                        </a:cubicBezTo>
                        <a:cubicBezTo>
                          <a:pt x="15160" y="7500"/>
                          <a:pt x="13732" y="7831"/>
                          <a:pt x="12302" y="7532"/>
                        </a:cubicBezTo>
                        <a:cubicBezTo>
                          <a:pt x="11523" y="7370"/>
                          <a:pt x="10874" y="7013"/>
                          <a:pt x="10289" y="6493"/>
                        </a:cubicBezTo>
                        <a:cubicBezTo>
                          <a:pt x="9380" y="5838"/>
                          <a:pt x="8406" y="5292"/>
                          <a:pt x="7367" y="4870"/>
                        </a:cubicBezTo>
                        <a:cubicBezTo>
                          <a:pt x="6717" y="4870"/>
                          <a:pt x="5938" y="4480"/>
                          <a:pt x="5159" y="4220"/>
                        </a:cubicBezTo>
                        <a:cubicBezTo>
                          <a:pt x="3990" y="3915"/>
                          <a:pt x="2886" y="3311"/>
                          <a:pt x="2042" y="2467"/>
                        </a:cubicBezTo>
                        <a:cubicBezTo>
                          <a:pt x="1457" y="1694"/>
                          <a:pt x="872" y="869"/>
                          <a:pt x="418" y="-1"/>
                        </a:cubicBezTo>
                        <a:cubicBezTo>
                          <a:pt x="288" y="25"/>
                          <a:pt x="223" y="25"/>
                          <a:pt x="93" y="-1"/>
                        </a:cubicBezTo>
                        <a:lnTo>
                          <a:pt x="93" y="-1"/>
                        </a:lnTo>
                        <a:cubicBezTo>
                          <a:pt x="93" y="-1"/>
                          <a:pt x="93" y="-1"/>
                          <a:pt x="93" y="-1"/>
                        </a:cubicBezTo>
                        <a:lnTo>
                          <a:pt x="93" y="-1"/>
                        </a:lnTo>
                        <a:cubicBezTo>
                          <a:pt x="872" y="291"/>
                          <a:pt x="1652" y="752"/>
                          <a:pt x="2237" y="1363"/>
                        </a:cubicBezTo>
                        <a:cubicBezTo>
                          <a:pt x="2756" y="1642"/>
                          <a:pt x="3275" y="1876"/>
                          <a:pt x="3795" y="2077"/>
                        </a:cubicBezTo>
                        <a:cubicBezTo>
                          <a:pt x="3795" y="2077"/>
                          <a:pt x="3795" y="2532"/>
                          <a:pt x="4379" y="2662"/>
                        </a:cubicBezTo>
                        <a:lnTo>
                          <a:pt x="6328" y="3441"/>
                        </a:lnTo>
                        <a:cubicBezTo>
                          <a:pt x="6328" y="3441"/>
                          <a:pt x="6328" y="3831"/>
                          <a:pt x="6328" y="3896"/>
                        </a:cubicBezTo>
                        <a:cubicBezTo>
                          <a:pt x="7172" y="4195"/>
                          <a:pt x="7952" y="4681"/>
                          <a:pt x="8536" y="5324"/>
                        </a:cubicBezTo>
                        <a:cubicBezTo>
                          <a:pt x="8990" y="5863"/>
                          <a:pt x="9575" y="6324"/>
                          <a:pt x="10159" y="6688"/>
                        </a:cubicBezTo>
                        <a:lnTo>
                          <a:pt x="11134" y="7013"/>
                        </a:lnTo>
                        <a:lnTo>
                          <a:pt x="12043" y="7013"/>
                        </a:lnTo>
                        <a:cubicBezTo>
                          <a:pt x="12692" y="6948"/>
                          <a:pt x="13407" y="6948"/>
                          <a:pt x="14056" y="7013"/>
                        </a:cubicBezTo>
                        <a:cubicBezTo>
                          <a:pt x="14056" y="7013"/>
                          <a:pt x="14705" y="7013"/>
                          <a:pt x="15030" y="6623"/>
                        </a:cubicBezTo>
                        <a:cubicBezTo>
                          <a:pt x="15549" y="6526"/>
                          <a:pt x="16005" y="6526"/>
                          <a:pt x="16524" y="6623"/>
                        </a:cubicBezTo>
                        <a:lnTo>
                          <a:pt x="17173" y="6623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8" name="Google Shape;1338;p30"/>
                  <p:cNvSpPr/>
                  <p:nvPr/>
                </p:nvSpPr>
                <p:spPr>
                  <a:xfrm>
                    <a:off x="8845823" y="5983540"/>
                    <a:ext cx="10520" cy="66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20" h="6627" extrusionOk="0">
                        <a:moveTo>
                          <a:pt x="10614" y="5389"/>
                        </a:moveTo>
                        <a:cubicBezTo>
                          <a:pt x="10614" y="5389"/>
                          <a:pt x="10159" y="5909"/>
                          <a:pt x="10094" y="5779"/>
                        </a:cubicBezTo>
                        <a:cubicBezTo>
                          <a:pt x="10029" y="5649"/>
                          <a:pt x="9704" y="5779"/>
                          <a:pt x="9575" y="5779"/>
                        </a:cubicBezTo>
                        <a:cubicBezTo>
                          <a:pt x="9250" y="6155"/>
                          <a:pt x="8796" y="6428"/>
                          <a:pt x="8341" y="6558"/>
                        </a:cubicBezTo>
                        <a:cubicBezTo>
                          <a:pt x="7692" y="6766"/>
                          <a:pt x="7042" y="6487"/>
                          <a:pt x="6717" y="5909"/>
                        </a:cubicBezTo>
                        <a:cubicBezTo>
                          <a:pt x="6717" y="5454"/>
                          <a:pt x="6198" y="4870"/>
                          <a:pt x="6003" y="4610"/>
                        </a:cubicBezTo>
                        <a:cubicBezTo>
                          <a:pt x="5549" y="4038"/>
                          <a:pt x="4964" y="3590"/>
                          <a:pt x="4314" y="3311"/>
                        </a:cubicBezTo>
                        <a:cubicBezTo>
                          <a:pt x="3860" y="3110"/>
                          <a:pt x="3340" y="2980"/>
                          <a:pt x="2821" y="2921"/>
                        </a:cubicBezTo>
                        <a:cubicBezTo>
                          <a:pt x="2042" y="2824"/>
                          <a:pt x="1392" y="2428"/>
                          <a:pt x="937" y="1817"/>
                        </a:cubicBezTo>
                        <a:cubicBezTo>
                          <a:pt x="613" y="1239"/>
                          <a:pt x="353" y="629"/>
                          <a:pt x="93" y="-1"/>
                        </a:cubicBezTo>
                        <a:lnTo>
                          <a:pt x="93" y="-1"/>
                        </a:lnTo>
                        <a:cubicBezTo>
                          <a:pt x="93" y="-1"/>
                          <a:pt x="93" y="-1"/>
                          <a:pt x="93" y="-1"/>
                        </a:cubicBezTo>
                        <a:lnTo>
                          <a:pt x="93" y="-1"/>
                        </a:lnTo>
                        <a:lnTo>
                          <a:pt x="93" y="-1"/>
                        </a:lnTo>
                        <a:cubicBezTo>
                          <a:pt x="613" y="155"/>
                          <a:pt x="1132" y="440"/>
                          <a:pt x="1522" y="843"/>
                        </a:cubicBezTo>
                        <a:cubicBezTo>
                          <a:pt x="1522" y="843"/>
                          <a:pt x="2237" y="843"/>
                          <a:pt x="2561" y="1233"/>
                        </a:cubicBezTo>
                        <a:cubicBezTo>
                          <a:pt x="2886" y="1622"/>
                          <a:pt x="2561" y="1622"/>
                          <a:pt x="2886" y="1687"/>
                        </a:cubicBezTo>
                        <a:lnTo>
                          <a:pt x="4184" y="2207"/>
                        </a:lnTo>
                        <a:cubicBezTo>
                          <a:pt x="4184" y="2207"/>
                          <a:pt x="4184" y="2207"/>
                          <a:pt x="4184" y="2207"/>
                        </a:cubicBezTo>
                        <a:cubicBezTo>
                          <a:pt x="4704" y="2434"/>
                          <a:pt x="5159" y="2850"/>
                          <a:pt x="5419" y="3376"/>
                        </a:cubicBezTo>
                        <a:cubicBezTo>
                          <a:pt x="5613" y="3818"/>
                          <a:pt x="5938" y="4214"/>
                          <a:pt x="6263" y="4545"/>
                        </a:cubicBezTo>
                        <a:cubicBezTo>
                          <a:pt x="6263" y="4935"/>
                          <a:pt x="7042" y="4935"/>
                          <a:pt x="7367" y="5129"/>
                        </a:cubicBezTo>
                        <a:cubicBezTo>
                          <a:pt x="7627" y="5175"/>
                          <a:pt x="7952" y="5175"/>
                          <a:pt x="8211" y="5129"/>
                        </a:cubicBezTo>
                        <a:cubicBezTo>
                          <a:pt x="8211" y="5129"/>
                          <a:pt x="8211" y="5129"/>
                          <a:pt x="8731" y="4740"/>
                        </a:cubicBezTo>
                        <a:cubicBezTo>
                          <a:pt x="9120" y="4655"/>
                          <a:pt x="9510" y="4655"/>
                          <a:pt x="9899" y="4740"/>
                        </a:cubicBezTo>
                        <a:lnTo>
                          <a:pt x="10289" y="4740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9" name="Google Shape;1339;p30"/>
                  <p:cNvSpPr/>
                  <p:nvPr/>
                </p:nvSpPr>
                <p:spPr>
                  <a:xfrm>
                    <a:off x="8824392" y="5976396"/>
                    <a:ext cx="9806" cy="6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06" h="6730" extrusionOk="0">
                        <a:moveTo>
                          <a:pt x="9899" y="5454"/>
                        </a:moveTo>
                        <a:cubicBezTo>
                          <a:pt x="9899" y="5454"/>
                          <a:pt x="9899" y="6168"/>
                          <a:pt x="9899" y="6104"/>
                        </a:cubicBezTo>
                        <a:cubicBezTo>
                          <a:pt x="9899" y="6039"/>
                          <a:pt x="9379" y="6104"/>
                          <a:pt x="9249" y="6104"/>
                        </a:cubicBezTo>
                        <a:cubicBezTo>
                          <a:pt x="8535" y="6895"/>
                          <a:pt x="7302" y="6941"/>
                          <a:pt x="6522" y="6207"/>
                        </a:cubicBezTo>
                        <a:cubicBezTo>
                          <a:pt x="6457" y="6175"/>
                          <a:pt x="6457" y="6142"/>
                          <a:pt x="6392" y="6104"/>
                        </a:cubicBezTo>
                        <a:cubicBezTo>
                          <a:pt x="6132" y="5694"/>
                          <a:pt x="5873" y="5298"/>
                          <a:pt x="5548" y="4934"/>
                        </a:cubicBezTo>
                        <a:lnTo>
                          <a:pt x="3729" y="3700"/>
                        </a:lnTo>
                        <a:cubicBezTo>
                          <a:pt x="3275" y="3467"/>
                          <a:pt x="2820" y="3272"/>
                          <a:pt x="2301" y="3116"/>
                        </a:cubicBezTo>
                        <a:cubicBezTo>
                          <a:pt x="1652" y="2888"/>
                          <a:pt x="1066" y="2427"/>
                          <a:pt x="677" y="1817"/>
                        </a:cubicBezTo>
                        <a:cubicBezTo>
                          <a:pt x="677" y="1297"/>
                          <a:pt x="677" y="583"/>
                          <a:pt x="93" y="-1"/>
                        </a:cubicBezTo>
                        <a:lnTo>
                          <a:pt x="93" y="-1"/>
                        </a:lnTo>
                        <a:lnTo>
                          <a:pt x="93" y="-1"/>
                        </a:lnTo>
                        <a:lnTo>
                          <a:pt x="93" y="-1"/>
                        </a:lnTo>
                        <a:lnTo>
                          <a:pt x="93" y="-1"/>
                        </a:lnTo>
                        <a:cubicBezTo>
                          <a:pt x="677" y="70"/>
                          <a:pt x="1196" y="375"/>
                          <a:pt x="1522" y="843"/>
                        </a:cubicBezTo>
                        <a:cubicBezTo>
                          <a:pt x="1522" y="843"/>
                          <a:pt x="2236" y="843"/>
                          <a:pt x="2496" y="1427"/>
                        </a:cubicBezTo>
                        <a:cubicBezTo>
                          <a:pt x="2755" y="2012"/>
                          <a:pt x="2496" y="1817"/>
                          <a:pt x="2496" y="1947"/>
                        </a:cubicBezTo>
                        <a:cubicBezTo>
                          <a:pt x="2885" y="2122"/>
                          <a:pt x="3275" y="2343"/>
                          <a:pt x="3664" y="2596"/>
                        </a:cubicBezTo>
                        <a:cubicBezTo>
                          <a:pt x="3664" y="2596"/>
                          <a:pt x="3664" y="2596"/>
                          <a:pt x="3664" y="2596"/>
                        </a:cubicBezTo>
                        <a:cubicBezTo>
                          <a:pt x="4119" y="2882"/>
                          <a:pt x="4509" y="3285"/>
                          <a:pt x="4769" y="3765"/>
                        </a:cubicBezTo>
                        <a:cubicBezTo>
                          <a:pt x="4899" y="4194"/>
                          <a:pt x="5158" y="4564"/>
                          <a:pt x="5548" y="4805"/>
                        </a:cubicBezTo>
                        <a:cubicBezTo>
                          <a:pt x="6002" y="4837"/>
                          <a:pt x="6392" y="4837"/>
                          <a:pt x="6847" y="4805"/>
                        </a:cubicBezTo>
                        <a:cubicBezTo>
                          <a:pt x="7237" y="4805"/>
                          <a:pt x="7561" y="4805"/>
                          <a:pt x="7886" y="5129"/>
                        </a:cubicBezTo>
                        <a:cubicBezTo>
                          <a:pt x="8211" y="5454"/>
                          <a:pt x="8276" y="5129"/>
                          <a:pt x="8405" y="5129"/>
                        </a:cubicBezTo>
                        <a:lnTo>
                          <a:pt x="9120" y="5129"/>
                        </a:lnTo>
                        <a:lnTo>
                          <a:pt x="9509" y="5129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30"/>
                  <p:cNvSpPr/>
                  <p:nvPr/>
                </p:nvSpPr>
                <p:spPr>
                  <a:xfrm>
                    <a:off x="9090659" y="5863265"/>
                    <a:ext cx="53253" cy="15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53" h="15586" extrusionOk="0">
                        <a:moveTo>
                          <a:pt x="93" y="908"/>
                        </a:moveTo>
                        <a:cubicBezTo>
                          <a:pt x="807" y="746"/>
                          <a:pt x="1457" y="746"/>
                          <a:pt x="2171" y="908"/>
                        </a:cubicBezTo>
                        <a:cubicBezTo>
                          <a:pt x="3015" y="1330"/>
                          <a:pt x="3989" y="1655"/>
                          <a:pt x="4899" y="1882"/>
                        </a:cubicBezTo>
                        <a:cubicBezTo>
                          <a:pt x="8990" y="2428"/>
                          <a:pt x="12887" y="4162"/>
                          <a:pt x="16004" y="6883"/>
                        </a:cubicBezTo>
                        <a:cubicBezTo>
                          <a:pt x="17497" y="8312"/>
                          <a:pt x="18797" y="9851"/>
                          <a:pt x="20030" y="11494"/>
                        </a:cubicBezTo>
                        <a:cubicBezTo>
                          <a:pt x="21004" y="12747"/>
                          <a:pt x="21784" y="14124"/>
                          <a:pt x="22433" y="15585"/>
                        </a:cubicBezTo>
                        <a:cubicBezTo>
                          <a:pt x="23472" y="14871"/>
                          <a:pt x="25096" y="13702"/>
                          <a:pt x="26459" y="12858"/>
                        </a:cubicBezTo>
                        <a:cubicBezTo>
                          <a:pt x="28343" y="11598"/>
                          <a:pt x="30291" y="10513"/>
                          <a:pt x="32370" y="9611"/>
                        </a:cubicBezTo>
                        <a:cubicBezTo>
                          <a:pt x="35682" y="8007"/>
                          <a:pt x="39383" y="7182"/>
                          <a:pt x="43085" y="7208"/>
                        </a:cubicBezTo>
                        <a:cubicBezTo>
                          <a:pt x="45942" y="7383"/>
                          <a:pt x="48800" y="7928"/>
                          <a:pt x="51527" y="8831"/>
                        </a:cubicBezTo>
                        <a:lnTo>
                          <a:pt x="52632" y="8831"/>
                        </a:lnTo>
                        <a:lnTo>
                          <a:pt x="53346" y="8831"/>
                        </a:lnTo>
                        <a:cubicBezTo>
                          <a:pt x="53346" y="8831"/>
                          <a:pt x="53346" y="8831"/>
                          <a:pt x="53346" y="8831"/>
                        </a:cubicBezTo>
                        <a:lnTo>
                          <a:pt x="52502" y="8831"/>
                        </a:lnTo>
                        <a:cubicBezTo>
                          <a:pt x="49969" y="8831"/>
                          <a:pt x="47436" y="8182"/>
                          <a:pt x="44903" y="8117"/>
                        </a:cubicBezTo>
                        <a:cubicBezTo>
                          <a:pt x="43215" y="8182"/>
                          <a:pt x="41592" y="8377"/>
                          <a:pt x="39968" y="8701"/>
                        </a:cubicBezTo>
                        <a:cubicBezTo>
                          <a:pt x="39188" y="8701"/>
                          <a:pt x="38345" y="8701"/>
                          <a:pt x="37500" y="8701"/>
                        </a:cubicBezTo>
                        <a:cubicBezTo>
                          <a:pt x="35552" y="9247"/>
                          <a:pt x="33668" y="9916"/>
                          <a:pt x="31785" y="10715"/>
                        </a:cubicBezTo>
                        <a:cubicBezTo>
                          <a:pt x="31785" y="10715"/>
                          <a:pt x="31006" y="10715"/>
                          <a:pt x="30681" y="10715"/>
                        </a:cubicBezTo>
                        <a:cubicBezTo>
                          <a:pt x="28343" y="11819"/>
                          <a:pt x="26070" y="13052"/>
                          <a:pt x="23797" y="14286"/>
                        </a:cubicBezTo>
                        <a:lnTo>
                          <a:pt x="23147" y="14676"/>
                        </a:lnTo>
                        <a:cubicBezTo>
                          <a:pt x="22758" y="14676"/>
                          <a:pt x="22238" y="15326"/>
                          <a:pt x="21979" y="15196"/>
                        </a:cubicBezTo>
                        <a:lnTo>
                          <a:pt x="21394" y="14027"/>
                        </a:lnTo>
                        <a:lnTo>
                          <a:pt x="21394" y="13313"/>
                        </a:lnTo>
                        <a:cubicBezTo>
                          <a:pt x="20939" y="12345"/>
                          <a:pt x="20355" y="11429"/>
                          <a:pt x="19705" y="10585"/>
                        </a:cubicBezTo>
                        <a:cubicBezTo>
                          <a:pt x="18212" y="8955"/>
                          <a:pt x="16523" y="7532"/>
                          <a:pt x="14640" y="6364"/>
                        </a:cubicBezTo>
                        <a:cubicBezTo>
                          <a:pt x="12952" y="5266"/>
                          <a:pt x="11263" y="4272"/>
                          <a:pt x="9444" y="3376"/>
                        </a:cubicBezTo>
                        <a:cubicBezTo>
                          <a:pt x="8535" y="2986"/>
                          <a:pt x="7561" y="2856"/>
                          <a:pt x="6587" y="2532"/>
                        </a:cubicBezTo>
                        <a:cubicBezTo>
                          <a:pt x="5613" y="2207"/>
                          <a:pt x="3924" y="1493"/>
                          <a:pt x="2561" y="843"/>
                        </a:cubicBezTo>
                        <a:lnTo>
                          <a:pt x="937" y="-1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30"/>
                  <p:cNvSpPr/>
                  <p:nvPr/>
                </p:nvSpPr>
                <p:spPr>
                  <a:xfrm>
                    <a:off x="9127027" y="5863248"/>
                    <a:ext cx="41108" cy="153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08" h="15372" extrusionOk="0">
                        <a:moveTo>
                          <a:pt x="93" y="145"/>
                        </a:moveTo>
                        <a:cubicBezTo>
                          <a:pt x="677" y="-50"/>
                          <a:pt x="1261" y="-50"/>
                          <a:pt x="1847" y="145"/>
                        </a:cubicBezTo>
                        <a:cubicBezTo>
                          <a:pt x="2496" y="522"/>
                          <a:pt x="3210" y="807"/>
                          <a:pt x="3989" y="989"/>
                        </a:cubicBezTo>
                        <a:cubicBezTo>
                          <a:pt x="7302" y="1561"/>
                          <a:pt x="10354" y="3093"/>
                          <a:pt x="12822" y="5405"/>
                        </a:cubicBezTo>
                        <a:cubicBezTo>
                          <a:pt x="13991" y="6536"/>
                          <a:pt x="15094" y="7756"/>
                          <a:pt x="16134" y="9042"/>
                        </a:cubicBezTo>
                        <a:cubicBezTo>
                          <a:pt x="17303" y="10380"/>
                          <a:pt x="18082" y="12062"/>
                          <a:pt x="18277" y="13848"/>
                        </a:cubicBezTo>
                        <a:lnTo>
                          <a:pt x="18277" y="14238"/>
                        </a:lnTo>
                        <a:lnTo>
                          <a:pt x="18667" y="14238"/>
                        </a:lnTo>
                        <a:lnTo>
                          <a:pt x="19511" y="13718"/>
                        </a:lnTo>
                        <a:cubicBezTo>
                          <a:pt x="21069" y="12802"/>
                          <a:pt x="22758" y="11997"/>
                          <a:pt x="24447" y="11315"/>
                        </a:cubicBezTo>
                        <a:cubicBezTo>
                          <a:pt x="27239" y="10198"/>
                          <a:pt x="30357" y="9835"/>
                          <a:pt x="33344" y="10276"/>
                        </a:cubicBezTo>
                        <a:cubicBezTo>
                          <a:pt x="35617" y="10763"/>
                          <a:pt x="37825" y="11595"/>
                          <a:pt x="39838" y="12744"/>
                        </a:cubicBezTo>
                        <a:lnTo>
                          <a:pt x="40682" y="13134"/>
                        </a:lnTo>
                        <a:lnTo>
                          <a:pt x="41202" y="13134"/>
                        </a:lnTo>
                        <a:cubicBezTo>
                          <a:pt x="41202" y="13134"/>
                          <a:pt x="41202" y="13134"/>
                          <a:pt x="41202" y="13134"/>
                        </a:cubicBezTo>
                        <a:lnTo>
                          <a:pt x="40552" y="13134"/>
                        </a:lnTo>
                        <a:cubicBezTo>
                          <a:pt x="38539" y="12614"/>
                          <a:pt x="36656" y="12030"/>
                          <a:pt x="34642" y="11705"/>
                        </a:cubicBezTo>
                        <a:cubicBezTo>
                          <a:pt x="33344" y="11543"/>
                          <a:pt x="31980" y="11543"/>
                          <a:pt x="30681" y="11705"/>
                        </a:cubicBezTo>
                        <a:cubicBezTo>
                          <a:pt x="30032" y="11640"/>
                          <a:pt x="29317" y="11640"/>
                          <a:pt x="28668" y="11705"/>
                        </a:cubicBezTo>
                        <a:cubicBezTo>
                          <a:pt x="27045" y="11978"/>
                          <a:pt x="25486" y="12393"/>
                          <a:pt x="23992" y="12939"/>
                        </a:cubicBezTo>
                        <a:lnTo>
                          <a:pt x="23083" y="12939"/>
                        </a:lnTo>
                        <a:lnTo>
                          <a:pt x="20355" y="14108"/>
                        </a:lnTo>
                        <a:lnTo>
                          <a:pt x="18732" y="14822"/>
                        </a:lnTo>
                        <a:cubicBezTo>
                          <a:pt x="18082" y="15147"/>
                          <a:pt x="17368" y="15472"/>
                          <a:pt x="17043" y="15342"/>
                        </a:cubicBezTo>
                        <a:cubicBezTo>
                          <a:pt x="16718" y="15212"/>
                          <a:pt x="17043" y="14757"/>
                          <a:pt x="17043" y="14498"/>
                        </a:cubicBezTo>
                        <a:cubicBezTo>
                          <a:pt x="17173" y="13816"/>
                          <a:pt x="17173" y="13101"/>
                          <a:pt x="17043" y="12419"/>
                        </a:cubicBezTo>
                        <a:cubicBezTo>
                          <a:pt x="17043" y="12030"/>
                          <a:pt x="17043" y="11640"/>
                          <a:pt x="17043" y="11251"/>
                        </a:cubicBezTo>
                        <a:cubicBezTo>
                          <a:pt x="16718" y="10465"/>
                          <a:pt x="16264" y="9737"/>
                          <a:pt x="15679" y="9107"/>
                        </a:cubicBezTo>
                        <a:cubicBezTo>
                          <a:pt x="14445" y="7867"/>
                          <a:pt x="13017" y="6802"/>
                          <a:pt x="11458" y="5925"/>
                        </a:cubicBezTo>
                        <a:cubicBezTo>
                          <a:pt x="10029" y="5081"/>
                          <a:pt x="8730" y="4107"/>
                          <a:pt x="7302" y="3327"/>
                        </a:cubicBezTo>
                        <a:cubicBezTo>
                          <a:pt x="5873" y="2548"/>
                          <a:pt x="5808" y="2873"/>
                          <a:pt x="5094" y="2548"/>
                        </a:cubicBezTo>
                        <a:lnTo>
                          <a:pt x="1912" y="1054"/>
                        </a:lnTo>
                        <a:lnTo>
                          <a:pt x="677" y="275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30"/>
                  <p:cNvSpPr/>
                  <p:nvPr/>
                </p:nvSpPr>
                <p:spPr>
                  <a:xfrm>
                    <a:off x="9085204" y="5805809"/>
                    <a:ext cx="53968" cy="7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968" h="7218" extrusionOk="0">
                        <a:moveTo>
                          <a:pt x="93" y="889"/>
                        </a:moveTo>
                        <a:cubicBezTo>
                          <a:pt x="678" y="538"/>
                          <a:pt x="1327" y="356"/>
                          <a:pt x="1977" y="369"/>
                        </a:cubicBezTo>
                        <a:cubicBezTo>
                          <a:pt x="2886" y="499"/>
                          <a:pt x="3795" y="499"/>
                          <a:pt x="4704" y="369"/>
                        </a:cubicBezTo>
                        <a:cubicBezTo>
                          <a:pt x="8536" y="-429"/>
                          <a:pt x="12562" y="71"/>
                          <a:pt x="16135" y="1798"/>
                        </a:cubicBezTo>
                        <a:cubicBezTo>
                          <a:pt x="17823" y="2714"/>
                          <a:pt x="19382" y="3824"/>
                          <a:pt x="20810" y="5110"/>
                        </a:cubicBezTo>
                        <a:cubicBezTo>
                          <a:pt x="21395" y="5578"/>
                          <a:pt x="21914" y="6104"/>
                          <a:pt x="22434" y="6669"/>
                        </a:cubicBezTo>
                        <a:cubicBezTo>
                          <a:pt x="23083" y="6435"/>
                          <a:pt x="23732" y="6104"/>
                          <a:pt x="24317" y="5695"/>
                        </a:cubicBezTo>
                        <a:cubicBezTo>
                          <a:pt x="25681" y="4909"/>
                          <a:pt x="27110" y="4214"/>
                          <a:pt x="28603" y="3617"/>
                        </a:cubicBezTo>
                        <a:cubicBezTo>
                          <a:pt x="30487" y="2662"/>
                          <a:pt x="32500" y="1882"/>
                          <a:pt x="34513" y="1279"/>
                        </a:cubicBezTo>
                        <a:cubicBezTo>
                          <a:pt x="37825" y="201"/>
                          <a:pt x="41333" y="-111"/>
                          <a:pt x="44774" y="369"/>
                        </a:cubicBezTo>
                        <a:cubicBezTo>
                          <a:pt x="47437" y="843"/>
                          <a:pt x="50035" y="1675"/>
                          <a:pt x="52438" y="2837"/>
                        </a:cubicBezTo>
                        <a:lnTo>
                          <a:pt x="53477" y="3227"/>
                        </a:lnTo>
                        <a:lnTo>
                          <a:pt x="54061" y="3552"/>
                        </a:lnTo>
                        <a:cubicBezTo>
                          <a:pt x="54061" y="3552"/>
                          <a:pt x="54061" y="3552"/>
                          <a:pt x="54061" y="3552"/>
                        </a:cubicBezTo>
                        <a:lnTo>
                          <a:pt x="53671" y="3552"/>
                        </a:lnTo>
                        <a:lnTo>
                          <a:pt x="53282" y="3552"/>
                        </a:lnTo>
                        <a:cubicBezTo>
                          <a:pt x="50879" y="3097"/>
                          <a:pt x="48606" y="2383"/>
                          <a:pt x="46267" y="2058"/>
                        </a:cubicBezTo>
                        <a:cubicBezTo>
                          <a:pt x="44709" y="1928"/>
                          <a:pt x="43150" y="1928"/>
                          <a:pt x="41592" y="2058"/>
                        </a:cubicBezTo>
                        <a:cubicBezTo>
                          <a:pt x="40812" y="2058"/>
                          <a:pt x="40033" y="2058"/>
                          <a:pt x="39254" y="2058"/>
                        </a:cubicBezTo>
                        <a:cubicBezTo>
                          <a:pt x="37370" y="2370"/>
                          <a:pt x="35552" y="2779"/>
                          <a:pt x="33734" y="3292"/>
                        </a:cubicBezTo>
                        <a:cubicBezTo>
                          <a:pt x="33734" y="3292"/>
                          <a:pt x="32955" y="3292"/>
                          <a:pt x="32630" y="3292"/>
                        </a:cubicBezTo>
                        <a:cubicBezTo>
                          <a:pt x="30292" y="4071"/>
                          <a:pt x="28084" y="4915"/>
                          <a:pt x="26135" y="5760"/>
                        </a:cubicBezTo>
                        <a:cubicBezTo>
                          <a:pt x="25161" y="6084"/>
                          <a:pt x="24252" y="6474"/>
                          <a:pt x="23343" y="6929"/>
                        </a:cubicBezTo>
                        <a:cubicBezTo>
                          <a:pt x="23343" y="6929"/>
                          <a:pt x="22629" y="7578"/>
                          <a:pt x="22369" y="6929"/>
                        </a:cubicBezTo>
                        <a:lnTo>
                          <a:pt x="21720" y="6279"/>
                        </a:lnTo>
                        <a:cubicBezTo>
                          <a:pt x="21395" y="5902"/>
                          <a:pt x="21005" y="5552"/>
                          <a:pt x="20615" y="5240"/>
                        </a:cubicBezTo>
                        <a:cubicBezTo>
                          <a:pt x="18927" y="4026"/>
                          <a:pt x="17108" y="3142"/>
                          <a:pt x="15095" y="2642"/>
                        </a:cubicBezTo>
                        <a:cubicBezTo>
                          <a:pt x="13342" y="2071"/>
                          <a:pt x="11458" y="1636"/>
                          <a:pt x="9640" y="1344"/>
                        </a:cubicBezTo>
                        <a:cubicBezTo>
                          <a:pt x="8731" y="1279"/>
                          <a:pt x="7757" y="1279"/>
                          <a:pt x="6847" y="1344"/>
                        </a:cubicBezTo>
                        <a:lnTo>
                          <a:pt x="2756" y="1344"/>
                        </a:lnTo>
                        <a:lnTo>
                          <a:pt x="1132" y="1019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30"/>
                  <p:cNvSpPr/>
                  <p:nvPr/>
                </p:nvSpPr>
                <p:spPr>
                  <a:xfrm>
                    <a:off x="9124884" y="5793840"/>
                    <a:ext cx="57215" cy="23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215" h="23834" extrusionOk="0">
                        <a:moveTo>
                          <a:pt x="93" y="-1"/>
                        </a:moveTo>
                        <a:cubicBezTo>
                          <a:pt x="937" y="25"/>
                          <a:pt x="1717" y="226"/>
                          <a:pt x="2497" y="584"/>
                        </a:cubicBezTo>
                        <a:cubicBezTo>
                          <a:pt x="3405" y="1194"/>
                          <a:pt x="4379" y="1759"/>
                          <a:pt x="5354" y="2272"/>
                        </a:cubicBezTo>
                        <a:cubicBezTo>
                          <a:pt x="9770" y="4285"/>
                          <a:pt x="13407" y="7591"/>
                          <a:pt x="15874" y="11754"/>
                        </a:cubicBezTo>
                        <a:cubicBezTo>
                          <a:pt x="17044" y="13767"/>
                          <a:pt x="17888" y="15975"/>
                          <a:pt x="18862" y="18248"/>
                        </a:cubicBezTo>
                        <a:cubicBezTo>
                          <a:pt x="19252" y="19157"/>
                          <a:pt x="19576" y="20001"/>
                          <a:pt x="19901" y="20911"/>
                        </a:cubicBezTo>
                        <a:cubicBezTo>
                          <a:pt x="20226" y="21820"/>
                          <a:pt x="20356" y="23184"/>
                          <a:pt x="20875" y="23054"/>
                        </a:cubicBezTo>
                        <a:cubicBezTo>
                          <a:pt x="22564" y="22158"/>
                          <a:pt x="24317" y="21378"/>
                          <a:pt x="26070" y="20716"/>
                        </a:cubicBezTo>
                        <a:cubicBezTo>
                          <a:pt x="28474" y="19722"/>
                          <a:pt x="31006" y="18963"/>
                          <a:pt x="33539" y="18443"/>
                        </a:cubicBezTo>
                        <a:cubicBezTo>
                          <a:pt x="37825" y="17449"/>
                          <a:pt x="42242" y="17449"/>
                          <a:pt x="46527" y="18443"/>
                        </a:cubicBezTo>
                        <a:cubicBezTo>
                          <a:pt x="49710" y="19372"/>
                          <a:pt x="52763" y="20794"/>
                          <a:pt x="55490" y="22664"/>
                        </a:cubicBezTo>
                        <a:lnTo>
                          <a:pt x="56659" y="23314"/>
                        </a:lnTo>
                        <a:cubicBezTo>
                          <a:pt x="56918" y="23431"/>
                          <a:pt x="57113" y="23612"/>
                          <a:pt x="57308" y="23833"/>
                        </a:cubicBezTo>
                        <a:cubicBezTo>
                          <a:pt x="57308" y="23833"/>
                          <a:pt x="57308" y="23833"/>
                          <a:pt x="57308" y="23833"/>
                        </a:cubicBezTo>
                        <a:lnTo>
                          <a:pt x="56854" y="23833"/>
                        </a:lnTo>
                        <a:cubicBezTo>
                          <a:pt x="56854" y="23833"/>
                          <a:pt x="56529" y="23833"/>
                          <a:pt x="56334" y="23833"/>
                        </a:cubicBezTo>
                        <a:cubicBezTo>
                          <a:pt x="53671" y="22599"/>
                          <a:pt x="50944" y="21534"/>
                          <a:pt x="48151" y="20651"/>
                        </a:cubicBezTo>
                        <a:cubicBezTo>
                          <a:pt x="46268" y="20196"/>
                          <a:pt x="44385" y="19936"/>
                          <a:pt x="42501" y="19871"/>
                        </a:cubicBezTo>
                        <a:cubicBezTo>
                          <a:pt x="41527" y="19871"/>
                          <a:pt x="40618" y="19482"/>
                          <a:pt x="39644" y="19482"/>
                        </a:cubicBezTo>
                        <a:cubicBezTo>
                          <a:pt x="37306" y="19547"/>
                          <a:pt x="34968" y="19807"/>
                          <a:pt x="32695" y="20261"/>
                        </a:cubicBezTo>
                        <a:cubicBezTo>
                          <a:pt x="32305" y="20261"/>
                          <a:pt x="31785" y="20261"/>
                          <a:pt x="31396" y="20261"/>
                        </a:cubicBezTo>
                        <a:cubicBezTo>
                          <a:pt x="28474" y="20930"/>
                          <a:pt x="25616" y="21794"/>
                          <a:pt x="22823" y="22859"/>
                        </a:cubicBezTo>
                        <a:lnTo>
                          <a:pt x="20810" y="23638"/>
                        </a:lnTo>
                        <a:lnTo>
                          <a:pt x="20420" y="23638"/>
                        </a:lnTo>
                        <a:lnTo>
                          <a:pt x="20420" y="23314"/>
                        </a:lnTo>
                        <a:cubicBezTo>
                          <a:pt x="20356" y="23054"/>
                          <a:pt x="20356" y="22794"/>
                          <a:pt x="20420" y="22534"/>
                        </a:cubicBezTo>
                        <a:lnTo>
                          <a:pt x="20420" y="21560"/>
                        </a:lnTo>
                        <a:cubicBezTo>
                          <a:pt x="20096" y="20365"/>
                          <a:pt x="19706" y="19190"/>
                          <a:pt x="19187" y="18053"/>
                        </a:cubicBezTo>
                        <a:cubicBezTo>
                          <a:pt x="18017" y="15735"/>
                          <a:pt x="16589" y="13553"/>
                          <a:pt x="14965" y="11559"/>
                        </a:cubicBezTo>
                        <a:cubicBezTo>
                          <a:pt x="13537" y="9708"/>
                          <a:pt x="12043" y="7974"/>
                          <a:pt x="10354" y="6364"/>
                        </a:cubicBezTo>
                        <a:cubicBezTo>
                          <a:pt x="9445" y="5656"/>
                          <a:pt x="8536" y="5006"/>
                          <a:pt x="7562" y="4415"/>
                        </a:cubicBezTo>
                        <a:cubicBezTo>
                          <a:pt x="6198" y="3441"/>
                          <a:pt x="4899" y="2467"/>
                          <a:pt x="3470" y="1558"/>
                        </a:cubicBezTo>
                        <a:lnTo>
                          <a:pt x="1782" y="324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30"/>
                  <p:cNvSpPr/>
                  <p:nvPr/>
                </p:nvSpPr>
                <p:spPr>
                  <a:xfrm>
                    <a:off x="9202491" y="5859742"/>
                    <a:ext cx="46564" cy="12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64" h="12811" extrusionOk="0">
                        <a:moveTo>
                          <a:pt x="93" y="6899"/>
                        </a:moveTo>
                        <a:cubicBezTo>
                          <a:pt x="547" y="6457"/>
                          <a:pt x="1132" y="6165"/>
                          <a:pt x="1782" y="6055"/>
                        </a:cubicBezTo>
                        <a:cubicBezTo>
                          <a:pt x="2626" y="6152"/>
                          <a:pt x="3470" y="6152"/>
                          <a:pt x="4314" y="6055"/>
                        </a:cubicBezTo>
                        <a:cubicBezTo>
                          <a:pt x="7886" y="5230"/>
                          <a:pt x="11653" y="5646"/>
                          <a:pt x="14965" y="7224"/>
                        </a:cubicBezTo>
                        <a:cubicBezTo>
                          <a:pt x="16589" y="8068"/>
                          <a:pt x="18017" y="9107"/>
                          <a:pt x="19511" y="9951"/>
                        </a:cubicBezTo>
                        <a:cubicBezTo>
                          <a:pt x="20680" y="10685"/>
                          <a:pt x="21784" y="11490"/>
                          <a:pt x="22888" y="12354"/>
                        </a:cubicBezTo>
                        <a:cubicBezTo>
                          <a:pt x="23407" y="11094"/>
                          <a:pt x="23992" y="9880"/>
                          <a:pt x="24707" y="8718"/>
                        </a:cubicBezTo>
                        <a:cubicBezTo>
                          <a:pt x="25745" y="6983"/>
                          <a:pt x="27110" y="5425"/>
                          <a:pt x="28668" y="4107"/>
                        </a:cubicBezTo>
                        <a:cubicBezTo>
                          <a:pt x="31201" y="1989"/>
                          <a:pt x="34318" y="612"/>
                          <a:pt x="37565" y="145"/>
                        </a:cubicBezTo>
                        <a:cubicBezTo>
                          <a:pt x="40033" y="-50"/>
                          <a:pt x="42566" y="-50"/>
                          <a:pt x="45034" y="145"/>
                        </a:cubicBezTo>
                        <a:lnTo>
                          <a:pt x="46657" y="145"/>
                        </a:lnTo>
                        <a:cubicBezTo>
                          <a:pt x="46657" y="145"/>
                          <a:pt x="46657" y="145"/>
                          <a:pt x="46657" y="145"/>
                        </a:cubicBezTo>
                        <a:lnTo>
                          <a:pt x="46657" y="145"/>
                        </a:lnTo>
                        <a:lnTo>
                          <a:pt x="46267" y="145"/>
                        </a:lnTo>
                        <a:cubicBezTo>
                          <a:pt x="44060" y="600"/>
                          <a:pt x="41851" y="729"/>
                          <a:pt x="39773" y="1054"/>
                        </a:cubicBezTo>
                        <a:cubicBezTo>
                          <a:pt x="38345" y="1347"/>
                          <a:pt x="36980" y="1781"/>
                          <a:pt x="35682" y="2353"/>
                        </a:cubicBezTo>
                        <a:cubicBezTo>
                          <a:pt x="34967" y="2457"/>
                          <a:pt x="34253" y="2632"/>
                          <a:pt x="33539" y="2873"/>
                        </a:cubicBezTo>
                        <a:cubicBezTo>
                          <a:pt x="32045" y="3671"/>
                          <a:pt x="30551" y="4633"/>
                          <a:pt x="29252" y="5730"/>
                        </a:cubicBezTo>
                        <a:cubicBezTo>
                          <a:pt x="29252" y="5730"/>
                          <a:pt x="28538" y="5730"/>
                          <a:pt x="28278" y="6185"/>
                        </a:cubicBezTo>
                        <a:cubicBezTo>
                          <a:pt x="26719" y="7698"/>
                          <a:pt x="25421" y="9425"/>
                          <a:pt x="24317" y="11315"/>
                        </a:cubicBezTo>
                        <a:cubicBezTo>
                          <a:pt x="24317" y="11315"/>
                          <a:pt x="23797" y="12874"/>
                          <a:pt x="23277" y="12809"/>
                        </a:cubicBezTo>
                        <a:cubicBezTo>
                          <a:pt x="22953" y="12614"/>
                          <a:pt x="22628" y="12374"/>
                          <a:pt x="22368" y="12094"/>
                        </a:cubicBezTo>
                        <a:lnTo>
                          <a:pt x="21784" y="11575"/>
                        </a:lnTo>
                        <a:cubicBezTo>
                          <a:pt x="21069" y="10958"/>
                          <a:pt x="20290" y="10419"/>
                          <a:pt x="19446" y="9951"/>
                        </a:cubicBezTo>
                        <a:cubicBezTo>
                          <a:pt x="17757" y="9087"/>
                          <a:pt x="15939" y="8412"/>
                          <a:pt x="14121" y="7938"/>
                        </a:cubicBezTo>
                        <a:cubicBezTo>
                          <a:pt x="12432" y="7425"/>
                          <a:pt x="10744" y="7016"/>
                          <a:pt x="8990" y="6704"/>
                        </a:cubicBezTo>
                        <a:cubicBezTo>
                          <a:pt x="8146" y="6704"/>
                          <a:pt x="7302" y="6704"/>
                          <a:pt x="6457" y="6704"/>
                        </a:cubicBezTo>
                        <a:lnTo>
                          <a:pt x="288" y="6704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5" name="Google Shape;1345;p30"/>
                  <p:cNvSpPr/>
                  <p:nvPr/>
                </p:nvSpPr>
                <p:spPr>
                  <a:xfrm>
                    <a:off x="9210933" y="5892554"/>
                    <a:ext cx="65008" cy="22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008" h="22275" extrusionOk="0">
                        <a:moveTo>
                          <a:pt x="65101" y="-1"/>
                        </a:moveTo>
                        <a:cubicBezTo>
                          <a:pt x="64452" y="512"/>
                          <a:pt x="63673" y="908"/>
                          <a:pt x="62893" y="1168"/>
                        </a:cubicBezTo>
                        <a:cubicBezTo>
                          <a:pt x="61789" y="1337"/>
                          <a:pt x="60685" y="1687"/>
                          <a:pt x="59646" y="2207"/>
                        </a:cubicBezTo>
                        <a:cubicBezTo>
                          <a:pt x="55490" y="4512"/>
                          <a:pt x="51463" y="7052"/>
                          <a:pt x="47567" y="9805"/>
                        </a:cubicBezTo>
                        <a:cubicBezTo>
                          <a:pt x="45618" y="11149"/>
                          <a:pt x="43800" y="12721"/>
                          <a:pt x="42242" y="14481"/>
                        </a:cubicBezTo>
                        <a:cubicBezTo>
                          <a:pt x="41592" y="15261"/>
                          <a:pt x="41072" y="15975"/>
                          <a:pt x="40358" y="16949"/>
                        </a:cubicBezTo>
                        <a:cubicBezTo>
                          <a:pt x="39319" y="16949"/>
                          <a:pt x="38540" y="16170"/>
                          <a:pt x="37565" y="15975"/>
                        </a:cubicBezTo>
                        <a:cubicBezTo>
                          <a:pt x="35617" y="15455"/>
                          <a:pt x="33669" y="15196"/>
                          <a:pt x="31656" y="15196"/>
                        </a:cubicBezTo>
                        <a:cubicBezTo>
                          <a:pt x="29058" y="15306"/>
                          <a:pt x="26460" y="15611"/>
                          <a:pt x="23862" y="16105"/>
                        </a:cubicBezTo>
                        <a:cubicBezTo>
                          <a:pt x="21915" y="16261"/>
                          <a:pt x="19966" y="16767"/>
                          <a:pt x="18147" y="17599"/>
                        </a:cubicBezTo>
                        <a:cubicBezTo>
                          <a:pt x="17368" y="17962"/>
                          <a:pt x="16719" y="18495"/>
                          <a:pt x="16200" y="19157"/>
                        </a:cubicBezTo>
                        <a:cubicBezTo>
                          <a:pt x="15809" y="19677"/>
                          <a:pt x="15355" y="20138"/>
                          <a:pt x="14835" y="20521"/>
                        </a:cubicBezTo>
                        <a:cubicBezTo>
                          <a:pt x="14186" y="20878"/>
                          <a:pt x="13537" y="21138"/>
                          <a:pt x="12822" y="21300"/>
                        </a:cubicBezTo>
                        <a:cubicBezTo>
                          <a:pt x="9250" y="21950"/>
                          <a:pt x="6328" y="21885"/>
                          <a:pt x="2691" y="22274"/>
                        </a:cubicBezTo>
                        <a:lnTo>
                          <a:pt x="1327" y="22274"/>
                        </a:lnTo>
                        <a:lnTo>
                          <a:pt x="93" y="22274"/>
                        </a:lnTo>
                        <a:lnTo>
                          <a:pt x="548" y="22274"/>
                        </a:lnTo>
                        <a:lnTo>
                          <a:pt x="1067" y="22274"/>
                        </a:lnTo>
                        <a:cubicBezTo>
                          <a:pt x="4055" y="21430"/>
                          <a:pt x="7107" y="20975"/>
                          <a:pt x="10094" y="20391"/>
                        </a:cubicBezTo>
                        <a:cubicBezTo>
                          <a:pt x="12043" y="20378"/>
                          <a:pt x="13862" y="19345"/>
                          <a:pt x="14900" y="17664"/>
                        </a:cubicBezTo>
                        <a:cubicBezTo>
                          <a:pt x="15679" y="16923"/>
                          <a:pt x="16589" y="16345"/>
                          <a:pt x="17628" y="15975"/>
                        </a:cubicBezTo>
                        <a:cubicBezTo>
                          <a:pt x="19966" y="15020"/>
                          <a:pt x="22434" y="14475"/>
                          <a:pt x="24967" y="14351"/>
                        </a:cubicBezTo>
                        <a:cubicBezTo>
                          <a:pt x="25421" y="14351"/>
                          <a:pt x="25876" y="14351"/>
                          <a:pt x="26395" y="14351"/>
                        </a:cubicBezTo>
                        <a:cubicBezTo>
                          <a:pt x="29577" y="13910"/>
                          <a:pt x="32825" y="14085"/>
                          <a:pt x="35942" y="14871"/>
                        </a:cubicBezTo>
                        <a:cubicBezTo>
                          <a:pt x="37241" y="15221"/>
                          <a:pt x="38475" y="15702"/>
                          <a:pt x="39709" y="16300"/>
                        </a:cubicBezTo>
                        <a:cubicBezTo>
                          <a:pt x="40098" y="16300"/>
                          <a:pt x="40098" y="16300"/>
                          <a:pt x="40163" y="16300"/>
                        </a:cubicBezTo>
                        <a:lnTo>
                          <a:pt x="40618" y="15650"/>
                        </a:lnTo>
                        <a:lnTo>
                          <a:pt x="41852" y="14091"/>
                        </a:lnTo>
                        <a:cubicBezTo>
                          <a:pt x="43540" y="11922"/>
                          <a:pt x="45359" y="9903"/>
                          <a:pt x="47372" y="8052"/>
                        </a:cubicBezTo>
                        <a:cubicBezTo>
                          <a:pt x="49385" y="6396"/>
                          <a:pt x="51528" y="4980"/>
                          <a:pt x="53866" y="3831"/>
                        </a:cubicBezTo>
                        <a:cubicBezTo>
                          <a:pt x="54970" y="3181"/>
                          <a:pt x="55880" y="2402"/>
                          <a:pt x="56983" y="1882"/>
                        </a:cubicBezTo>
                        <a:cubicBezTo>
                          <a:pt x="58607" y="1103"/>
                          <a:pt x="60360" y="519"/>
                          <a:pt x="62114" y="129"/>
                        </a:cubicBezTo>
                        <a:lnTo>
                          <a:pt x="64257" y="129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6" name="Google Shape;1346;p30"/>
                  <p:cNvSpPr/>
                  <p:nvPr/>
                </p:nvSpPr>
                <p:spPr>
                  <a:xfrm>
                    <a:off x="9203920" y="5907816"/>
                    <a:ext cx="38900" cy="271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00" h="27146" extrusionOk="0">
                        <a:moveTo>
                          <a:pt x="38994" y="-1"/>
                        </a:moveTo>
                        <a:cubicBezTo>
                          <a:pt x="38994" y="453"/>
                          <a:pt x="38345" y="1103"/>
                          <a:pt x="37825" y="1297"/>
                        </a:cubicBezTo>
                        <a:cubicBezTo>
                          <a:pt x="37111" y="1544"/>
                          <a:pt x="36396" y="1966"/>
                          <a:pt x="35877" y="2531"/>
                        </a:cubicBezTo>
                        <a:cubicBezTo>
                          <a:pt x="33669" y="4837"/>
                          <a:pt x="31396" y="7006"/>
                          <a:pt x="28928" y="9026"/>
                        </a:cubicBezTo>
                        <a:cubicBezTo>
                          <a:pt x="27694" y="10032"/>
                          <a:pt x="26589" y="11169"/>
                          <a:pt x="25551" y="12403"/>
                        </a:cubicBezTo>
                        <a:cubicBezTo>
                          <a:pt x="23797" y="14481"/>
                          <a:pt x="23278" y="17339"/>
                          <a:pt x="20745" y="18897"/>
                        </a:cubicBezTo>
                        <a:cubicBezTo>
                          <a:pt x="19122" y="19690"/>
                          <a:pt x="17433" y="20384"/>
                          <a:pt x="15679" y="20975"/>
                        </a:cubicBezTo>
                        <a:cubicBezTo>
                          <a:pt x="13082" y="22079"/>
                          <a:pt x="10614" y="23313"/>
                          <a:pt x="7951" y="24223"/>
                        </a:cubicBezTo>
                        <a:cubicBezTo>
                          <a:pt x="5289" y="25132"/>
                          <a:pt x="3795" y="25651"/>
                          <a:pt x="1457" y="26625"/>
                        </a:cubicBezTo>
                        <a:cubicBezTo>
                          <a:pt x="1457" y="26625"/>
                          <a:pt x="937" y="27015"/>
                          <a:pt x="612" y="27145"/>
                        </a:cubicBezTo>
                        <a:lnTo>
                          <a:pt x="93" y="27145"/>
                        </a:lnTo>
                        <a:lnTo>
                          <a:pt x="93" y="27145"/>
                        </a:lnTo>
                        <a:cubicBezTo>
                          <a:pt x="93" y="27145"/>
                          <a:pt x="93" y="27145"/>
                          <a:pt x="93" y="27145"/>
                        </a:cubicBezTo>
                        <a:cubicBezTo>
                          <a:pt x="93" y="27145"/>
                          <a:pt x="93" y="27145"/>
                          <a:pt x="93" y="27145"/>
                        </a:cubicBezTo>
                        <a:cubicBezTo>
                          <a:pt x="1652" y="25762"/>
                          <a:pt x="3470" y="24606"/>
                          <a:pt x="5354" y="23703"/>
                        </a:cubicBezTo>
                        <a:cubicBezTo>
                          <a:pt x="6587" y="23119"/>
                          <a:pt x="7692" y="22339"/>
                          <a:pt x="8925" y="21755"/>
                        </a:cubicBezTo>
                        <a:cubicBezTo>
                          <a:pt x="10159" y="21170"/>
                          <a:pt x="10289" y="21430"/>
                          <a:pt x="10874" y="21105"/>
                        </a:cubicBezTo>
                        <a:cubicBezTo>
                          <a:pt x="12432" y="20456"/>
                          <a:pt x="13926" y="19741"/>
                          <a:pt x="15549" y="19222"/>
                        </a:cubicBezTo>
                        <a:cubicBezTo>
                          <a:pt x="15549" y="19222"/>
                          <a:pt x="16264" y="19222"/>
                          <a:pt x="16589" y="19222"/>
                        </a:cubicBezTo>
                        <a:cubicBezTo>
                          <a:pt x="18537" y="18930"/>
                          <a:pt x="20290" y="17995"/>
                          <a:pt x="21655" y="16559"/>
                        </a:cubicBezTo>
                        <a:cubicBezTo>
                          <a:pt x="22693" y="15260"/>
                          <a:pt x="23732" y="13702"/>
                          <a:pt x="24707" y="12273"/>
                        </a:cubicBezTo>
                        <a:cubicBezTo>
                          <a:pt x="25681" y="10714"/>
                          <a:pt x="26719" y="9214"/>
                          <a:pt x="27824" y="7792"/>
                        </a:cubicBezTo>
                        <a:cubicBezTo>
                          <a:pt x="28928" y="6486"/>
                          <a:pt x="30162" y="5292"/>
                          <a:pt x="31525" y="4220"/>
                        </a:cubicBezTo>
                        <a:cubicBezTo>
                          <a:pt x="32110" y="3700"/>
                          <a:pt x="32630" y="2986"/>
                          <a:pt x="33214" y="2466"/>
                        </a:cubicBezTo>
                        <a:cubicBezTo>
                          <a:pt x="34188" y="1739"/>
                          <a:pt x="35227" y="1109"/>
                          <a:pt x="36331" y="583"/>
                        </a:cubicBezTo>
                        <a:lnTo>
                          <a:pt x="37760" y="63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30"/>
                  <p:cNvSpPr/>
                  <p:nvPr/>
                </p:nvSpPr>
                <p:spPr>
                  <a:xfrm>
                    <a:off x="9117610" y="5957603"/>
                    <a:ext cx="48643" cy="13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643" h="13207" extrusionOk="0">
                        <a:moveTo>
                          <a:pt x="48736" y="1127"/>
                        </a:moveTo>
                        <a:cubicBezTo>
                          <a:pt x="48151" y="1225"/>
                          <a:pt x="47502" y="1225"/>
                          <a:pt x="46918" y="1127"/>
                        </a:cubicBezTo>
                        <a:cubicBezTo>
                          <a:pt x="46138" y="900"/>
                          <a:pt x="45294" y="900"/>
                          <a:pt x="44515" y="1127"/>
                        </a:cubicBezTo>
                        <a:cubicBezTo>
                          <a:pt x="41333" y="2212"/>
                          <a:pt x="38280" y="3699"/>
                          <a:pt x="35422" y="5543"/>
                        </a:cubicBezTo>
                        <a:cubicBezTo>
                          <a:pt x="33929" y="6491"/>
                          <a:pt x="32370" y="7323"/>
                          <a:pt x="30747" y="8011"/>
                        </a:cubicBezTo>
                        <a:cubicBezTo>
                          <a:pt x="27889" y="7550"/>
                          <a:pt x="25032" y="7310"/>
                          <a:pt x="22174" y="7297"/>
                        </a:cubicBezTo>
                        <a:cubicBezTo>
                          <a:pt x="20291" y="7375"/>
                          <a:pt x="18407" y="7680"/>
                          <a:pt x="16589" y="8206"/>
                        </a:cubicBezTo>
                        <a:cubicBezTo>
                          <a:pt x="13667" y="8856"/>
                          <a:pt x="10874" y="9830"/>
                          <a:pt x="8017" y="10609"/>
                        </a:cubicBezTo>
                        <a:cubicBezTo>
                          <a:pt x="5808" y="11155"/>
                          <a:pt x="3665" y="11849"/>
                          <a:pt x="1522" y="12687"/>
                        </a:cubicBezTo>
                        <a:lnTo>
                          <a:pt x="678" y="13207"/>
                        </a:lnTo>
                        <a:lnTo>
                          <a:pt x="93" y="13207"/>
                        </a:lnTo>
                        <a:lnTo>
                          <a:pt x="93" y="13207"/>
                        </a:lnTo>
                        <a:lnTo>
                          <a:pt x="93" y="13207"/>
                        </a:lnTo>
                        <a:lnTo>
                          <a:pt x="93" y="13207"/>
                        </a:lnTo>
                        <a:cubicBezTo>
                          <a:pt x="1847" y="11797"/>
                          <a:pt x="3795" y="10674"/>
                          <a:pt x="5938" y="9895"/>
                        </a:cubicBezTo>
                        <a:cubicBezTo>
                          <a:pt x="7302" y="9375"/>
                          <a:pt x="8601" y="8661"/>
                          <a:pt x="9964" y="8206"/>
                        </a:cubicBezTo>
                        <a:cubicBezTo>
                          <a:pt x="11329" y="7752"/>
                          <a:pt x="11458" y="8206"/>
                          <a:pt x="12173" y="7752"/>
                        </a:cubicBezTo>
                        <a:cubicBezTo>
                          <a:pt x="13861" y="7219"/>
                          <a:pt x="15614" y="6784"/>
                          <a:pt x="17368" y="6453"/>
                        </a:cubicBezTo>
                        <a:cubicBezTo>
                          <a:pt x="17758" y="6453"/>
                          <a:pt x="18082" y="6453"/>
                          <a:pt x="18407" y="6453"/>
                        </a:cubicBezTo>
                        <a:cubicBezTo>
                          <a:pt x="20680" y="6063"/>
                          <a:pt x="23083" y="6063"/>
                          <a:pt x="25356" y="6453"/>
                        </a:cubicBezTo>
                        <a:cubicBezTo>
                          <a:pt x="27110" y="6992"/>
                          <a:pt x="28993" y="7343"/>
                          <a:pt x="30812" y="7492"/>
                        </a:cubicBezTo>
                        <a:cubicBezTo>
                          <a:pt x="32370" y="6972"/>
                          <a:pt x="33669" y="5089"/>
                          <a:pt x="35227" y="4050"/>
                        </a:cubicBezTo>
                        <a:cubicBezTo>
                          <a:pt x="36656" y="2907"/>
                          <a:pt x="38280" y="1985"/>
                          <a:pt x="40033" y="1322"/>
                        </a:cubicBezTo>
                        <a:cubicBezTo>
                          <a:pt x="40812" y="874"/>
                          <a:pt x="41657" y="504"/>
                          <a:pt x="42501" y="218"/>
                        </a:cubicBezTo>
                        <a:cubicBezTo>
                          <a:pt x="43865" y="-74"/>
                          <a:pt x="45229" y="-74"/>
                          <a:pt x="46592" y="218"/>
                        </a:cubicBezTo>
                        <a:cubicBezTo>
                          <a:pt x="47113" y="348"/>
                          <a:pt x="47697" y="569"/>
                          <a:pt x="48151" y="868"/>
                        </a:cubicBez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30"/>
                  <p:cNvSpPr/>
                  <p:nvPr/>
                </p:nvSpPr>
                <p:spPr>
                  <a:xfrm>
                    <a:off x="9092867" y="5955289"/>
                    <a:ext cx="46628" cy="17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28" h="17080" extrusionOk="0">
                        <a:moveTo>
                          <a:pt x="46722" y="-1"/>
                        </a:moveTo>
                        <a:cubicBezTo>
                          <a:pt x="46332" y="499"/>
                          <a:pt x="45813" y="882"/>
                          <a:pt x="45228" y="1103"/>
                        </a:cubicBezTo>
                        <a:cubicBezTo>
                          <a:pt x="44384" y="1245"/>
                          <a:pt x="43540" y="1551"/>
                          <a:pt x="42825" y="2012"/>
                        </a:cubicBezTo>
                        <a:cubicBezTo>
                          <a:pt x="39903" y="4025"/>
                          <a:pt x="37110" y="6039"/>
                          <a:pt x="34058" y="7857"/>
                        </a:cubicBezTo>
                        <a:cubicBezTo>
                          <a:pt x="31201" y="9403"/>
                          <a:pt x="28798" y="11637"/>
                          <a:pt x="27045" y="14351"/>
                        </a:cubicBezTo>
                        <a:lnTo>
                          <a:pt x="25745" y="16235"/>
                        </a:lnTo>
                        <a:cubicBezTo>
                          <a:pt x="25745" y="16235"/>
                          <a:pt x="25745" y="16689"/>
                          <a:pt x="25291" y="16689"/>
                        </a:cubicBezTo>
                        <a:lnTo>
                          <a:pt x="24577" y="16689"/>
                        </a:lnTo>
                        <a:lnTo>
                          <a:pt x="23537" y="16364"/>
                        </a:lnTo>
                        <a:cubicBezTo>
                          <a:pt x="21654" y="15975"/>
                          <a:pt x="19771" y="15780"/>
                          <a:pt x="17822" y="15780"/>
                        </a:cubicBezTo>
                        <a:cubicBezTo>
                          <a:pt x="14770" y="15780"/>
                          <a:pt x="11783" y="15780"/>
                          <a:pt x="8795" y="16235"/>
                        </a:cubicBezTo>
                        <a:cubicBezTo>
                          <a:pt x="6392" y="16325"/>
                          <a:pt x="3989" y="16604"/>
                          <a:pt x="1652" y="17079"/>
                        </a:cubicBezTo>
                        <a:lnTo>
                          <a:pt x="677" y="17079"/>
                        </a:lnTo>
                        <a:lnTo>
                          <a:pt x="93" y="17079"/>
                        </a:lnTo>
                        <a:cubicBezTo>
                          <a:pt x="93" y="17079"/>
                          <a:pt x="93" y="17079"/>
                          <a:pt x="93" y="17079"/>
                        </a:cubicBezTo>
                        <a:lnTo>
                          <a:pt x="93" y="17079"/>
                        </a:lnTo>
                        <a:lnTo>
                          <a:pt x="93" y="17079"/>
                        </a:lnTo>
                        <a:cubicBezTo>
                          <a:pt x="2106" y="16001"/>
                          <a:pt x="4314" y="15254"/>
                          <a:pt x="6587" y="14871"/>
                        </a:cubicBezTo>
                        <a:cubicBezTo>
                          <a:pt x="8016" y="14871"/>
                          <a:pt x="9444" y="14156"/>
                          <a:pt x="10939" y="14026"/>
                        </a:cubicBezTo>
                        <a:cubicBezTo>
                          <a:pt x="12432" y="13896"/>
                          <a:pt x="12497" y="14026"/>
                          <a:pt x="13212" y="14026"/>
                        </a:cubicBezTo>
                        <a:cubicBezTo>
                          <a:pt x="15030" y="13832"/>
                          <a:pt x="16913" y="13832"/>
                          <a:pt x="18732" y="14026"/>
                        </a:cubicBezTo>
                        <a:cubicBezTo>
                          <a:pt x="19121" y="14026"/>
                          <a:pt x="19381" y="14416"/>
                          <a:pt x="19771" y="14416"/>
                        </a:cubicBezTo>
                        <a:cubicBezTo>
                          <a:pt x="20939" y="14552"/>
                          <a:pt x="22109" y="14793"/>
                          <a:pt x="23212" y="15130"/>
                        </a:cubicBezTo>
                        <a:lnTo>
                          <a:pt x="24772" y="15650"/>
                        </a:lnTo>
                        <a:cubicBezTo>
                          <a:pt x="24772" y="15650"/>
                          <a:pt x="24772" y="15650"/>
                          <a:pt x="25291" y="15065"/>
                        </a:cubicBezTo>
                        <a:lnTo>
                          <a:pt x="29252" y="10779"/>
                        </a:lnTo>
                        <a:cubicBezTo>
                          <a:pt x="30551" y="9240"/>
                          <a:pt x="31980" y="7805"/>
                          <a:pt x="33474" y="6493"/>
                        </a:cubicBezTo>
                        <a:cubicBezTo>
                          <a:pt x="34902" y="5304"/>
                          <a:pt x="36461" y="4285"/>
                          <a:pt x="38085" y="3441"/>
                        </a:cubicBezTo>
                        <a:cubicBezTo>
                          <a:pt x="38864" y="2986"/>
                          <a:pt x="39513" y="2337"/>
                          <a:pt x="40292" y="1882"/>
                        </a:cubicBezTo>
                        <a:cubicBezTo>
                          <a:pt x="41462" y="1272"/>
                          <a:pt x="42695" y="791"/>
                          <a:pt x="43995" y="453"/>
                        </a:cubicBezTo>
                        <a:lnTo>
                          <a:pt x="45618" y="453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30"/>
                  <p:cNvSpPr/>
                  <p:nvPr/>
                </p:nvSpPr>
                <p:spPr>
                  <a:xfrm>
                    <a:off x="9166708" y="6017302"/>
                    <a:ext cx="14417" cy="4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17" h="4813" extrusionOk="0">
                        <a:moveTo>
                          <a:pt x="14510" y="1241"/>
                        </a:moveTo>
                        <a:cubicBezTo>
                          <a:pt x="14510" y="1241"/>
                          <a:pt x="13991" y="1696"/>
                          <a:pt x="13861" y="1241"/>
                        </a:cubicBezTo>
                        <a:cubicBezTo>
                          <a:pt x="13731" y="786"/>
                          <a:pt x="13471" y="851"/>
                          <a:pt x="13147" y="1241"/>
                        </a:cubicBezTo>
                        <a:cubicBezTo>
                          <a:pt x="12172" y="1663"/>
                          <a:pt x="11068" y="1663"/>
                          <a:pt x="10094" y="1241"/>
                        </a:cubicBezTo>
                        <a:cubicBezTo>
                          <a:pt x="9639" y="981"/>
                          <a:pt x="9055" y="806"/>
                          <a:pt x="8536" y="721"/>
                        </a:cubicBezTo>
                        <a:cubicBezTo>
                          <a:pt x="7692" y="780"/>
                          <a:pt x="6847" y="1046"/>
                          <a:pt x="6068" y="1501"/>
                        </a:cubicBezTo>
                        <a:cubicBezTo>
                          <a:pt x="5548" y="1845"/>
                          <a:pt x="5159" y="2260"/>
                          <a:pt x="4769" y="2734"/>
                        </a:cubicBezTo>
                        <a:cubicBezTo>
                          <a:pt x="4184" y="3404"/>
                          <a:pt x="3470" y="3936"/>
                          <a:pt x="2691" y="4293"/>
                        </a:cubicBezTo>
                        <a:cubicBezTo>
                          <a:pt x="1977" y="4417"/>
                          <a:pt x="1197" y="4592"/>
                          <a:pt x="482" y="4813"/>
                        </a:cubicBezTo>
                        <a:cubicBezTo>
                          <a:pt x="482" y="4813"/>
                          <a:pt x="482" y="4813"/>
                          <a:pt x="482" y="4813"/>
                        </a:cubicBezTo>
                        <a:lnTo>
                          <a:pt x="93" y="4813"/>
                        </a:lnTo>
                        <a:cubicBezTo>
                          <a:pt x="93" y="4813"/>
                          <a:pt x="93" y="4813"/>
                          <a:pt x="93" y="4813"/>
                        </a:cubicBezTo>
                        <a:lnTo>
                          <a:pt x="93" y="4813"/>
                        </a:lnTo>
                        <a:cubicBezTo>
                          <a:pt x="418" y="4183"/>
                          <a:pt x="937" y="3663"/>
                          <a:pt x="1522" y="3319"/>
                        </a:cubicBezTo>
                        <a:cubicBezTo>
                          <a:pt x="1912" y="3319"/>
                          <a:pt x="2106" y="2604"/>
                          <a:pt x="2496" y="2280"/>
                        </a:cubicBezTo>
                        <a:cubicBezTo>
                          <a:pt x="2886" y="1955"/>
                          <a:pt x="3015" y="2280"/>
                          <a:pt x="3145" y="2280"/>
                        </a:cubicBezTo>
                        <a:cubicBezTo>
                          <a:pt x="3535" y="1858"/>
                          <a:pt x="3989" y="1487"/>
                          <a:pt x="4509" y="1176"/>
                        </a:cubicBezTo>
                        <a:cubicBezTo>
                          <a:pt x="4509" y="1176"/>
                          <a:pt x="4509" y="1176"/>
                          <a:pt x="4899" y="1176"/>
                        </a:cubicBezTo>
                        <a:cubicBezTo>
                          <a:pt x="5483" y="741"/>
                          <a:pt x="6197" y="514"/>
                          <a:pt x="6912" y="527"/>
                        </a:cubicBezTo>
                        <a:lnTo>
                          <a:pt x="8730" y="527"/>
                        </a:lnTo>
                        <a:cubicBezTo>
                          <a:pt x="9380" y="527"/>
                          <a:pt x="9964" y="137"/>
                          <a:pt x="10614" y="72"/>
                        </a:cubicBezTo>
                        <a:cubicBezTo>
                          <a:pt x="11198" y="-26"/>
                          <a:pt x="11718" y="-26"/>
                          <a:pt x="12302" y="72"/>
                        </a:cubicBezTo>
                        <a:cubicBezTo>
                          <a:pt x="12302" y="72"/>
                          <a:pt x="12887" y="72"/>
                          <a:pt x="13147" y="72"/>
                        </a:cubicBezTo>
                        <a:cubicBezTo>
                          <a:pt x="13601" y="176"/>
                          <a:pt x="13991" y="377"/>
                          <a:pt x="14315" y="656"/>
                        </a:cubicBezTo>
                        <a:lnTo>
                          <a:pt x="14315" y="1111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30"/>
                  <p:cNvSpPr/>
                  <p:nvPr/>
                </p:nvSpPr>
                <p:spPr>
                  <a:xfrm>
                    <a:off x="8805624" y="5718571"/>
                    <a:ext cx="34614" cy="52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14" h="52344" extrusionOk="0">
                        <a:moveTo>
                          <a:pt x="93" y="-1"/>
                        </a:moveTo>
                        <a:cubicBezTo>
                          <a:pt x="807" y="421"/>
                          <a:pt x="1391" y="999"/>
                          <a:pt x="1847" y="1687"/>
                        </a:cubicBezTo>
                        <a:cubicBezTo>
                          <a:pt x="2301" y="2720"/>
                          <a:pt x="2885" y="3713"/>
                          <a:pt x="3470" y="4675"/>
                        </a:cubicBezTo>
                        <a:cubicBezTo>
                          <a:pt x="6197" y="8688"/>
                          <a:pt x="7432" y="13487"/>
                          <a:pt x="7107" y="18313"/>
                        </a:cubicBezTo>
                        <a:cubicBezTo>
                          <a:pt x="6847" y="20612"/>
                          <a:pt x="6457" y="22891"/>
                          <a:pt x="5873" y="25132"/>
                        </a:cubicBezTo>
                        <a:cubicBezTo>
                          <a:pt x="9639" y="25320"/>
                          <a:pt x="13406" y="26067"/>
                          <a:pt x="16978" y="27340"/>
                        </a:cubicBezTo>
                        <a:cubicBezTo>
                          <a:pt x="19511" y="28210"/>
                          <a:pt x="21914" y="29366"/>
                          <a:pt x="24122" y="30782"/>
                        </a:cubicBezTo>
                        <a:cubicBezTo>
                          <a:pt x="27824" y="33120"/>
                          <a:pt x="30746" y="36451"/>
                          <a:pt x="32565" y="40393"/>
                        </a:cubicBezTo>
                        <a:cubicBezTo>
                          <a:pt x="33863" y="43491"/>
                          <a:pt x="34577" y="46791"/>
                          <a:pt x="34707" y="50135"/>
                        </a:cubicBezTo>
                        <a:cubicBezTo>
                          <a:pt x="34707" y="50589"/>
                          <a:pt x="34707" y="51044"/>
                          <a:pt x="34707" y="51499"/>
                        </a:cubicBezTo>
                        <a:cubicBezTo>
                          <a:pt x="34707" y="51778"/>
                          <a:pt x="34707" y="52064"/>
                          <a:pt x="34707" y="52343"/>
                        </a:cubicBezTo>
                        <a:cubicBezTo>
                          <a:pt x="34707" y="52343"/>
                          <a:pt x="34707" y="52343"/>
                          <a:pt x="34707" y="51888"/>
                        </a:cubicBezTo>
                        <a:cubicBezTo>
                          <a:pt x="34707" y="51434"/>
                          <a:pt x="34707" y="51888"/>
                          <a:pt x="34707" y="51369"/>
                        </a:cubicBezTo>
                        <a:cubicBezTo>
                          <a:pt x="34188" y="48466"/>
                          <a:pt x="33409" y="45621"/>
                          <a:pt x="32370" y="42861"/>
                        </a:cubicBezTo>
                        <a:cubicBezTo>
                          <a:pt x="31590" y="41140"/>
                          <a:pt x="30551" y="39530"/>
                          <a:pt x="29382" y="38055"/>
                        </a:cubicBezTo>
                        <a:cubicBezTo>
                          <a:pt x="28797" y="37276"/>
                          <a:pt x="28408" y="36367"/>
                          <a:pt x="27759" y="35653"/>
                        </a:cubicBezTo>
                        <a:cubicBezTo>
                          <a:pt x="26135" y="34003"/>
                          <a:pt x="24317" y="32522"/>
                          <a:pt x="22368" y="31237"/>
                        </a:cubicBezTo>
                        <a:cubicBezTo>
                          <a:pt x="22044" y="31237"/>
                          <a:pt x="21784" y="30587"/>
                          <a:pt x="21395" y="30327"/>
                        </a:cubicBezTo>
                        <a:cubicBezTo>
                          <a:pt x="18797" y="28866"/>
                          <a:pt x="16069" y="27645"/>
                          <a:pt x="13277" y="26690"/>
                        </a:cubicBezTo>
                        <a:cubicBezTo>
                          <a:pt x="10809" y="25859"/>
                          <a:pt x="8276" y="25333"/>
                          <a:pt x="5678" y="25132"/>
                        </a:cubicBezTo>
                        <a:cubicBezTo>
                          <a:pt x="6132" y="22521"/>
                          <a:pt x="6262" y="19858"/>
                          <a:pt x="6067" y="17209"/>
                        </a:cubicBezTo>
                        <a:cubicBezTo>
                          <a:pt x="5938" y="14871"/>
                          <a:pt x="5548" y="12546"/>
                          <a:pt x="5029" y="10260"/>
                        </a:cubicBezTo>
                        <a:cubicBezTo>
                          <a:pt x="4704" y="9182"/>
                          <a:pt x="4249" y="8143"/>
                          <a:pt x="3729" y="7142"/>
                        </a:cubicBezTo>
                        <a:cubicBezTo>
                          <a:pt x="3145" y="5649"/>
                          <a:pt x="2496" y="4090"/>
                          <a:pt x="1782" y="2596"/>
                        </a:cubicBezTo>
                        <a:lnTo>
                          <a:pt x="937" y="713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30"/>
                  <p:cNvSpPr/>
                  <p:nvPr/>
                </p:nvSpPr>
                <p:spPr>
                  <a:xfrm>
                    <a:off x="8858942" y="5733508"/>
                    <a:ext cx="54097" cy="49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97" h="49356" extrusionOk="0">
                        <a:moveTo>
                          <a:pt x="93" y="-1"/>
                        </a:moveTo>
                        <a:cubicBezTo>
                          <a:pt x="1002" y="-1"/>
                          <a:pt x="1912" y="200"/>
                          <a:pt x="2691" y="584"/>
                        </a:cubicBezTo>
                        <a:cubicBezTo>
                          <a:pt x="3730" y="1168"/>
                          <a:pt x="4769" y="1817"/>
                          <a:pt x="5938" y="2337"/>
                        </a:cubicBezTo>
                        <a:cubicBezTo>
                          <a:pt x="10744" y="4409"/>
                          <a:pt x="14770" y="7980"/>
                          <a:pt x="17433" y="12533"/>
                        </a:cubicBezTo>
                        <a:cubicBezTo>
                          <a:pt x="18667" y="14767"/>
                          <a:pt x="19706" y="17092"/>
                          <a:pt x="20615" y="19482"/>
                        </a:cubicBezTo>
                        <a:cubicBezTo>
                          <a:pt x="21460" y="21430"/>
                          <a:pt x="21914" y="23573"/>
                          <a:pt x="22693" y="25456"/>
                        </a:cubicBezTo>
                        <a:cubicBezTo>
                          <a:pt x="23472" y="27340"/>
                          <a:pt x="26330" y="26820"/>
                          <a:pt x="28278" y="27405"/>
                        </a:cubicBezTo>
                        <a:cubicBezTo>
                          <a:pt x="31071" y="27905"/>
                          <a:pt x="33799" y="28684"/>
                          <a:pt x="36461" y="29743"/>
                        </a:cubicBezTo>
                        <a:cubicBezTo>
                          <a:pt x="40877" y="31392"/>
                          <a:pt x="44774" y="34094"/>
                          <a:pt x="47891" y="37601"/>
                        </a:cubicBezTo>
                        <a:cubicBezTo>
                          <a:pt x="50229" y="40368"/>
                          <a:pt x="52113" y="43478"/>
                          <a:pt x="53541" y="46823"/>
                        </a:cubicBezTo>
                        <a:lnTo>
                          <a:pt x="54190" y="48122"/>
                        </a:lnTo>
                        <a:cubicBezTo>
                          <a:pt x="54190" y="48401"/>
                          <a:pt x="54190" y="48687"/>
                          <a:pt x="54190" y="48966"/>
                        </a:cubicBezTo>
                        <a:cubicBezTo>
                          <a:pt x="54190" y="48966"/>
                          <a:pt x="54190" y="49356"/>
                          <a:pt x="54190" y="49356"/>
                        </a:cubicBezTo>
                        <a:lnTo>
                          <a:pt x="54190" y="48966"/>
                        </a:lnTo>
                        <a:lnTo>
                          <a:pt x="54190" y="48511"/>
                        </a:lnTo>
                        <a:cubicBezTo>
                          <a:pt x="52567" y="45739"/>
                          <a:pt x="50749" y="43095"/>
                          <a:pt x="48735" y="40588"/>
                        </a:cubicBezTo>
                        <a:cubicBezTo>
                          <a:pt x="47307" y="39036"/>
                          <a:pt x="45748" y="37640"/>
                          <a:pt x="44060" y="36432"/>
                        </a:cubicBezTo>
                        <a:cubicBezTo>
                          <a:pt x="43280" y="35685"/>
                          <a:pt x="42501" y="34990"/>
                          <a:pt x="41657" y="34354"/>
                        </a:cubicBezTo>
                        <a:cubicBezTo>
                          <a:pt x="39578" y="33029"/>
                          <a:pt x="37435" y="31873"/>
                          <a:pt x="35162" y="30912"/>
                        </a:cubicBezTo>
                        <a:cubicBezTo>
                          <a:pt x="34707" y="30912"/>
                          <a:pt x="34318" y="30262"/>
                          <a:pt x="33863" y="30133"/>
                        </a:cubicBezTo>
                        <a:cubicBezTo>
                          <a:pt x="30746" y="28964"/>
                          <a:pt x="27759" y="28444"/>
                          <a:pt x="24317" y="27405"/>
                        </a:cubicBezTo>
                        <a:cubicBezTo>
                          <a:pt x="22628" y="26690"/>
                          <a:pt x="22369" y="24742"/>
                          <a:pt x="22109" y="23573"/>
                        </a:cubicBezTo>
                        <a:cubicBezTo>
                          <a:pt x="21784" y="22249"/>
                          <a:pt x="21329" y="20943"/>
                          <a:pt x="20810" y="19677"/>
                        </a:cubicBezTo>
                        <a:cubicBezTo>
                          <a:pt x="19641" y="17150"/>
                          <a:pt x="18147" y="14774"/>
                          <a:pt x="16394" y="12598"/>
                        </a:cubicBezTo>
                        <a:cubicBezTo>
                          <a:pt x="14835" y="10565"/>
                          <a:pt x="13147" y="8669"/>
                          <a:pt x="11263" y="6948"/>
                        </a:cubicBezTo>
                        <a:cubicBezTo>
                          <a:pt x="10289" y="6162"/>
                          <a:pt x="9315" y="5467"/>
                          <a:pt x="8211" y="4870"/>
                        </a:cubicBezTo>
                        <a:cubicBezTo>
                          <a:pt x="6717" y="3831"/>
                          <a:pt x="5224" y="2791"/>
                          <a:pt x="3665" y="1882"/>
                        </a:cubicBezTo>
                        <a:lnTo>
                          <a:pt x="1782" y="648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2" name="Google Shape;1352;p30"/>
                  <p:cNvSpPr/>
                  <p:nvPr/>
                </p:nvSpPr>
                <p:spPr>
                  <a:xfrm>
                    <a:off x="8880438" y="5757253"/>
                    <a:ext cx="32471" cy="13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71" h="13835" extrusionOk="0">
                        <a:moveTo>
                          <a:pt x="93" y="1257"/>
                        </a:moveTo>
                        <a:cubicBezTo>
                          <a:pt x="93" y="1257"/>
                          <a:pt x="872" y="543"/>
                          <a:pt x="1261" y="608"/>
                        </a:cubicBezTo>
                        <a:cubicBezTo>
                          <a:pt x="1846" y="705"/>
                          <a:pt x="2431" y="705"/>
                          <a:pt x="3015" y="608"/>
                        </a:cubicBezTo>
                        <a:cubicBezTo>
                          <a:pt x="5418" y="-204"/>
                          <a:pt x="8016" y="-204"/>
                          <a:pt x="10419" y="608"/>
                        </a:cubicBezTo>
                        <a:cubicBezTo>
                          <a:pt x="11587" y="997"/>
                          <a:pt x="12692" y="1582"/>
                          <a:pt x="13861" y="1907"/>
                        </a:cubicBezTo>
                        <a:cubicBezTo>
                          <a:pt x="15029" y="2231"/>
                          <a:pt x="17757" y="2946"/>
                          <a:pt x="19641" y="3595"/>
                        </a:cubicBezTo>
                        <a:cubicBezTo>
                          <a:pt x="21524" y="4244"/>
                          <a:pt x="22303" y="4310"/>
                          <a:pt x="23602" y="4829"/>
                        </a:cubicBezTo>
                        <a:cubicBezTo>
                          <a:pt x="25745" y="5563"/>
                          <a:pt x="27629" y="6758"/>
                          <a:pt x="29252" y="8336"/>
                        </a:cubicBezTo>
                        <a:cubicBezTo>
                          <a:pt x="30356" y="9700"/>
                          <a:pt x="31330" y="11180"/>
                          <a:pt x="32109" y="12752"/>
                        </a:cubicBezTo>
                        <a:lnTo>
                          <a:pt x="32565" y="13272"/>
                        </a:lnTo>
                        <a:cubicBezTo>
                          <a:pt x="32565" y="13272"/>
                          <a:pt x="32565" y="13272"/>
                          <a:pt x="32565" y="13661"/>
                        </a:cubicBezTo>
                        <a:cubicBezTo>
                          <a:pt x="32565" y="14051"/>
                          <a:pt x="32565" y="13661"/>
                          <a:pt x="32565" y="13661"/>
                        </a:cubicBezTo>
                        <a:lnTo>
                          <a:pt x="32565" y="13661"/>
                        </a:lnTo>
                        <a:lnTo>
                          <a:pt x="32565" y="13661"/>
                        </a:lnTo>
                        <a:cubicBezTo>
                          <a:pt x="31395" y="12687"/>
                          <a:pt x="30421" y="11518"/>
                          <a:pt x="29317" y="10414"/>
                        </a:cubicBezTo>
                        <a:cubicBezTo>
                          <a:pt x="28538" y="9758"/>
                          <a:pt x="27759" y="9193"/>
                          <a:pt x="26850" y="8726"/>
                        </a:cubicBezTo>
                        <a:cubicBezTo>
                          <a:pt x="26459" y="8726"/>
                          <a:pt x="26199" y="7946"/>
                          <a:pt x="25745" y="7751"/>
                        </a:cubicBezTo>
                        <a:cubicBezTo>
                          <a:pt x="25291" y="7557"/>
                          <a:pt x="23537" y="6712"/>
                          <a:pt x="22433" y="6193"/>
                        </a:cubicBezTo>
                        <a:cubicBezTo>
                          <a:pt x="21329" y="5673"/>
                          <a:pt x="22433" y="5738"/>
                          <a:pt x="21914" y="5673"/>
                        </a:cubicBezTo>
                        <a:cubicBezTo>
                          <a:pt x="20484" y="5089"/>
                          <a:pt x="19056" y="4504"/>
                          <a:pt x="17692" y="3790"/>
                        </a:cubicBezTo>
                        <a:cubicBezTo>
                          <a:pt x="16523" y="3192"/>
                          <a:pt x="15289" y="2712"/>
                          <a:pt x="14055" y="2361"/>
                        </a:cubicBezTo>
                        <a:cubicBezTo>
                          <a:pt x="12757" y="2134"/>
                          <a:pt x="11393" y="2004"/>
                          <a:pt x="10094" y="1972"/>
                        </a:cubicBezTo>
                        <a:cubicBezTo>
                          <a:pt x="8860" y="1972"/>
                          <a:pt x="7691" y="1647"/>
                          <a:pt x="6457" y="1582"/>
                        </a:cubicBezTo>
                        <a:cubicBezTo>
                          <a:pt x="5872" y="1549"/>
                          <a:pt x="5288" y="1549"/>
                          <a:pt x="4704" y="1582"/>
                        </a:cubicBezTo>
                        <a:cubicBezTo>
                          <a:pt x="3859" y="1647"/>
                          <a:pt x="2950" y="1647"/>
                          <a:pt x="2106" y="1582"/>
                        </a:cubicBezTo>
                        <a:lnTo>
                          <a:pt x="1001" y="1582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3" name="Google Shape;1353;p30"/>
                  <p:cNvSpPr/>
                  <p:nvPr/>
                </p:nvSpPr>
                <p:spPr>
                  <a:xfrm>
                    <a:off x="8751850" y="5593426"/>
                    <a:ext cx="24296" cy="505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96" h="50590" extrusionOk="0">
                        <a:moveTo>
                          <a:pt x="93" y="-1"/>
                        </a:moveTo>
                        <a:cubicBezTo>
                          <a:pt x="612" y="388"/>
                          <a:pt x="1326" y="843"/>
                          <a:pt x="1522" y="1492"/>
                        </a:cubicBezTo>
                        <a:cubicBezTo>
                          <a:pt x="1847" y="2376"/>
                          <a:pt x="2236" y="3227"/>
                          <a:pt x="2691" y="4025"/>
                        </a:cubicBezTo>
                        <a:cubicBezTo>
                          <a:pt x="4899" y="7480"/>
                          <a:pt x="5873" y="11572"/>
                          <a:pt x="5483" y="15650"/>
                        </a:cubicBezTo>
                        <a:cubicBezTo>
                          <a:pt x="5483" y="17599"/>
                          <a:pt x="4249" y="19677"/>
                          <a:pt x="5483" y="21235"/>
                        </a:cubicBezTo>
                        <a:cubicBezTo>
                          <a:pt x="7951" y="23119"/>
                          <a:pt x="11068" y="24483"/>
                          <a:pt x="13536" y="26626"/>
                        </a:cubicBezTo>
                        <a:cubicBezTo>
                          <a:pt x="15289" y="27944"/>
                          <a:pt x="16913" y="29418"/>
                          <a:pt x="18407" y="31042"/>
                        </a:cubicBezTo>
                        <a:cubicBezTo>
                          <a:pt x="20939" y="33704"/>
                          <a:pt x="22758" y="36938"/>
                          <a:pt x="23732" y="40458"/>
                        </a:cubicBezTo>
                        <a:cubicBezTo>
                          <a:pt x="24317" y="43186"/>
                          <a:pt x="24512" y="45985"/>
                          <a:pt x="24317" y="48771"/>
                        </a:cubicBezTo>
                        <a:lnTo>
                          <a:pt x="24317" y="49940"/>
                        </a:lnTo>
                        <a:cubicBezTo>
                          <a:pt x="24317" y="50155"/>
                          <a:pt x="24317" y="50375"/>
                          <a:pt x="24317" y="50589"/>
                        </a:cubicBezTo>
                        <a:lnTo>
                          <a:pt x="24317" y="50200"/>
                        </a:lnTo>
                        <a:cubicBezTo>
                          <a:pt x="24317" y="50051"/>
                          <a:pt x="24317" y="49895"/>
                          <a:pt x="24317" y="49746"/>
                        </a:cubicBezTo>
                        <a:cubicBezTo>
                          <a:pt x="24122" y="47278"/>
                          <a:pt x="23732" y="44822"/>
                          <a:pt x="23148" y="42407"/>
                        </a:cubicBezTo>
                        <a:cubicBezTo>
                          <a:pt x="22693" y="40868"/>
                          <a:pt x="22044" y="39387"/>
                          <a:pt x="21264" y="37991"/>
                        </a:cubicBezTo>
                        <a:cubicBezTo>
                          <a:pt x="21004" y="37237"/>
                          <a:pt x="20680" y="36504"/>
                          <a:pt x="20355" y="35783"/>
                        </a:cubicBezTo>
                        <a:cubicBezTo>
                          <a:pt x="19316" y="34146"/>
                          <a:pt x="18147" y="32581"/>
                          <a:pt x="16848" y="31106"/>
                        </a:cubicBezTo>
                        <a:cubicBezTo>
                          <a:pt x="16848" y="31106"/>
                          <a:pt x="16848" y="30392"/>
                          <a:pt x="16264" y="30068"/>
                        </a:cubicBezTo>
                        <a:cubicBezTo>
                          <a:pt x="14510" y="28334"/>
                          <a:pt x="12692" y="26645"/>
                          <a:pt x="10809" y="25002"/>
                        </a:cubicBezTo>
                        <a:cubicBezTo>
                          <a:pt x="9250" y="23508"/>
                          <a:pt x="7432" y="22794"/>
                          <a:pt x="5613" y="21235"/>
                        </a:cubicBezTo>
                        <a:cubicBezTo>
                          <a:pt x="3794" y="19677"/>
                          <a:pt x="5029" y="18833"/>
                          <a:pt x="4964" y="17793"/>
                        </a:cubicBezTo>
                        <a:cubicBezTo>
                          <a:pt x="5094" y="16735"/>
                          <a:pt x="5094" y="15670"/>
                          <a:pt x="4964" y="14611"/>
                        </a:cubicBezTo>
                        <a:cubicBezTo>
                          <a:pt x="4834" y="12650"/>
                          <a:pt x="4639" y="10695"/>
                          <a:pt x="4249" y="8766"/>
                        </a:cubicBezTo>
                        <a:cubicBezTo>
                          <a:pt x="4249" y="7857"/>
                          <a:pt x="3535" y="7013"/>
                          <a:pt x="3210" y="6169"/>
                        </a:cubicBezTo>
                        <a:lnTo>
                          <a:pt x="1782" y="2207"/>
                        </a:lnTo>
                        <a:lnTo>
                          <a:pt x="1262" y="519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4" name="Google Shape;1354;p30"/>
                  <p:cNvSpPr/>
                  <p:nvPr/>
                </p:nvSpPr>
                <p:spPr>
                  <a:xfrm>
                    <a:off x="8778997" y="5585958"/>
                    <a:ext cx="60591" cy="751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591" h="75138" extrusionOk="0">
                        <a:moveTo>
                          <a:pt x="93" y="-1"/>
                        </a:moveTo>
                        <a:cubicBezTo>
                          <a:pt x="1326" y="63"/>
                          <a:pt x="2496" y="421"/>
                          <a:pt x="3534" y="1038"/>
                        </a:cubicBezTo>
                        <a:lnTo>
                          <a:pt x="7756" y="3895"/>
                        </a:lnTo>
                        <a:cubicBezTo>
                          <a:pt x="13861" y="8064"/>
                          <a:pt x="17822" y="14760"/>
                          <a:pt x="18537" y="22144"/>
                        </a:cubicBezTo>
                        <a:cubicBezTo>
                          <a:pt x="18472" y="23826"/>
                          <a:pt x="18602" y="25508"/>
                          <a:pt x="18991" y="27145"/>
                        </a:cubicBezTo>
                        <a:cubicBezTo>
                          <a:pt x="19770" y="28574"/>
                          <a:pt x="21849" y="28509"/>
                          <a:pt x="23407" y="29288"/>
                        </a:cubicBezTo>
                        <a:cubicBezTo>
                          <a:pt x="28667" y="32178"/>
                          <a:pt x="32044" y="37627"/>
                          <a:pt x="32305" y="43640"/>
                        </a:cubicBezTo>
                        <a:cubicBezTo>
                          <a:pt x="32305" y="45589"/>
                          <a:pt x="32694" y="47602"/>
                          <a:pt x="32824" y="49486"/>
                        </a:cubicBezTo>
                        <a:lnTo>
                          <a:pt x="32824" y="50135"/>
                        </a:lnTo>
                        <a:cubicBezTo>
                          <a:pt x="32824" y="50135"/>
                          <a:pt x="33214" y="50135"/>
                          <a:pt x="33344" y="50135"/>
                        </a:cubicBezTo>
                        <a:lnTo>
                          <a:pt x="36331" y="50135"/>
                        </a:lnTo>
                        <a:cubicBezTo>
                          <a:pt x="42955" y="50596"/>
                          <a:pt x="49125" y="53518"/>
                          <a:pt x="53735" y="58318"/>
                        </a:cubicBezTo>
                        <a:cubicBezTo>
                          <a:pt x="56982" y="62006"/>
                          <a:pt x="59256" y="66488"/>
                          <a:pt x="60230" y="71306"/>
                        </a:cubicBezTo>
                        <a:cubicBezTo>
                          <a:pt x="60230" y="72021"/>
                          <a:pt x="60620" y="72670"/>
                          <a:pt x="60685" y="73320"/>
                        </a:cubicBezTo>
                        <a:cubicBezTo>
                          <a:pt x="60685" y="73755"/>
                          <a:pt x="60685" y="74183"/>
                          <a:pt x="60685" y="74619"/>
                        </a:cubicBezTo>
                        <a:cubicBezTo>
                          <a:pt x="60685" y="74794"/>
                          <a:pt x="60685" y="74963"/>
                          <a:pt x="60685" y="75138"/>
                        </a:cubicBezTo>
                        <a:cubicBezTo>
                          <a:pt x="60685" y="75138"/>
                          <a:pt x="60685" y="74684"/>
                          <a:pt x="60685" y="74423"/>
                        </a:cubicBezTo>
                        <a:lnTo>
                          <a:pt x="60685" y="73644"/>
                        </a:lnTo>
                        <a:cubicBezTo>
                          <a:pt x="59645" y="69326"/>
                          <a:pt x="57698" y="65273"/>
                          <a:pt x="54970" y="61759"/>
                        </a:cubicBezTo>
                        <a:cubicBezTo>
                          <a:pt x="53086" y="59565"/>
                          <a:pt x="50943" y="57675"/>
                          <a:pt x="48475" y="56174"/>
                        </a:cubicBezTo>
                        <a:cubicBezTo>
                          <a:pt x="47306" y="55285"/>
                          <a:pt x="46072" y="54499"/>
                          <a:pt x="44774" y="53837"/>
                        </a:cubicBezTo>
                        <a:cubicBezTo>
                          <a:pt x="41591" y="52427"/>
                          <a:pt x="38150" y="51674"/>
                          <a:pt x="34642" y="51628"/>
                        </a:cubicBezTo>
                        <a:lnTo>
                          <a:pt x="33603" y="51628"/>
                        </a:lnTo>
                        <a:lnTo>
                          <a:pt x="32240" y="51628"/>
                        </a:lnTo>
                        <a:cubicBezTo>
                          <a:pt x="32240" y="51628"/>
                          <a:pt x="31720" y="51628"/>
                          <a:pt x="31655" y="51628"/>
                        </a:cubicBezTo>
                        <a:lnTo>
                          <a:pt x="31655" y="48057"/>
                        </a:lnTo>
                        <a:lnTo>
                          <a:pt x="31655" y="44679"/>
                        </a:lnTo>
                        <a:cubicBezTo>
                          <a:pt x="31525" y="42485"/>
                          <a:pt x="31135" y="40309"/>
                          <a:pt x="30551" y="38185"/>
                        </a:cubicBezTo>
                        <a:cubicBezTo>
                          <a:pt x="29577" y="34574"/>
                          <a:pt x="27044" y="31567"/>
                          <a:pt x="23667" y="29938"/>
                        </a:cubicBezTo>
                        <a:cubicBezTo>
                          <a:pt x="22173" y="29158"/>
                          <a:pt x="19446" y="29613"/>
                          <a:pt x="18342" y="27145"/>
                        </a:cubicBezTo>
                        <a:cubicBezTo>
                          <a:pt x="17237" y="24677"/>
                          <a:pt x="17887" y="23183"/>
                          <a:pt x="17367" y="21300"/>
                        </a:cubicBezTo>
                        <a:cubicBezTo>
                          <a:pt x="16653" y="17832"/>
                          <a:pt x="15419" y="14507"/>
                          <a:pt x="13536" y="11494"/>
                        </a:cubicBezTo>
                        <a:cubicBezTo>
                          <a:pt x="12562" y="10117"/>
                          <a:pt x="11393" y="8831"/>
                          <a:pt x="10159" y="7662"/>
                        </a:cubicBezTo>
                        <a:cubicBezTo>
                          <a:pt x="8470" y="5830"/>
                          <a:pt x="6522" y="4181"/>
                          <a:pt x="4509" y="2726"/>
                        </a:cubicBezTo>
                        <a:cubicBezTo>
                          <a:pt x="3664" y="2109"/>
                          <a:pt x="2820" y="1544"/>
                          <a:pt x="1911" y="1038"/>
                        </a:cubicBez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30"/>
                  <p:cNvSpPr/>
                  <p:nvPr/>
                </p:nvSpPr>
                <p:spPr>
                  <a:xfrm>
                    <a:off x="8758994" y="5485880"/>
                    <a:ext cx="11844" cy="42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44" h="42148" extrusionOk="0">
                        <a:moveTo>
                          <a:pt x="9704" y="-1"/>
                        </a:moveTo>
                        <a:cubicBezTo>
                          <a:pt x="10094" y="388"/>
                          <a:pt x="10679" y="778"/>
                          <a:pt x="10679" y="1298"/>
                        </a:cubicBezTo>
                        <a:cubicBezTo>
                          <a:pt x="10744" y="2025"/>
                          <a:pt x="10939" y="2746"/>
                          <a:pt x="11134" y="3441"/>
                        </a:cubicBezTo>
                        <a:cubicBezTo>
                          <a:pt x="12367" y="6461"/>
                          <a:pt x="12172" y="9857"/>
                          <a:pt x="10614" y="12728"/>
                        </a:cubicBezTo>
                        <a:cubicBezTo>
                          <a:pt x="9834" y="14046"/>
                          <a:pt x="8990" y="15300"/>
                          <a:pt x="8016" y="16494"/>
                        </a:cubicBezTo>
                        <a:cubicBezTo>
                          <a:pt x="7172" y="17365"/>
                          <a:pt x="6522" y="18469"/>
                          <a:pt x="6263" y="19677"/>
                        </a:cubicBezTo>
                        <a:cubicBezTo>
                          <a:pt x="6328" y="20911"/>
                          <a:pt x="6522" y="22132"/>
                          <a:pt x="6912" y="23314"/>
                        </a:cubicBezTo>
                        <a:cubicBezTo>
                          <a:pt x="7302" y="24976"/>
                          <a:pt x="7562" y="26671"/>
                          <a:pt x="7692" y="28379"/>
                        </a:cubicBezTo>
                        <a:cubicBezTo>
                          <a:pt x="7822" y="31250"/>
                          <a:pt x="7172" y="34100"/>
                          <a:pt x="5808" y="36627"/>
                        </a:cubicBezTo>
                        <a:cubicBezTo>
                          <a:pt x="4639" y="38497"/>
                          <a:pt x="3210" y="40147"/>
                          <a:pt x="1457" y="41498"/>
                        </a:cubicBezTo>
                        <a:lnTo>
                          <a:pt x="807" y="42147"/>
                        </a:lnTo>
                        <a:lnTo>
                          <a:pt x="418" y="42147"/>
                        </a:lnTo>
                        <a:lnTo>
                          <a:pt x="93" y="42147"/>
                        </a:lnTo>
                        <a:lnTo>
                          <a:pt x="93" y="42147"/>
                        </a:lnTo>
                        <a:lnTo>
                          <a:pt x="93" y="42147"/>
                        </a:lnTo>
                        <a:cubicBezTo>
                          <a:pt x="1132" y="40523"/>
                          <a:pt x="2366" y="39095"/>
                          <a:pt x="3275" y="37406"/>
                        </a:cubicBezTo>
                        <a:cubicBezTo>
                          <a:pt x="3860" y="36322"/>
                          <a:pt x="4249" y="35165"/>
                          <a:pt x="4509" y="33964"/>
                        </a:cubicBezTo>
                        <a:cubicBezTo>
                          <a:pt x="4769" y="33399"/>
                          <a:pt x="5029" y="32808"/>
                          <a:pt x="5224" y="32211"/>
                        </a:cubicBezTo>
                        <a:cubicBezTo>
                          <a:pt x="5354" y="30717"/>
                          <a:pt x="5354" y="29223"/>
                          <a:pt x="5224" y="27730"/>
                        </a:cubicBezTo>
                        <a:cubicBezTo>
                          <a:pt x="5224" y="27730"/>
                          <a:pt x="5224" y="27210"/>
                          <a:pt x="5224" y="26885"/>
                        </a:cubicBezTo>
                        <a:cubicBezTo>
                          <a:pt x="5224" y="24937"/>
                          <a:pt x="4704" y="23249"/>
                          <a:pt x="4639" y="21105"/>
                        </a:cubicBezTo>
                        <a:cubicBezTo>
                          <a:pt x="4769" y="19365"/>
                          <a:pt x="5484" y="17722"/>
                          <a:pt x="6717" y="16494"/>
                        </a:cubicBezTo>
                        <a:cubicBezTo>
                          <a:pt x="7627" y="15131"/>
                          <a:pt x="8276" y="13611"/>
                          <a:pt x="8601" y="12013"/>
                        </a:cubicBezTo>
                        <a:cubicBezTo>
                          <a:pt x="9055" y="10578"/>
                          <a:pt x="9380" y="9097"/>
                          <a:pt x="9510" y="7597"/>
                        </a:cubicBezTo>
                        <a:cubicBezTo>
                          <a:pt x="9575" y="6909"/>
                          <a:pt x="9575" y="6207"/>
                          <a:pt x="9510" y="5519"/>
                        </a:cubicBezTo>
                        <a:lnTo>
                          <a:pt x="9510" y="2337"/>
                        </a:lnTo>
                        <a:lnTo>
                          <a:pt x="9510" y="1038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30"/>
                  <p:cNvSpPr/>
                  <p:nvPr/>
                </p:nvSpPr>
                <p:spPr>
                  <a:xfrm>
                    <a:off x="8948044" y="5719542"/>
                    <a:ext cx="63433" cy="37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433" h="37865" extrusionOk="0">
                        <a:moveTo>
                          <a:pt x="93" y="522"/>
                        </a:moveTo>
                        <a:cubicBezTo>
                          <a:pt x="937" y="210"/>
                          <a:pt x="1847" y="74"/>
                          <a:pt x="2756" y="132"/>
                        </a:cubicBezTo>
                        <a:cubicBezTo>
                          <a:pt x="3990" y="230"/>
                          <a:pt x="5289" y="230"/>
                          <a:pt x="6522" y="132"/>
                        </a:cubicBezTo>
                        <a:cubicBezTo>
                          <a:pt x="11978" y="-459"/>
                          <a:pt x="17498" y="925"/>
                          <a:pt x="22044" y="4029"/>
                        </a:cubicBezTo>
                        <a:cubicBezTo>
                          <a:pt x="24187" y="5607"/>
                          <a:pt x="26070" y="7569"/>
                          <a:pt x="27500" y="9809"/>
                        </a:cubicBezTo>
                        <a:cubicBezTo>
                          <a:pt x="28084" y="10731"/>
                          <a:pt x="28603" y="11712"/>
                          <a:pt x="29058" y="12731"/>
                        </a:cubicBezTo>
                        <a:cubicBezTo>
                          <a:pt x="29058" y="13770"/>
                          <a:pt x="29967" y="14745"/>
                          <a:pt x="31071" y="14875"/>
                        </a:cubicBezTo>
                        <a:cubicBezTo>
                          <a:pt x="32175" y="15004"/>
                          <a:pt x="35422" y="14875"/>
                          <a:pt x="37565" y="14875"/>
                        </a:cubicBezTo>
                        <a:cubicBezTo>
                          <a:pt x="40488" y="15128"/>
                          <a:pt x="43410" y="15738"/>
                          <a:pt x="46203" y="16693"/>
                        </a:cubicBezTo>
                        <a:cubicBezTo>
                          <a:pt x="50879" y="18323"/>
                          <a:pt x="54970" y="21193"/>
                          <a:pt x="58088" y="25006"/>
                        </a:cubicBezTo>
                        <a:cubicBezTo>
                          <a:pt x="60360" y="28000"/>
                          <a:pt x="62049" y="31422"/>
                          <a:pt x="63023" y="35072"/>
                        </a:cubicBezTo>
                        <a:lnTo>
                          <a:pt x="63478" y="36565"/>
                        </a:lnTo>
                        <a:cubicBezTo>
                          <a:pt x="63543" y="36864"/>
                          <a:pt x="63543" y="37170"/>
                          <a:pt x="63478" y="37475"/>
                        </a:cubicBezTo>
                        <a:cubicBezTo>
                          <a:pt x="63478" y="37475"/>
                          <a:pt x="63478" y="37864"/>
                          <a:pt x="63478" y="37864"/>
                        </a:cubicBezTo>
                        <a:lnTo>
                          <a:pt x="63478" y="37410"/>
                        </a:lnTo>
                        <a:lnTo>
                          <a:pt x="63478" y="36825"/>
                        </a:lnTo>
                        <a:cubicBezTo>
                          <a:pt x="62244" y="33728"/>
                          <a:pt x="60685" y="30786"/>
                          <a:pt x="58737" y="28058"/>
                        </a:cubicBezTo>
                        <a:cubicBezTo>
                          <a:pt x="57373" y="26382"/>
                          <a:pt x="55880" y="24863"/>
                          <a:pt x="54191" y="23512"/>
                        </a:cubicBezTo>
                        <a:cubicBezTo>
                          <a:pt x="53282" y="22863"/>
                          <a:pt x="52633" y="21953"/>
                          <a:pt x="51723" y="21369"/>
                        </a:cubicBezTo>
                        <a:cubicBezTo>
                          <a:pt x="49515" y="19972"/>
                          <a:pt x="47112" y="18836"/>
                          <a:pt x="44644" y="17992"/>
                        </a:cubicBezTo>
                        <a:cubicBezTo>
                          <a:pt x="44125" y="17992"/>
                          <a:pt x="43800" y="17342"/>
                          <a:pt x="43280" y="17212"/>
                        </a:cubicBezTo>
                        <a:cubicBezTo>
                          <a:pt x="40033" y="16284"/>
                          <a:pt x="36721" y="15738"/>
                          <a:pt x="33344" y="15589"/>
                        </a:cubicBezTo>
                        <a:cubicBezTo>
                          <a:pt x="31720" y="15823"/>
                          <a:pt x="30097" y="15057"/>
                          <a:pt x="29252" y="13641"/>
                        </a:cubicBezTo>
                        <a:cubicBezTo>
                          <a:pt x="28798" y="12309"/>
                          <a:pt x="28214" y="11043"/>
                          <a:pt x="27435" y="9874"/>
                        </a:cubicBezTo>
                        <a:cubicBezTo>
                          <a:pt x="25746" y="7588"/>
                          <a:pt x="23473" y="5744"/>
                          <a:pt x="20940" y="4483"/>
                        </a:cubicBezTo>
                        <a:cubicBezTo>
                          <a:pt x="18602" y="3256"/>
                          <a:pt x="16135" y="2321"/>
                          <a:pt x="13537" y="1691"/>
                        </a:cubicBezTo>
                        <a:cubicBezTo>
                          <a:pt x="12237" y="1626"/>
                          <a:pt x="11004" y="1626"/>
                          <a:pt x="9704" y="1691"/>
                        </a:cubicBezTo>
                        <a:lnTo>
                          <a:pt x="3990" y="1042"/>
                        </a:lnTo>
                        <a:lnTo>
                          <a:pt x="1652" y="652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30"/>
                  <p:cNvSpPr/>
                  <p:nvPr/>
                </p:nvSpPr>
                <p:spPr>
                  <a:xfrm>
                    <a:off x="9129690" y="5709293"/>
                    <a:ext cx="51045" cy="58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45" h="5836" extrusionOk="0">
                        <a:moveTo>
                          <a:pt x="93" y="1679"/>
                        </a:moveTo>
                        <a:cubicBezTo>
                          <a:pt x="677" y="1386"/>
                          <a:pt x="1261" y="1211"/>
                          <a:pt x="1911" y="1159"/>
                        </a:cubicBezTo>
                        <a:cubicBezTo>
                          <a:pt x="2755" y="1289"/>
                          <a:pt x="3599" y="1289"/>
                          <a:pt x="4444" y="1159"/>
                        </a:cubicBezTo>
                        <a:cubicBezTo>
                          <a:pt x="7951" y="581"/>
                          <a:pt x="11587" y="763"/>
                          <a:pt x="15029" y="1679"/>
                        </a:cubicBezTo>
                        <a:cubicBezTo>
                          <a:pt x="16783" y="2133"/>
                          <a:pt x="18407" y="2783"/>
                          <a:pt x="20095" y="3107"/>
                        </a:cubicBezTo>
                        <a:lnTo>
                          <a:pt x="28473" y="5056"/>
                        </a:lnTo>
                        <a:cubicBezTo>
                          <a:pt x="29967" y="3867"/>
                          <a:pt x="31525" y="2802"/>
                          <a:pt x="33149" y="1874"/>
                        </a:cubicBezTo>
                        <a:cubicBezTo>
                          <a:pt x="36071" y="256"/>
                          <a:pt x="39513" y="-341"/>
                          <a:pt x="42825" y="185"/>
                        </a:cubicBezTo>
                        <a:cubicBezTo>
                          <a:pt x="45358" y="737"/>
                          <a:pt x="47761" y="1795"/>
                          <a:pt x="49839" y="3302"/>
                        </a:cubicBezTo>
                        <a:cubicBezTo>
                          <a:pt x="50164" y="3478"/>
                          <a:pt x="50424" y="3672"/>
                          <a:pt x="50683" y="3887"/>
                        </a:cubicBezTo>
                        <a:cubicBezTo>
                          <a:pt x="50878" y="3984"/>
                          <a:pt x="51008" y="4114"/>
                          <a:pt x="51138" y="4276"/>
                        </a:cubicBezTo>
                        <a:cubicBezTo>
                          <a:pt x="51138" y="4276"/>
                          <a:pt x="51138" y="4276"/>
                          <a:pt x="51138" y="4276"/>
                        </a:cubicBezTo>
                        <a:lnTo>
                          <a:pt x="50878" y="4276"/>
                        </a:lnTo>
                        <a:lnTo>
                          <a:pt x="50878" y="4276"/>
                        </a:lnTo>
                        <a:cubicBezTo>
                          <a:pt x="48800" y="3335"/>
                          <a:pt x="46592" y="2595"/>
                          <a:pt x="44384" y="2069"/>
                        </a:cubicBezTo>
                        <a:cubicBezTo>
                          <a:pt x="42955" y="1874"/>
                          <a:pt x="41527" y="1874"/>
                          <a:pt x="40097" y="2069"/>
                        </a:cubicBezTo>
                        <a:cubicBezTo>
                          <a:pt x="39383" y="2069"/>
                          <a:pt x="38669" y="2069"/>
                          <a:pt x="37955" y="2069"/>
                        </a:cubicBezTo>
                        <a:cubicBezTo>
                          <a:pt x="36266" y="2510"/>
                          <a:pt x="34642" y="3121"/>
                          <a:pt x="33084" y="3887"/>
                        </a:cubicBezTo>
                        <a:cubicBezTo>
                          <a:pt x="33084" y="3887"/>
                          <a:pt x="32435" y="3887"/>
                          <a:pt x="32109" y="3887"/>
                        </a:cubicBezTo>
                        <a:cubicBezTo>
                          <a:pt x="31135" y="4478"/>
                          <a:pt x="30162" y="5127"/>
                          <a:pt x="29252" y="5835"/>
                        </a:cubicBezTo>
                        <a:cubicBezTo>
                          <a:pt x="28862" y="5835"/>
                          <a:pt x="28408" y="5835"/>
                          <a:pt x="27953" y="5835"/>
                        </a:cubicBezTo>
                        <a:lnTo>
                          <a:pt x="27109" y="5510"/>
                        </a:lnTo>
                        <a:lnTo>
                          <a:pt x="25485" y="4991"/>
                        </a:lnTo>
                        <a:cubicBezTo>
                          <a:pt x="23732" y="4289"/>
                          <a:pt x="21914" y="3750"/>
                          <a:pt x="20095" y="3367"/>
                        </a:cubicBezTo>
                        <a:cubicBezTo>
                          <a:pt x="18147" y="3042"/>
                          <a:pt x="16199" y="2912"/>
                          <a:pt x="14315" y="2718"/>
                        </a:cubicBezTo>
                        <a:lnTo>
                          <a:pt x="8990" y="2069"/>
                        </a:lnTo>
                        <a:lnTo>
                          <a:pt x="6392" y="2069"/>
                        </a:lnTo>
                        <a:cubicBezTo>
                          <a:pt x="5093" y="2133"/>
                          <a:pt x="3859" y="2133"/>
                          <a:pt x="2561" y="2069"/>
                        </a:cubicBezTo>
                        <a:lnTo>
                          <a:pt x="1001" y="2069"/>
                        </a:lnTo>
                        <a:close/>
                      </a:path>
                    </a:pathLst>
                  </a:custGeom>
                  <a:solidFill>
                    <a:srgbClr val="CCF3F5">
                      <a:alpha val="575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58" name="Google Shape;1358;p30"/>
                <p:cNvSpPr/>
                <p:nvPr/>
              </p:nvSpPr>
              <p:spPr>
                <a:xfrm>
                  <a:off x="9263862" y="5294317"/>
                  <a:ext cx="23185" cy="11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85" h="11865" extrusionOk="0">
                      <a:moveTo>
                        <a:pt x="93" y="1083"/>
                      </a:moveTo>
                      <a:cubicBezTo>
                        <a:pt x="93" y="1083"/>
                        <a:pt x="678" y="434"/>
                        <a:pt x="1002" y="564"/>
                      </a:cubicBezTo>
                      <a:cubicBezTo>
                        <a:pt x="1457" y="661"/>
                        <a:pt x="1847" y="661"/>
                        <a:pt x="2302" y="564"/>
                      </a:cubicBezTo>
                      <a:cubicBezTo>
                        <a:pt x="4054" y="-190"/>
                        <a:pt x="6068" y="-190"/>
                        <a:pt x="7887" y="564"/>
                      </a:cubicBezTo>
                      <a:cubicBezTo>
                        <a:pt x="8666" y="1044"/>
                        <a:pt x="9510" y="1480"/>
                        <a:pt x="10354" y="1863"/>
                      </a:cubicBezTo>
                      <a:lnTo>
                        <a:pt x="14640" y="3486"/>
                      </a:lnTo>
                      <a:cubicBezTo>
                        <a:pt x="15614" y="3876"/>
                        <a:pt x="16654" y="4136"/>
                        <a:pt x="17628" y="4590"/>
                      </a:cubicBezTo>
                      <a:cubicBezTo>
                        <a:pt x="19252" y="5194"/>
                        <a:pt x="20615" y="6259"/>
                        <a:pt x="21655" y="7643"/>
                      </a:cubicBezTo>
                      <a:cubicBezTo>
                        <a:pt x="22369" y="8818"/>
                        <a:pt x="22888" y="10085"/>
                        <a:pt x="23278" y="11409"/>
                      </a:cubicBezTo>
                      <a:cubicBezTo>
                        <a:pt x="23278" y="11559"/>
                        <a:pt x="23278" y="11715"/>
                        <a:pt x="23278" y="11864"/>
                      </a:cubicBezTo>
                      <a:lnTo>
                        <a:pt x="23278" y="11864"/>
                      </a:lnTo>
                      <a:cubicBezTo>
                        <a:pt x="23278" y="11864"/>
                        <a:pt x="23278" y="11864"/>
                        <a:pt x="23278" y="11864"/>
                      </a:cubicBezTo>
                      <a:lnTo>
                        <a:pt x="23278" y="11864"/>
                      </a:lnTo>
                      <a:cubicBezTo>
                        <a:pt x="23278" y="11864"/>
                        <a:pt x="23278" y="11864"/>
                        <a:pt x="23278" y="11864"/>
                      </a:cubicBezTo>
                      <a:cubicBezTo>
                        <a:pt x="22499" y="11000"/>
                        <a:pt x="21785" y="10091"/>
                        <a:pt x="21134" y="9137"/>
                      </a:cubicBezTo>
                      <a:cubicBezTo>
                        <a:pt x="20615" y="8610"/>
                        <a:pt x="20031" y="8156"/>
                        <a:pt x="19382" y="7773"/>
                      </a:cubicBezTo>
                      <a:cubicBezTo>
                        <a:pt x="19382" y="7773"/>
                        <a:pt x="18992" y="7058"/>
                        <a:pt x="18667" y="6863"/>
                      </a:cubicBezTo>
                      <a:cubicBezTo>
                        <a:pt x="18342" y="6669"/>
                        <a:pt x="17043" y="6019"/>
                        <a:pt x="16264" y="5564"/>
                      </a:cubicBezTo>
                      <a:cubicBezTo>
                        <a:pt x="15484" y="5110"/>
                        <a:pt x="16264" y="5175"/>
                        <a:pt x="16264" y="5110"/>
                      </a:cubicBezTo>
                      <a:cubicBezTo>
                        <a:pt x="15160" y="4623"/>
                        <a:pt x="14121" y="4058"/>
                        <a:pt x="13147" y="3422"/>
                      </a:cubicBezTo>
                      <a:cubicBezTo>
                        <a:pt x="12367" y="2817"/>
                        <a:pt x="11523" y="2356"/>
                        <a:pt x="10614" y="2058"/>
                      </a:cubicBezTo>
                      <a:cubicBezTo>
                        <a:pt x="9640" y="1791"/>
                        <a:pt x="8666" y="1616"/>
                        <a:pt x="7627" y="1538"/>
                      </a:cubicBezTo>
                      <a:cubicBezTo>
                        <a:pt x="6717" y="1538"/>
                        <a:pt x="5873" y="1148"/>
                        <a:pt x="4964" y="1019"/>
                      </a:cubicBezTo>
                      <a:cubicBezTo>
                        <a:pt x="4054" y="889"/>
                        <a:pt x="4054" y="1019"/>
                        <a:pt x="3665" y="1019"/>
                      </a:cubicBezTo>
                      <a:cubicBezTo>
                        <a:pt x="3016" y="1083"/>
                        <a:pt x="2366" y="1083"/>
                        <a:pt x="1717" y="1019"/>
                      </a:cubicBezTo>
                      <a:lnTo>
                        <a:pt x="872" y="1019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9" name="Google Shape;1359;p30"/>
                <p:cNvSpPr/>
                <p:nvPr/>
              </p:nvSpPr>
              <p:spPr>
                <a:xfrm>
                  <a:off x="8575440" y="5476593"/>
                  <a:ext cx="12866" cy="89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6" h="89434" extrusionOk="0">
                      <a:moveTo>
                        <a:pt x="12717" y="-1"/>
                      </a:moveTo>
                      <a:cubicBezTo>
                        <a:pt x="13041" y="1103"/>
                        <a:pt x="13041" y="2272"/>
                        <a:pt x="12717" y="3376"/>
                      </a:cubicBezTo>
                      <a:cubicBezTo>
                        <a:pt x="12262" y="4870"/>
                        <a:pt x="11677" y="6363"/>
                        <a:pt x="11158" y="7857"/>
                      </a:cubicBezTo>
                      <a:cubicBezTo>
                        <a:pt x="9989" y="11052"/>
                        <a:pt x="7976" y="13871"/>
                        <a:pt x="5313" y="16040"/>
                      </a:cubicBezTo>
                      <a:cubicBezTo>
                        <a:pt x="3949" y="17144"/>
                        <a:pt x="2520" y="17858"/>
                        <a:pt x="1936" y="18962"/>
                      </a:cubicBezTo>
                      <a:cubicBezTo>
                        <a:pt x="1417" y="20267"/>
                        <a:pt x="1611" y="21729"/>
                        <a:pt x="2455" y="22859"/>
                      </a:cubicBezTo>
                      <a:cubicBezTo>
                        <a:pt x="4339" y="25483"/>
                        <a:pt x="6027" y="28210"/>
                        <a:pt x="7586" y="31041"/>
                      </a:cubicBezTo>
                      <a:cubicBezTo>
                        <a:pt x="9924" y="36016"/>
                        <a:pt x="10833" y="41556"/>
                        <a:pt x="10184" y="47018"/>
                      </a:cubicBezTo>
                      <a:cubicBezTo>
                        <a:pt x="9794" y="50693"/>
                        <a:pt x="8690" y="54259"/>
                        <a:pt x="6872" y="57473"/>
                      </a:cubicBezTo>
                      <a:cubicBezTo>
                        <a:pt x="5183" y="60071"/>
                        <a:pt x="3754" y="62215"/>
                        <a:pt x="4469" y="64422"/>
                      </a:cubicBezTo>
                      <a:cubicBezTo>
                        <a:pt x="5183" y="66631"/>
                        <a:pt x="6937" y="69293"/>
                        <a:pt x="7586" y="72346"/>
                      </a:cubicBezTo>
                      <a:cubicBezTo>
                        <a:pt x="8625" y="76963"/>
                        <a:pt x="8365" y="81788"/>
                        <a:pt x="6741" y="86243"/>
                      </a:cubicBezTo>
                      <a:cubicBezTo>
                        <a:pt x="6741" y="86828"/>
                        <a:pt x="6741" y="87413"/>
                        <a:pt x="6157" y="88062"/>
                      </a:cubicBezTo>
                      <a:lnTo>
                        <a:pt x="5637" y="89101"/>
                      </a:lnTo>
                      <a:cubicBezTo>
                        <a:pt x="5637" y="89101"/>
                        <a:pt x="5637" y="89490"/>
                        <a:pt x="5637" y="89426"/>
                      </a:cubicBezTo>
                      <a:cubicBezTo>
                        <a:pt x="5637" y="89361"/>
                        <a:pt x="5637" y="89036"/>
                        <a:pt x="5637" y="88776"/>
                      </a:cubicBezTo>
                      <a:lnTo>
                        <a:pt x="5637" y="88062"/>
                      </a:lnTo>
                      <a:cubicBezTo>
                        <a:pt x="6872" y="84113"/>
                        <a:pt x="7197" y="79950"/>
                        <a:pt x="6676" y="75852"/>
                      </a:cubicBezTo>
                      <a:cubicBezTo>
                        <a:pt x="6222" y="73216"/>
                        <a:pt x="5248" y="70683"/>
                        <a:pt x="3884" y="68384"/>
                      </a:cubicBezTo>
                      <a:cubicBezTo>
                        <a:pt x="3234" y="67118"/>
                        <a:pt x="2780" y="65760"/>
                        <a:pt x="2585" y="64357"/>
                      </a:cubicBezTo>
                      <a:cubicBezTo>
                        <a:pt x="1806" y="60591"/>
                        <a:pt x="4794" y="57863"/>
                        <a:pt x="6157" y="55071"/>
                      </a:cubicBezTo>
                      <a:cubicBezTo>
                        <a:pt x="6546" y="54577"/>
                        <a:pt x="6872" y="54057"/>
                        <a:pt x="7197" y="53512"/>
                      </a:cubicBezTo>
                      <a:cubicBezTo>
                        <a:pt x="8820" y="49667"/>
                        <a:pt x="9599" y="45537"/>
                        <a:pt x="9534" y="41368"/>
                      </a:cubicBezTo>
                      <a:cubicBezTo>
                        <a:pt x="9534" y="37880"/>
                        <a:pt x="8755" y="34432"/>
                        <a:pt x="7197" y="31302"/>
                      </a:cubicBezTo>
                      <a:cubicBezTo>
                        <a:pt x="5702" y="27924"/>
                        <a:pt x="2715" y="25911"/>
                        <a:pt x="702" y="22469"/>
                      </a:cubicBezTo>
                      <a:cubicBezTo>
                        <a:pt x="-337" y="20696"/>
                        <a:pt x="-13" y="18469"/>
                        <a:pt x="1417" y="17014"/>
                      </a:cubicBezTo>
                      <a:cubicBezTo>
                        <a:pt x="2780" y="15715"/>
                        <a:pt x="4274" y="15066"/>
                        <a:pt x="5443" y="13962"/>
                      </a:cubicBezTo>
                      <a:cubicBezTo>
                        <a:pt x="6546" y="12857"/>
                        <a:pt x="7521" y="11637"/>
                        <a:pt x="8365" y="10325"/>
                      </a:cubicBezTo>
                      <a:cubicBezTo>
                        <a:pt x="9664" y="8409"/>
                        <a:pt x="10703" y="6337"/>
                        <a:pt x="11482" y="4155"/>
                      </a:cubicBezTo>
                      <a:cubicBezTo>
                        <a:pt x="11872" y="3272"/>
                        <a:pt x="12131" y="2356"/>
                        <a:pt x="12327" y="1427"/>
                      </a:cubicBezTo>
                      <a:cubicBezTo>
                        <a:pt x="12522" y="960"/>
                        <a:pt x="12652" y="486"/>
                        <a:pt x="12717" y="-1"/>
                      </a:cubicBez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0" name="Google Shape;1360;p30"/>
                <p:cNvSpPr/>
                <p:nvPr/>
              </p:nvSpPr>
              <p:spPr>
                <a:xfrm>
                  <a:off x="8580725" y="5536601"/>
                  <a:ext cx="19222" cy="37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2" h="37991" extrusionOk="0">
                      <a:moveTo>
                        <a:pt x="93" y="-1"/>
                      </a:moveTo>
                      <a:cubicBezTo>
                        <a:pt x="482" y="323"/>
                        <a:pt x="1067" y="584"/>
                        <a:pt x="1261" y="1038"/>
                      </a:cubicBezTo>
                      <a:cubicBezTo>
                        <a:pt x="1457" y="1687"/>
                        <a:pt x="1847" y="2292"/>
                        <a:pt x="2301" y="2791"/>
                      </a:cubicBezTo>
                      <a:cubicBezTo>
                        <a:pt x="4444" y="4655"/>
                        <a:pt x="6262" y="6850"/>
                        <a:pt x="7691" y="9286"/>
                      </a:cubicBezTo>
                      <a:cubicBezTo>
                        <a:pt x="8341" y="10559"/>
                        <a:pt x="9055" y="11792"/>
                        <a:pt x="9834" y="12987"/>
                      </a:cubicBezTo>
                      <a:lnTo>
                        <a:pt x="14056" y="18768"/>
                      </a:lnTo>
                      <a:cubicBezTo>
                        <a:pt x="14964" y="20066"/>
                        <a:pt x="16004" y="21300"/>
                        <a:pt x="16848" y="22729"/>
                      </a:cubicBezTo>
                      <a:cubicBezTo>
                        <a:pt x="18277" y="24995"/>
                        <a:pt x="19121" y="27587"/>
                        <a:pt x="19316" y="30263"/>
                      </a:cubicBezTo>
                      <a:cubicBezTo>
                        <a:pt x="19316" y="32484"/>
                        <a:pt x="18862" y="34685"/>
                        <a:pt x="18082" y="36757"/>
                      </a:cubicBezTo>
                      <a:lnTo>
                        <a:pt x="18082" y="37536"/>
                      </a:lnTo>
                      <a:lnTo>
                        <a:pt x="18082" y="37991"/>
                      </a:lnTo>
                      <a:lnTo>
                        <a:pt x="18082" y="37991"/>
                      </a:lnTo>
                      <a:cubicBezTo>
                        <a:pt x="18342" y="36205"/>
                        <a:pt x="18472" y="34406"/>
                        <a:pt x="18472" y="32600"/>
                      </a:cubicBezTo>
                      <a:cubicBezTo>
                        <a:pt x="18342" y="31451"/>
                        <a:pt x="18147" y="30321"/>
                        <a:pt x="17757" y="29223"/>
                      </a:cubicBezTo>
                      <a:cubicBezTo>
                        <a:pt x="17757" y="28639"/>
                        <a:pt x="17757" y="27989"/>
                        <a:pt x="17757" y="27470"/>
                      </a:cubicBezTo>
                      <a:cubicBezTo>
                        <a:pt x="17173" y="26139"/>
                        <a:pt x="16588" y="24840"/>
                        <a:pt x="15874" y="23573"/>
                      </a:cubicBezTo>
                      <a:cubicBezTo>
                        <a:pt x="15874" y="23573"/>
                        <a:pt x="15874" y="22989"/>
                        <a:pt x="15874" y="22794"/>
                      </a:cubicBezTo>
                      <a:cubicBezTo>
                        <a:pt x="14900" y="21170"/>
                        <a:pt x="13926" y="19612"/>
                        <a:pt x="13082" y="17988"/>
                      </a:cubicBezTo>
                      <a:cubicBezTo>
                        <a:pt x="12432" y="16611"/>
                        <a:pt x="11588" y="15300"/>
                        <a:pt x="10679" y="14091"/>
                      </a:cubicBezTo>
                      <a:cubicBezTo>
                        <a:pt x="9704" y="12793"/>
                        <a:pt x="8535" y="11689"/>
                        <a:pt x="7497" y="10520"/>
                      </a:cubicBezTo>
                      <a:cubicBezTo>
                        <a:pt x="6457" y="9351"/>
                        <a:pt x="5743" y="8117"/>
                        <a:pt x="4899" y="6948"/>
                      </a:cubicBezTo>
                      <a:cubicBezTo>
                        <a:pt x="4054" y="5779"/>
                        <a:pt x="3859" y="5909"/>
                        <a:pt x="3405" y="5389"/>
                      </a:cubicBezTo>
                      <a:cubicBezTo>
                        <a:pt x="2820" y="4512"/>
                        <a:pt x="2301" y="3577"/>
                        <a:pt x="1847" y="2597"/>
                      </a:cubicBezTo>
                      <a:lnTo>
                        <a:pt x="1457" y="1298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1" name="Google Shape;1361;p30"/>
                <p:cNvSpPr/>
                <p:nvPr/>
              </p:nvSpPr>
              <p:spPr>
                <a:xfrm>
                  <a:off x="8570075" y="5380023"/>
                  <a:ext cx="17249" cy="71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9" h="71177" extrusionOk="0">
                      <a:moveTo>
                        <a:pt x="14121" y="-1"/>
                      </a:moveTo>
                      <a:cubicBezTo>
                        <a:pt x="14705" y="519"/>
                        <a:pt x="15614" y="1168"/>
                        <a:pt x="15809" y="2077"/>
                      </a:cubicBezTo>
                      <a:cubicBezTo>
                        <a:pt x="16199" y="3265"/>
                        <a:pt x="16589" y="4480"/>
                        <a:pt x="16848" y="5714"/>
                      </a:cubicBezTo>
                      <a:cubicBezTo>
                        <a:pt x="18082" y="10994"/>
                        <a:pt x="16978" y="16546"/>
                        <a:pt x="13861" y="20975"/>
                      </a:cubicBezTo>
                      <a:cubicBezTo>
                        <a:pt x="12432" y="23222"/>
                        <a:pt x="10809" y="25391"/>
                        <a:pt x="9120" y="27470"/>
                      </a:cubicBezTo>
                      <a:cubicBezTo>
                        <a:pt x="7562" y="28911"/>
                        <a:pt x="6652" y="30931"/>
                        <a:pt x="6652" y="33055"/>
                      </a:cubicBezTo>
                      <a:cubicBezTo>
                        <a:pt x="7302" y="35068"/>
                        <a:pt x="8146" y="37010"/>
                        <a:pt x="9185" y="38835"/>
                      </a:cubicBezTo>
                      <a:cubicBezTo>
                        <a:pt x="10354" y="41498"/>
                        <a:pt x="11198" y="44323"/>
                        <a:pt x="11588" y="47213"/>
                      </a:cubicBezTo>
                      <a:cubicBezTo>
                        <a:pt x="12302" y="51999"/>
                        <a:pt x="11523" y="56882"/>
                        <a:pt x="9444" y="61240"/>
                      </a:cubicBezTo>
                      <a:cubicBezTo>
                        <a:pt x="7692" y="64507"/>
                        <a:pt x="5353" y="67377"/>
                        <a:pt x="2431" y="69683"/>
                      </a:cubicBezTo>
                      <a:lnTo>
                        <a:pt x="1261" y="70657"/>
                      </a:lnTo>
                      <a:lnTo>
                        <a:pt x="482" y="71177"/>
                      </a:lnTo>
                      <a:lnTo>
                        <a:pt x="93" y="71177"/>
                      </a:lnTo>
                      <a:lnTo>
                        <a:pt x="93" y="70657"/>
                      </a:lnTo>
                      <a:lnTo>
                        <a:pt x="482" y="70267"/>
                      </a:lnTo>
                      <a:cubicBezTo>
                        <a:pt x="2821" y="67994"/>
                        <a:pt x="4834" y="65416"/>
                        <a:pt x="6457" y="62604"/>
                      </a:cubicBezTo>
                      <a:cubicBezTo>
                        <a:pt x="7432" y="60747"/>
                        <a:pt x="8146" y="58753"/>
                        <a:pt x="8536" y="56694"/>
                      </a:cubicBezTo>
                      <a:cubicBezTo>
                        <a:pt x="8925" y="55688"/>
                        <a:pt x="9250" y="54642"/>
                        <a:pt x="9444" y="53577"/>
                      </a:cubicBezTo>
                      <a:cubicBezTo>
                        <a:pt x="9704" y="51031"/>
                        <a:pt x="9704" y="48459"/>
                        <a:pt x="9444" y="45914"/>
                      </a:cubicBezTo>
                      <a:cubicBezTo>
                        <a:pt x="9444" y="45459"/>
                        <a:pt x="9444" y="44939"/>
                        <a:pt x="9444" y="44420"/>
                      </a:cubicBezTo>
                      <a:cubicBezTo>
                        <a:pt x="8665" y="41199"/>
                        <a:pt x="7627" y="38062"/>
                        <a:pt x="6197" y="35068"/>
                      </a:cubicBezTo>
                      <a:cubicBezTo>
                        <a:pt x="5678" y="33620"/>
                        <a:pt x="5678" y="32035"/>
                        <a:pt x="6197" y="30587"/>
                      </a:cubicBezTo>
                      <a:cubicBezTo>
                        <a:pt x="6847" y="29301"/>
                        <a:pt x="7627" y="28100"/>
                        <a:pt x="8600" y="27015"/>
                      </a:cubicBezTo>
                      <a:cubicBezTo>
                        <a:pt x="10289" y="24749"/>
                        <a:pt x="11783" y="22281"/>
                        <a:pt x="12887" y="19676"/>
                      </a:cubicBezTo>
                      <a:cubicBezTo>
                        <a:pt x="14056" y="17384"/>
                        <a:pt x="14965" y="14968"/>
                        <a:pt x="15549" y="12468"/>
                      </a:cubicBezTo>
                      <a:cubicBezTo>
                        <a:pt x="15679" y="11241"/>
                        <a:pt x="15679" y="9994"/>
                        <a:pt x="15549" y="8766"/>
                      </a:cubicBezTo>
                      <a:cubicBezTo>
                        <a:pt x="15549" y="6967"/>
                        <a:pt x="15354" y="5181"/>
                        <a:pt x="14900" y="3441"/>
                      </a:cubicBezTo>
                      <a:cubicBezTo>
                        <a:pt x="14900" y="2791"/>
                        <a:pt x="14900" y="2012"/>
                        <a:pt x="14250" y="1298"/>
                      </a:cubicBez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2" name="Google Shape;1362;p30"/>
                <p:cNvSpPr/>
                <p:nvPr/>
              </p:nvSpPr>
              <p:spPr>
                <a:xfrm>
                  <a:off x="8590532" y="5414767"/>
                  <a:ext cx="5503" cy="22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3" h="22405" extrusionOk="0">
                      <a:moveTo>
                        <a:pt x="1196" y="-1"/>
                      </a:moveTo>
                      <a:cubicBezTo>
                        <a:pt x="1522" y="-1"/>
                        <a:pt x="1976" y="-1"/>
                        <a:pt x="2106" y="323"/>
                      </a:cubicBezTo>
                      <a:cubicBezTo>
                        <a:pt x="2301" y="707"/>
                        <a:pt x="2561" y="1038"/>
                        <a:pt x="2885" y="1298"/>
                      </a:cubicBezTo>
                      <a:cubicBezTo>
                        <a:pt x="4444" y="2278"/>
                        <a:pt x="5483" y="3980"/>
                        <a:pt x="5548" y="5844"/>
                      </a:cubicBezTo>
                      <a:cubicBezTo>
                        <a:pt x="5548" y="6688"/>
                        <a:pt x="5548" y="7662"/>
                        <a:pt x="5548" y="8441"/>
                      </a:cubicBezTo>
                      <a:cubicBezTo>
                        <a:pt x="5548" y="9221"/>
                        <a:pt x="5548" y="11299"/>
                        <a:pt x="5548" y="12728"/>
                      </a:cubicBezTo>
                      <a:cubicBezTo>
                        <a:pt x="5613" y="13722"/>
                        <a:pt x="5613" y="14722"/>
                        <a:pt x="5548" y="15715"/>
                      </a:cubicBezTo>
                      <a:cubicBezTo>
                        <a:pt x="5548" y="17410"/>
                        <a:pt x="4899" y="19040"/>
                        <a:pt x="3794" y="20326"/>
                      </a:cubicBezTo>
                      <a:cubicBezTo>
                        <a:pt x="2820" y="21209"/>
                        <a:pt x="1717" y="21917"/>
                        <a:pt x="547" y="22404"/>
                      </a:cubicBezTo>
                      <a:lnTo>
                        <a:pt x="93" y="22404"/>
                      </a:lnTo>
                      <a:lnTo>
                        <a:pt x="93" y="22404"/>
                      </a:lnTo>
                      <a:lnTo>
                        <a:pt x="93" y="22404"/>
                      </a:lnTo>
                      <a:cubicBezTo>
                        <a:pt x="93" y="22404"/>
                        <a:pt x="93" y="22404"/>
                        <a:pt x="93" y="22404"/>
                      </a:cubicBezTo>
                      <a:lnTo>
                        <a:pt x="93" y="22404"/>
                      </a:lnTo>
                      <a:cubicBezTo>
                        <a:pt x="742" y="21495"/>
                        <a:pt x="1587" y="20846"/>
                        <a:pt x="2236" y="20066"/>
                      </a:cubicBezTo>
                      <a:cubicBezTo>
                        <a:pt x="2626" y="19495"/>
                        <a:pt x="2950" y="18858"/>
                        <a:pt x="3080" y="18183"/>
                      </a:cubicBezTo>
                      <a:cubicBezTo>
                        <a:pt x="3080" y="17858"/>
                        <a:pt x="3664" y="17664"/>
                        <a:pt x="3729" y="17339"/>
                      </a:cubicBezTo>
                      <a:cubicBezTo>
                        <a:pt x="3794" y="17014"/>
                        <a:pt x="3729" y="15650"/>
                        <a:pt x="4119" y="14871"/>
                      </a:cubicBezTo>
                      <a:cubicBezTo>
                        <a:pt x="4509" y="14092"/>
                        <a:pt x="4509" y="14871"/>
                        <a:pt x="4509" y="14481"/>
                      </a:cubicBezTo>
                      <a:cubicBezTo>
                        <a:pt x="4574" y="13416"/>
                        <a:pt x="4639" y="12351"/>
                        <a:pt x="4834" y="11299"/>
                      </a:cubicBezTo>
                      <a:cubicBezTo>
                        <a:pt x="4964" y="10396"/>
                        <a:pt x="4964" y="9474"/>
                        <a:pt x="4834" y="8571"/>
                      </a:cubicBezTo>
                      <a:cubicBezTo>
                        <a:pt x="4639" y="7688"/>
                        <a:pt x="4314" y="6838"/>
                        <a:pt x="3859" y="6039"/>
                      </a:cubicBezTo>
                      <a:cubicBezTo>
                        <a:pt x="3599" y="5247"/>
                        <a:pt x="3275" y="4467"/>
                        <a:pt x="2950" y="3701"/>
                      </a:cubicBezTo>
                      <a:cubicBezTo>
                        <a:pt x="2950" y="3311"/>
                        <a:pt x="2366" y="3116"/>
                        <a:pt x="2171" y="2791"/>
                      </a:cubicBezTo>
                      <a:cubicBezTo>
                        <a:pt x="1847" y="2298"/>
                        <a:pt x="1522" y="1772"/>
                        <a:pt x="1261" y="1233"/>
                      </a:cubicBezTo>
                      <a:lnTo>
                        <a:pt x="1261" y="519"/>
                      </a:lnTo>
                      <a:cubicBezTo>
                        <a:pt x="1261" y="343"/>
                        <a:pt x="1261" y="168"/>
                        <a:pt x="1196" y="-1"/>
                      </a:cubicBez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3" name="Google Shape;1363;p30"/>
                <p:cNvSpPr/>
                <p:nvPr/>
              </p:nvSpPr>
              <p:spPr>
                <a:xfrm>
                  <a:off x="8532407" y="5441264"/>
                  <a:ext cx="6187" cy="23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7" h="23899" extrusionOk="0">
                      <a:moveTo>
                        <a:pt x="4249" y="-1"/>
                      </a:moveTo>
                      <a:cubicBezTo>
                        <a:pt x="4574" y="-1"/>
                        <a:pt x="5029" y="388"/>
                        <a:pt x="5029" y="713"/>
                      </a:cubicBezTo>
                      <a:cubicBezTo>
                        <a:pt x="4899" y="1090"/>
                        <a:pt x="4899" y="1505"/>
                        <a:pt x="5029" y="1882"/>
                      </a:cubicBezTo>
                      <a:cubicBezTo>
                        <a:pt x="6133" y="3363"/>
                        <a:pt x="6522" y="5220"/>
                        <a:pt x="6133" y="7013"/>
                      </a:cubicBezTo>
                      <a:cubicBezTo>
                        <a:pt x="5873" y="7831"/>
                        <a:pt x="5678" y="8682"/>
                        <a:pt x="5549" y="9545"/>
                      </a:cubicBezTo>
                      <a:cubicBezTo>
                        <a:pt x="5549" y="11039"/>
                        <a:pt x="5549" y="12273"/>
                        <a:pt x="5159" y="13832"/>
                      </a:cubicBezTo>
                      <a:cubicBezTo>
                        <a:pt x="4769" y="15390"/>
                        <a:pt x="5159" y="15780"/>
                        <a:pt x="5159" y="16754"/>
                      </a:cubicBezTo>
                      <a:cubicBezTo>
                        <a:pt x="5029" y="18358"/>
                        <a:pt x="4444" y="19891"/>
                        <a:pt x="3470" y="21170"/>
                      </a:cubicBezTo>
                      <a:cubicBezTo>
                        <a:pt x="2561" y="22080"/>
                        <a:pt x="1587" y="22865"/>
                        <a:pt x="483" y="23508"/>
                      </a:cubicBezTo>
                      <a:lnTo>
                        <a:pt x="93" y="23898"/>
                      </a:lnTo>
                      <a:lnTo>
                        <a:pt x="93" y="23898"/>
                      </a:lnTo>
                      <a:lnTo>
                        <a:pt x="93" y="23898"/>
                      </a:lnTo>
                      <a:cubicBezTo>
                        <a:pt x="93" y="23898"/>
                        <a:pt x="93" y="23898"/>
                        <a:pt x="93" y="23898"/>
                      </a:cubicBezTo>
                      <a:lnTo>
                        <a:pt x="93" y="23898"/>
                      </a:lnTo>
                      <a:cubicBezTo>
                        <a:pt x="613" y="22989"/>
                        <a:pt x="1262" y="22125"/>
                        <a:pt x="1912" y="21300"/>
                      </a:cubicBezTo>
                      <a:cubicBezTo>
                        <a:pt x="2302" y="20696"/>
                        <a:pt x="2561" y="20040"/>
                        <a:pt x="2756" y="19352"/>
                      </a:cubicBezTo>
                      <a:cubicBezTo>
                        <a:pt x="2756" y="19352"/>
                        <a:pt x="3275" y="18897"/>
                        <a:pt x="3340" y="18507"/>
                      </a:cubicBezTo>
                      <a:cubicBezTo>
                        <a:pt x="3405" y="18118"/>
                        <a:pt x="3340" y="16819"/>
                        <a:pt x="3860" y="16040"/>
                      </a:cubicBezTo>
                      <a:cubicBezTo>
                        <a:pt x="4379" y="15260"/>
                        <a:pt x="4249" y="16040"/>
                        <a:pt x="4249" y="15650"/>
                      </a:cubicBezTo>
                      <a:cubicBezTo>
                        <a:pt x="4379" y="14565"/>
                        <a:pt x="4574" y="13494"/>
                        <a:pt x="4964" y="12468"/>
                      </a:cubicBezTo>
                      <a:cubicBezTo>
                        <a:pt x="5289" y="11637"/>
                        <a:pt x="5549" y="10767"/>
                        <a:pt x="5614" y="9870"/>
                      </a:cubicBezTo>
                      <a:cubicBezTo>
                        <a:pt x="5678" y="8942"/>
                        <a:pt x="5678" y="8006"/>
                        <a:pt x="5614" y="7078"/>
                      </a:cubicBezTo>
                      <a:cubicBezTo>
                        <a:pt x="5614" y="6234"/>
                        <a:pt x="5614" y="5389"/>
                        <a:pt x="5614" y="4545"/>
                      </a:cubicBezTo>
                      <a:cubicBezTo>
                        <a:pt x="5484" y="4142"/>
                        <a:pt x="5354" y="3753"/>
                        <a:pt x="5159" y="3376"/>
                      </a:cubicBezTo>
                      <a:cubicBezTo>
                        <a:pt x="5029" y="2798"/>
                        <a:pt x="5029" y="2200"/>
                        <a:pt x="5159" y="1622"/>
                      </a:cubicBezTo>
                      <a:lnTo>
                        <a:pt x="5159" y="-1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4" name="Google Shape;1364;p30"/>
                <p:cNvSpPr/>
                <p:nvPr/>
              </p:nvSpPr>
              <p:spPr>
                <a:xfrm>
                  <a:off x="8648491" y="5541536"/>
                  <a:ext cx="7438" cy="61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8" h="61761" extrusionOk="0">
                      <a:moveTo>
                        <a:pt x="4934" y="-1"/>
                      </a:moveTo>
                      <a:cubicBezTo>
                        <a:pt x="5324" y="584"/>
                        <a:pt x="5973" y="1233"/>
                        <a:pt x="5973" y="1947"/>
                      </a:cubicBezTo>
                      <a:cubicBezTo>
                        <a:pt x="6103" y="2973"/>
                        <a:pt x="6298" y="4000"/>
                        <a:pt x="6557" y="5000"/>
                      </a:cubicBezTo>
                      <a:cubicBezTo>
                        <a:pt x="7857" y="9227"/>
                        <a:pt x="7857" y="13760"/>
                        <a:pt x="6557" y="17988"/>
                      </a:cubicBezTo>
                      <a:cubicBezTo>
                        <a:pt x="5778" y="20001"/>
                        <a:pt x="4934" y="21975"/>
                        <a:pt x="3960" y="23898"/>
                      </a:cubicBezTo>
                      <a:cubicBezTo>
                        <a:pt x="2596" y="27015"/>
                        <a:pt x="-196" y="30392"/>
                        <a:pt x="1557" y="33574"/>
                      </a:cubicBezTo>
                      <a:cubicBezTo>
                        <a:pt x="2401" y="35588"/>
                        <a:pt x="3895" y="37601"/>
                        <a:pt x="4675" y="40069"/>
                      </a:cubicBezTo>
                      <a:cubicBezTo>
                        <a:pt x="6103" y="43842"/>
                        <a:pt x="6428" y="47940"/>
                        <a:pt x="5584" y="51888"/>
                      </a:cubicBezTo>
                      <a:cubicBezTo>
                        <a:pt x="4805" y="54876"/>
                        <a:pt x="3440" y="57675"/>
                        <a:pt x="1557" y="60136"/>
                      </a:cubicBezTo>
                      <a:cubicBezTo>
                        <a:pt x="1362" y="60500"/>
                        <a:pt x="1167" y="60844"/>
                        <a:pt x="907" y="61175"/>
                      </a:cubicBezTo>
                      <a:lnTo>
                        <a:pt x="453" y="61760"/>
                      </a:lnTo>
                      <a:cubicBezTo>
                        <a:pt x="453" y="61760"/>
                        <a:pt x="453" y="61760"/>
                        <a:pt x="453" y="61760"/>
                      </a:cubicBezTo>
                      <a:cubicBezTo>
                        <a:pt x="453" y="61760"/>
                        <a:pt x="453" y="61760"/>
                        <a:pt x="453" y="61305"/>
                      </a:cubicBezTo>
                      <a:lnTo>
                        <a:pt x="453" y="60916"/>
                      </a:lnTo>
                      <a:cubicBezTo>
                        <a:pt x="1752" y="58538"/>
                        <a:pt x="2726" y="56038"/>
                        <a:pt x="3505" y="53447"/>
                      </a:cubicBezTo>
                      <a:cubicBezTo>
                        <a:pt x="3895" y="51739"/>
                        <a:pt x="4024" y="49998"/>
                        <a:pt x="3960" y="48252"/>
                      </a:cubicBezTo>
                      <a:cubicBezTo>
                        <a:pt x="3960" y="47342"/>
                        <a:pt x="3960" y="46498"/>
                        <a:pt x="3960" y="45589"/>
                      </a:cubicBezTo>
                      <a:cubicBezTo>
                        <a:pt x="3700" y="43368"/>
                        <a:pt x="3181" y="41192"/>
                        <a:pt x="2401" y="39095"/>
                      </a:cubicBezTo>
                      <a:cubicBezTo>
                        <a:pt x="2401" y="39095"/>
                        <a:pt x="2401" y="38250"/>
                        <a:pt x="2401" y="37926"/>
                      </a:cubicBezTo>
                      <a:cubicBezTo>
                        <a:pt x="1427" y="35523"/>
                        <a:pt x="-586" y="32860"/>
                        <a:pt x="323" y="29613"/>
                      </a:cubicBezTo>
                      <a:cubicBezTo>
                        <a:pt x="1232" y="26366"/>
                        <a:pt x="2791" y="25586"/>
                        <a:pt x="3570" y="23119"/>
                      </a:cubicBezTo>
                      <a:cubicBezTo>
                        <a:pt x="4415" y="21027"/>
                        <a:pt x="4999" y="18852"/>
                        <a:pt x="5389" y="16624"/>
                      </a:cubicBezTo>
                      <a:cubicBezTo>
                        <a:pt x="5778" y="14475"/>
                        <a:pt x="6038" y="12306"/>
                        <a:pt x="6168" y="10130"/>
                      </a:cubicBezTo>
                      <a:cubicBezTo>
                        <a:pt x="6233" y="9117"/>
                        <a:pt x="6233" y="8091"/>
                        <a:pt x="6168" y="7078"/>
                      </a:cubicBezTo>
                      <a:cubicBezTo>
                        <a:pt x="6168" y="5584"/>
                        <a:pt x="6168" y="4025"/>
                        <a:pt x="5713" y="2532"/>
                      </a:cubicBezTo>
                      <a:cubicBezTo>
                        <a:pt x="5713" y="1901"/>
                        <a:pt x="5713" y="1278"/>
                        <a:pt x="5713" y="648"/>
                      </a:cubicBez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5" name="Google Shape;1365;p30"/>
                <p:cNvSpPr/>
                <p:nvPr/>
              </p:nvSpPr>
              <p:spPr>
                <a:xfrm>
                  <a:off x="8622289" y="5450226"/>
                  <a:ext cx="7186" cy="44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6" h="44420" extrusionOk="0">
                      <a:moveTo>
                        <a:pt x="7107" y="-1"/>
                      </a:moveTo>
                      <a:cubicBezTo>
                        <a:pt x="7107" y="519"/>
                        <a:pt x="7496" y="1168"/>
                        <a:pt x="7107" y="1622"/>
                      </a:cubicBezTo>
                      <a:cubicBezTo>
                        <a:pt x="6781" y="2278"/>
                        <a:pt x="6652" y="2980"/>
                        <a:pt x="6587" y="3701"/>
                      </a:cubicBezTo>
                      <a:cubicBezTo>
                        <a:pt x="6652" y="6727"/>
                        <a:pt x="6132" y="9740"/>
                        <a:pt x="5158" y="12598"/>
                      </a:cubicBezTo>
                      <a:cubicBezTo>
                        <a:pt x="4574" y="13981"/>
                        <a:pt x="4119" y="15417"/>
                        <a:pt x="3794" y="16884"/>
                      </a:cubicBezTo>
                      <a:cubicBezTo>
                        <a:pt x="3275" y="19307"/>
                        <a:pt x="2950" y="21755"/>
                        <a:pt x="2755" y="24223"/>
                      </a:cubicBezTo>
                      <a:cubicBezTo>
                        <a:pt x="2755" y="25846"/>
                        <a:pt x="2755" y="27535"/>
                        <a:pt x="2755" y="29158"/>
                      </a:cubicBezTo>
                      <a:cubicBezTo>
                        <a:pt x="2755" y="31821"/>
                        <a:pt x="2496" y="34471"/>
                        <a:pt x="1976" y="37082"/>
                      </a:cubicBezTo>
                      <a:cubicBezTo>
                        <a:pt x="1522" y="39095"/>
                        <a:pt x="677" y="41043"/>
                        <a:pt x="93" y="43056"/>
                      </a:cubicBezTo>
                      <a:lnTo>
                        <a:pt x="93" y="43901"/>
                      </a:lnTo>
                      <a:cubicBezTo>
                        <a:pt x="93" y="43901"/>
                        <a:pt x="93" y="44290"/>
                        <a:pt x="93" y="44420"/>
                      </a:cubicBezTo>
                      <a:lnTo>
                        <a:pt x="93" y="44420"/>
                      </a:lnTo>
                      <a:cubicBezTo>
                        <a:pt x="93" y="44420"/>
                        <a:pt x="93" y="44420"/>
                        <a:pt x="93" y="44420"/>
                      </a:cubicBezTo>
                      <a:lnTo>
                        <a:pt x="93" y="44095"/>
                      </a:lnTo>
                      <a:cubicBezTo>
                        <a:pt x="93" y="42179"/>
                        <a:pt x="287" y="40264"/>
                        <a:pt x="677" y="38380"/>
                      </a:cubicBezTo>
                      <a:cubicBezTo>
                        <a:pt x="677" y="37146"/>
                        <a:pt x="677" y="35912"/>
                        <a:pt x="677" y="34678"/>
                      </a:cubicBezTo>
                      <a:cubicBezTo>
                        <a:pt x="677" y="33445"/>
                        <a:pt x="1066" y="33445"/>
                        <a:pt x="1066" y="32860"/>
                      </a:cubicBezTo>
                      <a:cubicBezTo>
                        <a:pt x="1066" y="32275"/>
                        <a:pt x="1066" y="29743"/>
                        <a:pt x="1066" y="28249"/>
                      </a:cubicBezTo>
                      <a:cubicBezTo>
                        <a:pt x="1066" y="28249"/>
                        <a:pt x="1066" y="27730"/>
                        <a:pt x="1457" y="27405"/>
                      </a:cubicBezTo>
                      <a:cubicBezTo>
                        <a:pt x="1522" y="25450"/>
                        <a:pt x="1846" y="23508"/>
                        <a:pt x="2366" y="21625"/>
                      </a:cubicBezTo>
                      <a:cubicBezTo>
                        <a:pt x="2755" y="20066"/>
                        <a:pt x="3210" y="18507"/>
                        <a:pt x="3469" y="16884"/>
                      </a:cubicBezTo>
                      <a:cubicBezTo>
                        <a:pt x="3729" y="15260"/>
                        <a:pt x="3469" y="13572"/>
                        <a:pt x="4054" y="11948"/>
                      </a:cubicBezTo>
                      <a:cubicBezTo>
                        <a:pt x="4639" y="10325"/>
                        <a:pt x="4704" y="8896"/>
                        <a:pt x="5029" y="7402"/>
                      </a:cubicBezTo>
                      <a:cubicBezTo>
                        <a:pt x="5353" y="5909"/>
                        <a:pt x="5029" y="5909"/>
                        <a:pt x="5029" y="5194"/>
                      </a:cubicBezTo>
                      <a:cubicBezTo>
                        <a:pt x="5288" y="4116"/>
                        <a:pt x="5613" y="3051"/>
                        <a:pt x="6002" y="2012"/>
                      </a:cubicBezTo>
                      <a:lnTo>
                        <a:pt x="6587" y="778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p30"/>
                <p:cNvSpPr/>
                <p:nvPr/>
              </p:nvSpPr>
              <p:spPr>
                <a:xfrm>
                  <a:off x="8614236" y="5577645"/>
                  <a:ext cx="21576" cy="71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6" h="71437" extrusionOk="0">
                      <a:moveTo>
                        <a:pt x="93" y="-1"/>
                      </a:moveTo>
                      <a:cubicBezTo>
                        <a:pt x="936" y="434"/>
                        <a:pt x="1652" y="1031"/>
                        <a:pt x="2236" y="1752"/>
                      </a:cubicBezTo>
                      <a:cubicBezTo>
                        <a:pt x="2950" y="2818"/>
                        <a:pt x="3794" y="3818"/>
                        <a:pt x="4704" y="4740"/>
                      </a:cubicBezTo>
                      <a:cubicBezTo>
                        <a:pt x="11198" y="10136"/>
                        <a:pt x="14575" y="18475"/>
                        <a:pt x="13601" y="26885"/>
                      </a:cubicBezTo>
                      <a:cubicBezTo>
                        <a:pt x="13471" y="29119"/>
                        <a:pt x="13017" y="31321"/>
                        <a:pt x="12107" y="33380"/>
                      </a:cubicBezTo>
                      <a:cubicBezTo>
                        <a:pt x="11717" y="34425"/>
                        <a:pt x="11198" y="35425"/>
                        <a:pt x="10549" y="36367"/>
                      </a:cubicBezTo>
                      <a:cubicBezTo>
                        <a:pt x="9574" y="37082"/>
                        <a:pt x="10549" y="37276"/>
                        <a:pt x="11587" y="37990"/>
                      </a:cubicBezTo>
                      <a:cubicBezTo>
                        <a:pt x="14185" y="39673"/>
                        <a:pt x="16393" y="41887"/>
                        <a:pt x="18082" y="44485"/>
                      </a:cubicBezTo>
                      <a:cubicBezTo>
                        <a:pt x="23342" y="52194"/>
                        <a:pt x="22758" y="62455"/>
                        <a:pt x="16718" y="69553"/>
                      </a:cubicBezTo>
                      <a:cubicBezTo>
                        <a:pt x="16393" y="69995"/>
                        <a:pt x="16069" y="70404"/>
                        <a:pt x="15679" y="70787"/>
                      </a:cubicBezTo>
                      <a:lnTo>
                        <a:pt x="15029" y="71436"/>
                      </a:lnTo>
                      <a:lnTo>
                        <a:pt x="14640" y="71436"/>
                      </a:lnTo>
                      <a:cubicBezTo>
                        <a:pt x="14640" y="71436"/>
                        <a:pt x="14640" y="71436"/>
                        <a:pt x="14640" y="70917"/>
                      </a:cubicBezTo>
                      <a:lnTo>
                        <a:pt x="15029" y="70462"/>
                      </a:lnTo>
                      <a:cubicBezTo>
                        <a:pt x="17043" y="67702"/>
                        <a:pt x="18407" y="64565"/>
                        <a:pt x="19186" y="61240"/>
                      </a:cubicBezTo>
                      <a:cubicBezTo>
                        <a:pt x="19576" y="59091"/>
                        <a:pt x="19576" y="56895"/>
                        <a:pt x="19186" y="54746"/>
                      </a:cubicBezTo>
                      <a:cubicBezTo>
                        <a:pt x="19251" y="53642"/>
                        <a:pt x="19251" y="52538"/>
                        <a:pt x="19186" y="51434"/>
                      </a:cubicBezTo>
                      <a:cubicBezTo>
                        <a:pt x="18407" y="48869"/>
                        <a:pt x="17237" y="46440"/>
                        <a:pt x="15744" y="44225"/>
                      </a:cubicBezTo>
                      <a:cubicBezTo>
                        <a:pt x="15744" y="43835"/>
                        <a:pt x="15744" y="43251"/>
                        <a:pt x="15094" y="42861"/>
                      </a:cubicBezTo>
                      <a:cubicBezTo>
                        <a:pt x="14055" y="41530"/>
                        <a:pt x="12822" y="40329"/>
                        <a:pt x="11458" y="39289"/>
                      </a:cubicBezTo>
                      <a:lnTo>
                        <a:pt x="8925" y="37471"/>
                      </a:lnTo>
                      <a:cubicBezTo>
                        <a:pt x="8600" y="37017"/>
                        <a:pt x="9509" y="36432"/>
                        <a:pt x="9704" y="35848"/>
                      </a:cubicBezTo>
                      <a:lnTo>
                        <a:pt x="10549" y="34743"/>
                      </a:lnTo>
                      <a:cubicBezTo>
                        <a:pt x="12172" y="32380"/>
                        <a:pt x="13082" y="29613"/>
                        <a:pt x="13146" y="26755"/>
                      </a:cubicBezTo>
                      <a:cubicBezTo>
                        <a:pt x="13211" y="23800"/>
                        <a:pt x="12692" y="20858"/>
                        <a:pt x="11587" y="18118"/>
                      </a:cubicBezTo>
                      <a:cubicBezTo>
                        <a:pt x="10678" y="15559"/>
                        <a:pt x="9509" y="13098"/>
                        <a:pt x="8081" y="10779"/>
                      </a:cubicBezTo>
                      <a:cubicBezTo>
                        <a:pt x="7367" y="9675"/>
                        <a:pt x="6392" y="8766"/>
                        <a:pt x="5613" y="7727"/>
                      </a:cubicBezTo>
                      <a:lnTo>
                        <a:pt x="2106" y="2986"/>
                      </a:lnTo>
                      <a:lnTo>
                        <a:pt x="807" y="973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7" name="Google Shape;1367;p30"/>
                <p:cNvSpPr/>
                <p:nvPr/>
              </p:nvSpPr>
              <p:spPr>
                <a:xfrm>
                  <a:off x="8646837" y="5606479"/>
                  <a:ext cx="9617" cy="3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7" h="33315" extrusionOk="0">
                      <a:moveTo>
                        <a:pt x="93" y="-1"/>
                      </a:moveTo>
                      <a:cubicBezTo>
                        <a:pt x="483" y="-1"/>
                        <a:pt x="1067" y="-1"/>
                        <a:pt x="1197" y="713"/>
                      </a:cubicBezTo>
                      <a:cubicBezTo>
                        <a:pt x="1392" y="1246"/>
                        <a:pt x="1652" y="1733"/>
                        <a:pt x="2042" y="2142"/>
                      </a:cubicBezTo>
                      <a:cubicBezTo>
                        <a:pt x="3860" y="3740"/>
                        <a:pt x="5094" y="5883"/>
                        <a:pt x="5549" y="8247"/>
                      </a:cubicBezTo>
                      <a:cubicBezTo>
                        <a:pt x="5549" y="9416"/>
                        <a:pt x="5549" y="10650"/>
                        <a:pt x="6263" y="11689"/>
                      </a:cubicBezTo>
                      <a:cubicBezTo>
                        <a:pt x="6977" y="12728"/>
                        <a:pt x="7302" y="15325"/>
                        <a:pt x="7887" y="17274"/>
                      </a:cubicBezTo>
                      <a:cubicBezTo>
                        <a:pt x="8471" y="19222"/>
                        <a:pt x="8796" y="19741"/>
                        <a:pt x="9055" y="21040"/>
                      </a:cubicBezTo>
                      <a:cubicBezTo>
                        <a:pt x="9705" y="23138"/>
                        <a:pt x="9899" y="25366"/>
                        <a:pt x="9510" y="27535"/>
                      </a:cubicBezTo>
                      <a:cubicBezTo>
                        <a:pt x="9120" y="29171"/>
                        <a:pt x="8601" y="30762"/>
                        <a:pt x="7887" y="32275"/>
                      </a:cubicBezTo>
                      <a:cubicBezTo>
                        <a:pt x="7887" y="32490"/>
                        <a:pt x="7887" y="32711"/>
                        <a:pt x="7887" y="32925"/>
                      </a:cubicBezTo>
                      <a:cubicBezTo>
                        <a:pt x="7887" y="32925"/>
                        <a:pt x="7887" y="32925"/>
                        <a:pt x="7887" y="33315"/>
                      </a:cubicBezTo>
                      <a:lnTo>
                        <a:pt x="7887" y="33315"/>
                      </a:lnTo>
                      <a:lnTo>
                        <a:pt x="7887" y="33315"/>
                      </a:lnTo>
                      <a:lnTo>
                        <a:pt x="7887" y="33315"/>
                      </a:lnTo>
                      <a:cubicBezTo>
                        <a:pt x="7887" y="31821"/>
                        <a:pt x="8276" y="30392"/>
                        <a:pt x="8406" y="28964"/>
                      </a:cubicBezTo>
                      <a:cubicBezTo>
                        <a:pt x="8536" y="28016"/>
                        <a:pt x="8536" y="27054"/>
                        <a:pt x="8406" y="26106"/>
                      </a:cubicBezTo>
                      <a:cubicBezTo>
                        <a:pt x="8406" y="25606"/>
                        <a:pt x="8406" y="25112"/>
                        <a:pt x="8406" y="24612"/>
                      </a:cubicBezTo>
                      <a:cubicBezTo>
                        <a:pt x="8406" y="23443"/>
                        <a:pt x="7952" y="22339"/>
                        <a:pt x="7757" y="21170"/>
                      </a:cubicBezTo>
                      <a:cubicBezTo>
                        <a:pt x="7562" y="20001"/>
                        <a:pt x="7757" y="20716"/>
                        <a:pt x="7757" y="20521"/>
                      </a:cubicBezTo>
                      <a:cubicBezTo>
                        <a:pt x="7432" y="19066"/>
                        <a:pt x="7172" y="17592"/>
                        <a:pt x="6977" y="16105"/>
                      </a:cubicBezTo>
                      <a:cubicBezTo>
                        <a:pt x="6847" y="14871"/>
                        <a:pt x="6652" y="13650"/>
                        <a:pt x="6263" y="12468"/>
                      </a:cubicBezTo>
                      <a:cubicBezTo>
                        <a:pt x="5808" y="11266"/>
                        <a:pt x="5224" y="10097"/>
                        <a:pt x="4639" y="8961"/>
                      </a:cubicBezTo>
                      <a:lnTo>
                        <a:pt x="3211" y="5779"/>
                      </a:lnTo>
                      <a:cubicBezTo>
                        <a:pt x="2886" y="5298"/>
                        <a:pt x="2561" y="4843"/>
                        <a:pt x="2172" y="4415"/>
                      </a:cubicBezTo>
                      <a:cubicBezTo>
                        <a:pt x="1782" y="3707"/>
                        <a:pt x="1392" y="2967"/>
                        <a:pt x="1067" y="2207"/>
                      </a:cubicBezTo>
                      <a:lnTo>
                        <a:pt x="743" y="1168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8" name="Google Shape;1368;p30"/>
                <p:cNvSpPr/>
                <p:nvPr/>
              </p:nvSpPr>
              <p:spPr>
                <a:xfrm>
                  <a:off x="9359719" y="5174875"/>
                  <a:ext cx="45525" cy="44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25" h="44023" extrusionOk="0">
                      <a:moveTo>
                        <a:pt x="93" y="121"/>
                      </a:moveTo>
                      <a:cubicBezTo>
                        <a:pt x="937" y="-42"/>
                        <a:pt x="1847" y="-42"/>
                        <a:pt x="2691" y="121"/>
                      </a:cubicBezTo>
                      <a:cubicBezTo>
                        <a:pt x="3795" y="517"/>
                        <a:pt x="4899" y="757"/>
                        <a:pt x="6068" y="835"/>
                      </a:cubicBezTo>
                      <a:lnTo>
                        <a:pt x="20680" y="835"/>
                      </a:lnTo>
                      <a:lnTo>
                        <a:pt x="22499" y="835"/>
                      </a:lnTo>
                      <a:cubicBezTo>
                        <a:pt x="22953" y="770"/>
                        <a:pt x="23343" y="770"/>
                        <a:pt x="23797" y="835"/>
                      </a:cubicBezTo>
                      <a:cubicBezTo>
                        <a:pt x="23862" y="1244"/>
                        <a:pt x="23862" y="1660"/>
                        <a:pt x="23797" y="2069"/>
                      </a:cubicBezTo>
                      <a:cubicBezTo>
                        <a:pt x="23797" y="3498"/>
                        <a:pt x="23797" y="4537"/>
                        <a:pt x="23797" y="5836"/>
                      </a:cubicBezTo>
                      <a:cubicBezTo>
                        <a:pt x="23732" y="9856"/>
                        <a:pt x="24512" y="13850"/>
                        <a:pt x="26135" y="17525"/>
                      </a:cubicBezTo>
                      <a:cubicBezTo>
                        <a:pt x="27435" y="19870"/>
                        <a:pt x="29058" y="22052"/>
                        <a:pt x="30876" y="24020"/>
                      </a:cubicBezTo>
                      <a:cubicBezTo>
                        <a:pt x="33799" y="27592"/>
                        <a:pt x="34708" y="32073"/>
                        <a:pt x="37370" y="35190"/>
                      </a:cubicBezTo>
                      <a:cubicBezTo>
                        <a:pt x="39254" y="37885"/>
                        <a:pt x="41397" y="40346"/>
                        <a:pt x="43865" y="42529"/>
                      </a:cubicBezTo>
                      <a:lnTo>
                        <a:pt x="44969" y="43438"/>
                      </a:lnTo>
                      <a:lnTo>
                        <a:pt x="45618" y="44022"/>
                      </a:lnTo>
                      <a:cubicBezTo>
                        <a:pt x="45618" y="44022"/>
                        <a:pt x="45618" y="44022"/>
                        <a:pt x="45618" y="44022"/>
                      </a:cubicBezTo>
                      <a:lnTo>
                        <a:pt x="45164" y="44022"/>
                      </a:lnTo>
                      <a:lnTo>
                        <a:pt x="44709" y="44022"/>
                      </a:lnTo>
                      <a:cubicBezTo>
                        <a:pt x="41982" y="42431"/>
                        <a:pt x="39514" y="40463"/>
                        <a:pt x="37305" y="38177"/>
                      </a:cubicBezTo>
                      <a:cubicBezTo>
                        <a:pt x="35812" y="36723"/>
                        <a:pt x="34513" y="35112"/>
                        <a:pt x="33409" y="33372"/>
                      </a:cubicBezTo>
                      <a:cubicBezTo>
                        <a:pt x="32890" y="32462"/>
                        <a:pt x="32760" y="31423"/>
                        <a:pt x="32305" y="30449"/>
                      </a:cubicBezTo>
                      <a:cubicBezTo>
                        <a:pt x="31331" y="28124"/>
                        <a:pt x="30097" y="25935"/>
                        <a:pt x="28538" y="23955"/>
                      </a:cubicBezTo>
                      <a:cubicBezTo>
                        <a:pt x="28343" y="23507"/>
                        <a:pt x="28149" y="23078"/>
                        <a:pt x="27889" y="22656"/>
                      </a:cubicBezTo>
                      <a:cubicBezTo>
                        <a:pt x="25746" y="20123"/>
                        <a:pt x="24317" y="17045"/>
                        <a:pt x="23797" y="13759"/>
                      </a:cubicBezTo>
                      <a:cubicBezTo>
                        <a:pt x="23472" y="11109"/>
                        <a:pt x="23278" y="8440"/>
                        <a:pt x="23213" y="5771"/>
                      </a:cubicBezTo>
                      <a:lnTo>
                        <a:pt x="23213" y="2069"/>
                      </a:lnTo>
                      <a:cubicBezTo>
                        <a:pt x="23213" y="1679"/>
                        <a:pt x="21329" y="2069"/>
                        <a:pt x="20160" y="2394"/>
                      </a:cubicBezTo>
                      <a:cubicBezTo>
                        <a:pt x="17628" y="2621"/>
                        <a:pt x="15030" y="2621"/>
                        <a:pt x="12497" y="2394"/>
                      </a:cubicBezTo>
                      <a:cubicBezTo>
                        <a:pt x="11263" y="2394"/>
                        <a:pt x="10029" y="2394"/>
                        <a:pt x="8860" y="2394"/>
                      </a:cubicBezTo>
                      <a:cubicBezTo>
                        <a:pt x="7042" y="2245"/>
                        <a:pt x="5224" y="1894"/>
                        <a:pt x="3470" y="1355"/>
                      </a:cubicBezTo>
                      <a:cubicBezTo>
                        <a:pt x="2756" y="1166"/>
                        <a:pt x="2042" y="900"/>
                        <a:pt x="1392" y="575"/>
                      </a:cubicBez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9" name="Google Shape;1369;p30"/>
                <p:cNvSpPr/>
                <p:nvPr/>
              </p:nvSpPr>
              <p:spPr>
                <a:xfrm>
                  <a:off x="9390697" y="5217015"/>
                  <a:ext cx="26886" cy="2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86" h="23314" extrusionOk="0">
                      <a:moveTo>
                        <a:pt x="93" y="-1"/>
                      </a:moveTo>
                      <a:cubicBezTo>
                        <a:pt x="547" y="-1"/>
                        <a:pt x="1197" y="-1"/>
                        <a:pt x="1587" y="-1"/>
                      </a:cubicBezTo>
                      <a:cubicBezTo>
                        <a:pt x="2171" y="311"/>
                        <a:pt x="2756" y="532"/>
                        <a:pt x="3405" y="649"/>
                      </a:cubicBezTo>
                      <a:cubicBezTo>
                        <a:pt x="6198" y="746"/>
                        <a:pt x="8925" y="1317"/>
                        <a:pt x="11523" y="2337"/>
                      </a:cubicBezTo>
                      <a:cubicBezTo>
                        <a:pt x="12757" y="2883"/>
                        <a:pt x="14056" y="3298"/>
                        <a:pt x="15419" y="3571"/>
                      </a:cubicBezTo>
                      <a:lnTo>
                        <a:pt x="17108" y="3571"/>
                      </a:lnTo>
                      <a:cubicBezTo>
                        <a:pt x="17108" y="3571"/>
                        <a:pt x="17887" y="3571"/>
                        <a:pt x="18017" y="3571"/>
                      </a:cubicBezTo>
                      <a:lnTo>
                        <a:pt x="18017" y="4545"/>
                      </a:lnTo>
                      <a:cubicBezTo>
                        <a:pt x="17822" y="5643"/>
                        <a:pt x="17822" y="6760"/>
                        <a:pt x="18017" y="7857"/>
                      </a:cubicBezTo>
                      <a:cubicBezTo>
                        <a:pt x="18277" y="9286"/>
                        <a:pt x="18797" y="10656"/>
                        <a:pt x="19576" y="11884"/>
                      </a:cubicBezTo>
                      <a:cubicBezTo>
                        <a:pt x="20680" y="13897"/>
                        <a:pt x="22109" y="15585"/>
                        <a:pt x="23407" y="17534"/>
                      </a:cubicBezTo>
                      <a:cubicBezTo>
                        <a:pt x="24707" y="19482"/>
                        <a:pt x="25291" y="20781"/>
                        <a:pt x="26460" y="22339"/>
                      </a:cubicBezTo>
                      <a:lnTo>
                        <a:pt x="26980" y="22924"/>
                      </a:lnTo>
                      <a:lnTo>
                        <a:pt x="26980" y="23314"/>
                      </a:lnTo>
                      <a:lnTo>
                        <a:pt x="26980" y="23314"/>
                      </a:lnTo>
                      <a:lnTo>
                        <a:pt x="26980" y="23314"/>
                      </a:lnTo>
                      <a:lnTo>
                        <a:pt x="26980" y="23314"/>
                      </a:lnTo>
                      <a:cubicBezTo>
                        <a:pt x="25551" y="22249"/>
                        <a:pt x="24317" y="21002"/>
                        <a:pt x="23213" y="19612"/>
                      </a:cubicBezTo>
                      <a:cubicBezTo>
                        <a:pt x="22434" y="18703"/>
                        <a:pt x="21525" y="17988"/>
                        <a:pt x="20810" y="17079"/>
                      </a:cubicBezTo>
                      <a:cubicBezTo>
                        <a:pt x="20095" y="16170"/>
                        <a:pt x="20290" y="15975"/>
                        <a:pt x="19966" y="15520"/>
                      </a:cubicBezTo>
                      <a:cubicBezTo>
                        <a:pt x="19057" y="14397"/>
                        <a:pt x="18342" y="13150"/>
                        <a:pt x="17757" y="11819"/>
                      </a:cubicBezTo>
                      <a:cubicBezTo>
                        <a:pt x="17757" y="11819"/>
                        <a:pt x="17757" y="11169"/>
                        <a:pt x="17757" y="10910"/>
                      </a:cubicBezTo>
                      <a:cubicBezTo>
                        <a:pt x="17043" y="9137"/>
                        <a:pt x="16913" y="7182"/>
                        <a:pt x="17368" y="5324"/>
                      </a:cubicBezTo>
                      <a:lnTo>
                        <a:pt x="17757" y="4220"/>
                      </a:lnTo>
                      <a:cubicBezTo>
                        <a:pt x="17757" y="4220"/>
                        <a:pt x="17757" y="3896"/>
                        <a:pt x="17757" y="3896"/>
                      </a:cubicBezTo>
                      <a:lnTo>
                        <a:pt x="15809" y="3896"/>
                      </a:lnTo>
                      <a:cubicBezTo>
                        <a:pt x="14316" y="3896"/>
                        <a:pt x="12757" y="3896"/>
                        <a:pt x="11263" y="3376"/>
                      </a:cubicBezTo>
                      <a:cubicBezTo>
                        <a:pt x="9834" y="3129"/>
                        <a:pt x="8471" y="2785"/>
                        <a:pt x="7107" y="2337"/>
                      </a:cubicBezTo>
                      <a:cubicBezTo>
                        <a:pt x="6457" y="2337"/>
                        <a:pt x="5743" y="2337"/>
                        <a:pt x="5029" y="2012"/>
                      </a:cubicBezTo>
                      <a:cubicBezTo>
                        <a:pt x="4054" y="1739"/>
                        <a:pt x="3145" y="1370"/>
                        <a:pt x="2236" y="908"/>
                      </a:cubicBezTo>
                      <a:lnTo>
                        <a:pt x="1132" y="194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0" name="Google Shape;1370;p30"/>
                <p:cNvSpPr/>
                <p:nvPr/>
              </p:nvSpPr>
              <p:spPr>
                <a:xfrm>
                  <a:off x="9419856" y="5270392"/>
                  <a:ext cx="36498" cy="55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98" h="55143" extrusionOk="0">
                      <a:moveTo>
                        <a:pt x="93" y="6"/>
                      </a:moveTo>
                      <a:cubicBezTo>
                        <a:pt x="937" y="-33"/>
                        <a:pt x="1847" y="96"/>
                        <a:pt x="2626" y="395"/>
                      </a:cubicBezTo>
                      <a:cubicBezTo>
                        <a:pt x="3730" y="882"/>
                        <a:pt x="4834" y="1272"/>
                        <a:pt x="6003" y="1564"/>
                      </a:cubicBezTo>
                      <a:cubicBezTo>
                        <a:pt x="8471" y="2019"/>
                        <a:pt x="10874" y="2603"/>
                        <a:pt x="13277" y="3318"/>
                      </a:cubicBezTo>
                      <a:cubicBezTo>
                        <a:pt x="14510" y="3681"/>
                        <a:pt x="15744" y="4136"/>
                        <a:pt x="16913" y="4681"/>
                      </a:cubicBezTo>
                      <a:cubicBezTo>
                        <a:pt x="17692" y="5091"/>
                        <a:pt x="18212" y="5798"/>
                        <a:pt x="18472" y="6630"/>
                      </a:cubicBezTo>
                      <a:cubicBezTo>
                        <a:pt x="18602" y="7448"/>
                        <a:pt x="18407" y="8286"/>
                        <a:pt x="17952" y="8968"/>
                      </a:cubicBezTo>
                      <a:cubicBezTo>
                        <a:pt x="16589" y="10858"/>
                        <a:pt x="15874" y="13131"/>
                        <a:pt x="15874" y="15462"/>
                      </a:cubicBezTo>
                      <a:cubicBezTo>
                        <a:pt x="16005" y="19599"/>
                        <a:pt x="18147" y="23405"/>
                        <a:pt x="21655" y="25593"/>
                      </a:cubicBezTo>
                      <a:cubicBezTo>
                        <a:pt x="22888" y="26327"/>
                        <a:pt x="23992" y="27152"/>
                        <a:pt x="25096" y="28061"/>
                      </a:cubicBezTo>
                      <a:cubicBezTo>
                        <a:pt x="26265" y="29152"/>
                        <a:pt x="26980" y="30633"/>
                        <a:pt x="27110" y="32218"/>
                      </a:cubicBezTo>
                      <a:cubicBezTo>
                        <a:pt x="27175" y="36413"/>
                        <a:pt x="28149" y="40549"/>
                        <a:pt x="30032" y="44297"/>
                      </a:cubicBezTo>
                      <a:cubicBezTo>
                        <a:pt x="31525" y="47317"/>
                        <a:pt x="33214" y="50207"/>
                        <a:pt x="35162" y="52934"/>
                      </a:cubicBezTo>
                      <a:lnTo>
                        <a:pt x="36137" y="54038"/>
                      </a:lnTo>
                      <a:lnTo>
                        <a:pt x="36591" y="54753"/>
                      </a:lnTo>
                      <a:lnTo>
                        <a:pt x="36591" y="55142"/>
                      </a:lnTo>
                      <a:lnTo>
                        <a:pt x="36137" y="55142"/>
                      </a:lnTo>
                      <a:lnTo>
                        <a:pt x="35682" y="54753"/>
                      </a:lnTo>
                      <a:cubicBezTo>
                        <a:pt x="33409" y="52545"/>
                        <a:pt x="31396" y="50083"/>
                        <a:pt x="29642" y="47414"/>
                      </a:cubicBezTo>
                      <a:cubicBezTo>
                        <a:pt x="28473" y="45700"/>
                        <a:pt x="27434" y="43900"/>
                        <a:pt x="26525" y="42024"/>
                      </a:cubicBezTo>
                      <a:cubicBezTo>
                        <a:pt x="26200" y="40998"/>
                        <a:pt x="26005" y="39958"/>
                        <a:pt x="25810" y="38906"/>
                      </a:cubicBezTo>
                      <a:cubicBezTo>
                        <a:pt x="25096" y="36374"/>
                        <a:pt x="25810" y="33581"/>
                        <a:pt x="24902" y="31503"/>
                      </a:cubicBezTo>
                      <a:cubicBezTo>
                        <a:pt x="24902" y="31113"/>
                        <a:pt x="24902" y="30594"/>
                        <a:pt x="24902" y="30204"/>
                      </a:cubicBezTo>
                      <a:cubicBezTo>
                        <a:pt x="23342" y="27736"/>
                        <a:pt x="19836" y="26632"/>
                        <a:pt x="17952" y="23710"/>
                      </a:cubicBezTo>
                      <a:cubicBezTo>
                        <a:pt x="16459" y="21346"/>
                        <a:pt x="15614" y="18638"/>
                        <a:pt x="15484" y="15852"/>
                      </a:cubicBezTo>
                      <a:cubicBezTo>
                        <a:pt x="15289" y="13046"/>
                        <a:pt x="15809" y="10241"/>
                        <a:pt x="17108" y="7734"/>
                      </a:cubicBezTo>
                      <a:cubicBezTo>
                        <a:pt x="17628" y="6045"/>
                        <a:pt x="14056" y="5461"/>
                        <a:pt x="11913" y="4552"/>
                      </a:cubicBezTo>
                      <a:cubicBezTo>
                        <a:pt x="9769" y="3642"/>
                        <a:pt x="9510" y="4032"/>
                        <a:pt x="8341" y="3642"/>
                      </a:cubicBezTo>
                      <a:cubicBezTo>
                        <a:pt x="7172" y="3253"/>
                        <a:pt x="4899" y="2408"/>
                        <a:pt x="3210" y="1694"/>
                      </a:cubicBezTo>
                      <a:lnTo>
                        <a:pt x="1197" y="655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1" name="Google Shape;1371;p30"/>
                <p:cNvSpPr/>
                <p:nvPr/>
              </p:nvSpPr>
              <p:spPr>
                <a:xfrm>
                  <a:off x="9352705" y="5225198"/>
                  <a:ext cx="26821" cy="34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21" h="34131" extrusionOk="0">
                      <a:moveTo>
                        <a:pt x="93" y="-1"/>
                      </a:moveTo>
                      <a:cubicBezTo>
                        <a:pt x="612" y="-1"/>
                        <a:pt x="1261" y="388"/>
                        <a:pt x="1522" y="843"/>
                      </a:cubicBezTo>
                      <a:cubicBezTo>
                        <a:pt x="1912" y="1460"/>
                        <a:pt x="2366" y="1980"/>
                        <a:pt x="3015" y="2337"/>
                      </a:cubicBezTo>
                      <a:cubicBezTo>
                        <a:pt x="5613" y="3740"/>
                        <a:pt x="8341" y="4993"/>
                        <a:pt x="11068" y="6104"/>
                      </a:cubicBezTo>
                      <a:cubicBezTo>
                        <a:pt x="12562" y="6610"/>
                        <a:pt x="13926" y="7454"/>
                        <a:pt x="15029" y="8571"/>
                      </a:cubicBezTo>
                      <a:cubicBezTo>
                        <a:pt x="16264" y="10767"/>
                        <a:pt x="17173" y="13131"/>
                        <a:pt x="17757" y="15585"/>
                      </a:cubicBezTo>
                      <a:cubicBezTo>
                        <a:pt x="18407" y="17144"/>
                        <a:pt x="19121" y="18644"/>
                        <a:pt x="20030" y="20066"/>
                      </a:cubicBezTo>
                      <a:cubicBezTo>
                        <a:pt x="21329" y="22404"/>
                        <a:pt x="22693" y="24613"/>
                        <a:pt x="23797" y="26950"/>
                      </a:cubicBezTo>
                      <a:cubicBezTo>
                        <a:pt x="24901" y="29288"/>
                        <a:pt x="25356" y="30847"/>
                        <a:pt x="26394" y="32665"/>
                      </a:cubicBezTo>
                      <a:cubicBezTo>
                        <a:pt x="26524" y="32919"/>
                        <a:pt x="26719" y="33159"/>
                        <a:pt x="26915" y="33380"/>
                      </a:cubicBezTo>
                      <a:cubicBezTo>
                        <a:pt x="26915" y="33380"/>
                        <a:pt x="26915" y="33380"/>
                        <a:pt x="26915" y="33899"/>
                      </a:cubicBezTo>
                      <a:cubicBezTo>
                        <a:pt x="26915" y="34419"/>
                        <a:pt x="26915" y="33899"/>
                        <a:pt x="26915" y="33899"/>
                      </a:cubicBezTo>
                      <a:lnTo>
                        <a:pt x="26915" y="33899"/>
                      </a:lnTo>
                      <a:lnTo>
                        <a:pt x="26915" y="33899"/>
                      </a:lnTo>
                      <a:cubicBezTo>
                        <a:pt x="25486" y="32549"/>
                        <a:pt x="24317" y="30964"/>
                        <a:pt x="23407" y="29223"/>
                      </a:cubicBezTo>
                      <a:lnTo>
                        <a:pt x="21264" y="26106"/>
                      </a:lnTo>
                      <a:cubicBezTo>
                        <a:pt x="21264" y="25521"/>
                        <a:pt x="20809" y="24872"/>
                        <a:pt x="20485" y="24288"/>
                      </a:cubicBezTo>
                      <a:cubicBezTo>
                        <a:pt x="19641" y="22982"/>
                        <a:pt x="18927" y="21612"/>
                        <a:pt x="18277" y="20196"/>
                      </a:cubicBezTo>
                      <a:cubicBezTo>
                        <a:pt x="18277" y="19871"/>
                        <a:pt x="18277" y="19547"/>
                        <a:pt x="18277" y="19222"/>
                      </a:cubicBezTo>
                      <a:cubicBezTo>
                        <a:pt x="17432" y="17397"/>
                        <a:pt x="16783" y="15449"/>
                        <a:pt x="16524" y="13442"/>
                      </a:cubicBezTo>
                      <a:cubicBezTo>
                        <a:pt x="16524" y="11851"/>
                        <a:pt x="16004" y="10306"/>
                        <a:pt x="15094" y="9026"/>
                      </a:cubicBezTo>
                      <a:cubicBezTo>
                        <a:pt x="13991" y="7857"/>
                        <a:pt x="12302" y="7857"/>
                        <a:pt x="10614" y="7467"/>
                      </a:cubicBezTo>
                      <a:cubicBezTo>
                        <a:pt x="9055" y="7052"/>
                        <a:pt x="7497" y="6389"/>
                        <a:pt x="6132" y="5519"/>
                      </a:cubicBezTo>
                      <a:cubicBezTo>
                        <a:pt x="5483" y="5130"/>
                        <a:pt x="4704" y="4935"/>
                        <a:pt x="4054" y="4480"/>
                      </a:cubicBezTo>
                      <a:cubicBezTo>
                        <a:pt x="3080" y="3831"/>
                        <a:pt x="2236" y="3019"/>
                        <a:pt x="1587" y="2077"/>
                      </a:cubicBezTo>
                      <a:cubicBezTo>
                        <a:pt x="1326" y="1655"/>
                        <a:pt x="1067" y="1226"/>
                        <a:pt x="872" y="778"/>
                      </a:cubicBez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30"/>
                <p:cNvSpPr/>
                <p:nvPr/>
              </p:nvSpPr>
              <p:spPr>
                <a:xfrm>
                  <a:off x="9368811" y="5254877"/>
                  <a:ext cx="27925" cy="27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25" h="27535" extrusionOk="0">
                      <a:moveTo>
                        <a:pt x="93" y="-1"/>
                      </a:moveTo>
                      <a:cubicBezTo>
                        <a:pt x="612" y="-1"/>
                        <a:pt x="1262" y="-1"/>
                        <a:pt x="1587" y="-1"/>
                      </a:cubicBezTo>
                      <a:cubicBezTo>
                        <a:pt x="2107" y="467"/>
                        <a:pt x="2691" y="804"/>
                        <a:pt x="3340" y="973"/>
                      </a:cubicBezTo>
                      <a:cubicBezTo>
                        <a:pt x="6068" y="1564"/>
                        <a:pt x="8730" y="2434"/>
                        <a:pt x="11263" y="3571"/>
                      </a:cubicBezTo>
                      <a:lnTo>
                        <a:pt x="13147" y="4415"/>
                      </a:lnTo>
                      <a:lnTo>
                        <a:pt x="14186" y="4805"/>
                      </a:lnTo>
                      <a:cubicBezTo>
                        <a:pt x="14705" y="4805"/>
                        <a:pt x="14186" y="5584"/>
                        <a:pt x="14705" y="5779"/>
                      </a:cubicBezTo>
                      <a:cubicBezTo>
                        <a:pt x="15224" y="8058"/>
                        <a:pt x="16069" y="10254"/>
                        <a:pt x="17238" y="12273"/>
                      </a:cubicBezTo>
                      <a:cubicBezTo>
                        <a:pt x="18017" y="13572"/>
                        <a:pt x="18927" y="14812"/>
                        <a:pt x="19901" y="15975"/>
                      </a:cubicBezTo>
                      <a:cubicBezTo>
                        <a:pt x="21460" y="17806"/>
                        <a:pt x="22953" y="19709"/>
                        <a:pt x="24317" y="21690"/>
                      </a:cubicBezTo>
                      <a:cubicBezTo>
                        <a:pt x="25356" y="23249"/>
                        <a:pt x="26265" y="25002"/>
                        <a:pt x="27434" y="26561"/>
                      </a:cubicBezTo>
                      <a:lnTo>
                        <a:pt x="28019" y="27145"/>
                      </a:lnTo>
                      <a:lnTo>
                        <a:pt x="28019" y="27535"/>
                      </a:lnTo>
                      <a:cubicBezTo>
                        <a:pt x="28019" y="27535"/>
                        <a:pt x="28019" y="27535"/>
                        <a:pt x="28019" y="27535"/>
                      </a:cubicBezTo>
                      <a:lnTo>
                        <a:pt x="28019" y="27535"/>
                      </a:lnTo>
                      <a:cubicBezTo>
                        <a:pt x="26524" y="26528"/>
                        <a:pt x="25226" y="25275"/>
                        <a:pt x="24122" y="23833"/>
                      </a:cubicBezTo>
                      <a:cubicBezTo>
                        <a:pt x="23407" y="22924"/>
                        <a:pt x="22433" y="22209"/>
                        <a:pt x="21719" y="21300"/>
                      </a:cubicBezTo>
                      <a:cubicBezTo>
                        <a:pt x="21004" y="20391"/>
                        <a:pt x="21199" y="20196"/>
                        <a:pt x="20809" y="19742"/>
                      </a:cubicBezTo>
                      <a:cubicBezTo>
                        <a:pt x="19836" y="18670"/>
                        <a:pt x="18927" y="17514"/>
                        <a:pt x="18147" y="16300"/>
                      </a:cubicBezTo>
                      <a:cubicBezTo>
                        <a:pt x="18147" y="16300"/>
                        <a:pt x="18147" y="15715"/>
                        <a:pt x="18147" y="15455"/>
                      </a:cubicBezTo>
                      <a:cubicBezTo>
                        <a:pt x="17043" y="13942"/>
                        <a:pt x="16264" y="12247"/>
                        <a:pt x="15809" y="10455"/>
                      </a:cubicBezTo>
                      <a:lnTo>
                        <a:pt x="14640" y="5974"/>
                      </a:lnTo>
                      <a:cubicBezTo>
                        <a:pt x="14640" y="5519"/>
                        <a:pt x="14640" y="5454"/>
                        <a:pt x="14640" y="5454"/>
                      </a:cubicBezTo>
                      <a:lnTo>
                        <a:pt x="13407" y="5454"/>
                      </a:lnTo>
                      <a:lnTo>
                        <a:pt x="11068" y="5065"/>
                      </a:lnTo>
                      <a:cubicBezTo>
                        <a:pt x="9639" y="4694"/>
                        <a:pt x="8276" y="4194"/>
                        <a:pt x="6977" y="3571"/>
                      </a:cubicBezTo>
                      <a:cubicBezTo>
                        <a:pt x="6327" y="3571"/>
                        <a:pt x="5613" y="3246"/>
                        <a:pt x="4964" y="2986"/>
                      </a:cubicBezTo>
                      <a:cubicBezTo>
                        <a:pt x="3989" y="2597"/>
                        <a:pt x="3080" y="2071"/>
                        <a:pt x="2236" y="1428"/>
                      </a:cubicBezTo>
                      <a:lnTo>
                        <a:pt x="1262" y="519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30"/>
                <p:cNvSpPr/>
                <p:nvPr/>
              </p:nvSpPr>
              <p:spPr>
                <a:xfrm>
                  <a:off x="9433754" y="5245785"/>
                  <a:ext cx="13248" cy="18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8" h="18508" extrusionOk="0">
                      <a:moveTo>
                        <a:pt x="93" y="-1"/>
                      </a:moveTo>
                      <a:cubicBezTo>
                        <a:pt x="93" y="-1"/>
                        <a:pt x="807" y="453"/>
                        <a:pt x="807" y="648"/>
                      </a:cubicBezTo>
                      <a:cubicBezTo>
                        <a:pt x="742" y="1018"/>
                        <a:pt x="1002" y="1369"/>
                        <a:pt x="1326" y="1492"/>
                      </a:cubicBezTo>
                      <a:cubicBezTo>
                        <a:pt x="2886" y="1811"/>
                        <a:pt x="4379" y="2499"/>
                        <a:pt x="5613" y="3506"/>
                      </a:cubicBezTo>
                      <a:cubicBezTo>
                        <a:pt x="6197" y="4129"/>
                        <a:pt x="6782" y="4805"/>
                        <a:pt x="7237" y="5519"/>
                      </a:cubicBezTo>
                      <a:cubicBezTo>
                        <a:pt x="8016" y="6688"/>
                        <a:pt x="8211" y="8052"/>
                        <a:pt x="8860" y="9221"/>
                      </a:cubicBezTo>
                      <a:cubicBezTo>
                        <a:pt x="9250" y="9994"/>
                        <a:pt x="9769" y="10734"/>
                        <a:pt x="10289" y="11429"/>
                      </a:cubicBezTo>
                      <a:cubicBezTo>
                        <a:pt x="11198" y="12455"/>
                        <a:pt x="11912" y="13617"/>
                        <a:pt x="12432" y="14871"/>
                      </a:cubicBezTo>
                      <a:cubicBezTo>
                        <a:pt x="12822" y="15845"/>
                        <a:pt x="12952" y="17014"/>
                        <a:pt x="13342" y="18118"/>
                      </a:cubicBezTo>
                      <a:cubicBezTo>
                        <a:pt x="13342" y="18118"/>
                        <a:pt x="13342" y="18118"/>
                        <a:pt x="13342" y="18507"/>
                      </a:cubicBezTo>
                      <a:lnTo>
                        <a:pt x="13342" y="18507"/>
                      </a:lnTo>
                      <a:lnTo>
                        <a:pt x="13342" y="18507"/>
                      </a:lnTo>
                      <a:cubicBezTo>
                        <a:pt x="13342" y="18507"/>
                        <a:pt x="13342" y="18507"/>
                        <a:pt x="13342" y="18507"/>
                      </a:cubicBezTo>
                      <a:cubicBezTo>
                        <a:pt x="12562" y="17865"/>
                        <a:pt x="11912" y="17046"/>
                        <a:pt x="11458" y="16105"/>
                      </a:cubicBezTo>
                      <a:cubicBezTo>
                        <a:pt x="11458" y="15520"/>
                        <a:pt x="10549" y="15065"/>
                        <a:pt x="10159" y="14481"/>
                      </a:cubicBezTo>
                      <a:cubicBezTo>
                        <a:pt x="9769" y="13896"/>
                        <a:pt x="10159" y="13767"/>
                        <a:pt x="10159" y="13507"/>
                      </a:cubicBezTo>
                      <a:cubicBezTo>
                        <a:pt x="9639" y="12838"/>
                        <a:pt x="9185" y="12150"/>
                        <a:pt x="8730" y="11429"/>
                      </a:cubicBezTo>
                      <a:cubicBezTo>
                        <a:pt x="8730" y="11429"/>
                        <a:pt x="8730" y="11039"/>
                        <a:pt x="8730" y="10909"/>
                      </a:cubicBezTo>
                      <a:cubicBezTo>
                        <a:pt x="8211" y="9974"/>
                        <a:pt x="7886" y="8935"/>
                        <a:pt x="7757" y="7857"/>
                      </a:cubicBezTo>
                      <a:cubicBezTo>
                        <a:pt x="7821" y="7026"/>
                        <a:pt x="7562" y="6201"/>
                        <a:pt x="7107" y="5519"/>
                      </a:cubicBezTo>
                      <a:cubicBezTo>
                        <a:pt x="6522" y="4934"/>
                        <a:pt x="5743" y="4512"/>
                        <a:pt x="4964" y="4285"/>
                      </a:cubicBezTo>
                      <a:cubicBezTo>
                        <a:pt x="4184" y="3973"/>
                        <a:pt x="3470" y="3577"/>
                        <a:pt x="2821" y="3116"/>
                      </a:cubicBezTo>
                      <a:cubicBezTo>
                        <a:pt x="2431" y="3116"/>
                        <a:pt x="1977" y="3116"/>
                        <a:pt x="1587" y="2726"/>
                      </a:cubicBezTo>
                      <a:cubicBezTo>
                        <a:pt x="937" y="2337"/>
                        <a:pt x="483" y="1739"/>
                        <a:pt x="288" y="1038"/>
                      </a:cubicBezTo>
                      <a:cubicBezTo>
                        <a:pt x="288" y="733"/>
                        <a:pt x="288" y="434"/>
                        <a:pt x="288" y="128"/>
                      </a:cubicBez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30"/>
                <p:cNvSpPr/>
                <p:nvPr/>
              </p:nvSpPr>
              <p:spPr>
                <a:xfrm>
                  <a:off x="9393944" y="5314820"/>
                  <a:ext cx="20262" cy="24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62" h="24093" extrusionOk="0">
                      <a:moveTo>
                        <a:pt x="93" y="-1"/>
                      </a:moveTo>
                      <a:cubicBezTo>
                        <a:pt x="483" y="-1"/>
                        <a:pt x="1067" y="-1"/>
                        <a:pt x="1391" y="-1"/>
                      </a:cubicBezTo>
                      <a:cubicBezTo>
                        <a:pt x="1847" y="343"/>
                        <a:pt x="2366" y="570"/>
                        <a:pt x="2886" y="648"/>
                      </a:cubicBezTo>
                      <a:cubicBezTo>
                        <a:pt x="5159" y="798"/>
                        <a:pt x="7432" y="1486"/>
                        <a:pt x="9380" y="2661"/>
                      </a:cubicBezTo>
                      <a:cubicBezTo>
                        <a:pt x="10549" y="3194"/>
                        <a:pt x="11393" y="4259"/>
                        <a:pt x="11653" y="5519"/>
                      </a:cubicBezTo>
                      <a:cubicBezTo>
                        <a:pt x="11783" y="7415"/>
                        <a:pt x="12107" y="9292"/>
                        <a:pt x="12692" y="11104"/>
                      </a:cubicBezTo>
                      <a:cubicBezTo>
                        <a:pt x="13147" y="12273"/>
                        <a:pt x="13731" y="13383"/>
                        <a:pt x="14445" y="14416"/>
                      </a:cubicBezTo>
                      <a:cubicBezTo>
                        <a:pt x="15484" y="16040"/>
                        <a:pt x="16654" y="17533"/>
                        <a:pt x="17563" y="19222"/>
                      </a:cubicBezTo>
                      <a:cubicBezTo>
                        <a:pt x="18277" y="20625"/>
                        <a:pt x="19057" y="21995"/>
                        <a:pt x="19901" y="23313"/>
                      </a:cubicBezTo>
                      <a:lnTo>
                        <a:pt x="20355" y="23768"/>
                      </a:lnTo>
                      <a:lnTo>
                        <a:pt x="20355" y="24093"/>
                      </a:lnTo>
                      <a:lnTo>
                        <a:pt x="20355" y="24093"/>
                      </a:lnTo>
                      <a:lnTo>
                        <a:pt x="20355" y="24093"/>
                      </a:lnTo>
                      <a:lnTo>
                        <a:pt x="20355" y="24093"/>
                      </a:lnTo>
                      <a:cubicBezTo>
                        <a:pt x="19057" y="23300"/>
                        <a:pt x="17952" y="22268"/>
                        <a:pt x="17108" y="21040"/>
                      </a:cubicBezTo>
                      <a:cubicBezTo>
                        <a:pt x="16589" y="20261"/>
                        <a:pt x="15809" y="19611"/>
                        <a:pt x="15224" y="18832"/>
                      </a:cubicBezTo>
                      <a:cubicBezTo>
                        <a:pt x="14640" y="18053"/>
                        <a:pt x="15224" y="17923"/>
                        <a:pt x="14575" y="17468"/>
                      </a:cubicBezTo>
                      <a:cubicBezTo>
                        <a:pt x="13861" y="16507"/>
                        <a:pt x="13212" y="15487"/>
                        <a:pt x="12692" y="14416"/>
                      </a:cubicBezTo>
                      <a:cubicBezTo>
                        <a:pt x="12692" y="14416"/>
                        <a:pt x="12692" y="13896"/>
                        <a:pt x="12692" y="13702"/>
                      </a:cubicBezTo>
                      <a:cubicBezTo>
                        <a:pt x="11977" y="12325"/>
                        <a:pt x="11523" y="10786"/>
                        <a:pt x="11523" y="9221"/>
                      </a:cubicBezTo>
                      <a:cubicBezTo>
                        <a:pt x="11653" y="7993"/>
                        <a:pt x="11653" y="6746"/>
                        <a:pt x="11523" y="5519"/>
                      </a:cubicBezTo>
                      <a:cubicBezTo>
                        <a:pt x="11523" y="4285"/>
                        <a:pt x="10159" y="4025"/>
                        <a:pt x="8860" y="3700"/>
                      </a:cubicBezTo>
                      <a:cubicBezTo>
                        <a:pt x="7757" y="3350"/>
                        <a:pt x="6652" y="2915"/>
                        <a:pt x="5613" y="2402"/>
                      </a:cubicBezTo>
                      <a:cubicBezTo>
                        <a:pt x="5029" y="2402"/>
                        <a:pt x="4444" y="2402"/>
                        <a:pt x="3924" y="2402"/>
                      </a:cubicBezTo>
                      <a:cubicBezTo>
                        <a:pt x="3145" y="2129"/>
                        <a:pt x="2366" y="1759"/>
                        <a:pt x="1652" y="1297"/>
                      </a:cubicBezTo>
                      <a:lnTo>
                        <a:pt x="742" y="648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30"/>
                <p:cNvSpPr/>
                <p:nvPr/>
              </p:nvSpPr>
              <p:spPr>
                <a:xfrm>
                  <a:off x="9382124" y="5299883"/>
                  <a:ext cx="12865" cy="20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5" h="20262" extrusionOk="0">
                      <a:moveTo>
                        <a:pt x="93" y="-1"/>
                      </a:moveTo>
                      <a:cubicBezTo>
                        <a:pt x="93" y="-1"/>
                        <a:pt x="872" y="-1"/>
                        <a:pt x="937" y="519"/>
                      </a:cubicBezTo>
                      <a:cubicBezTo>
                        <a:pt x="1001" y="895"/>
                        <a:pt x="1261" y="1200"/>
                        <a:pt x="1652" y="1298"/>
                      </a:cubicBezTo>
                      <a:cubicBezTo>
                        <a:pt x="3405" y="1467"/>
                        <a:pt x="5093" y="2253"/>
                        <a:pt x="6327" y="3506"/>
                      </a:cubicBezTo>
                      <a:cubicBezTo>
                        <a:pt x="6847" y="4259"/>
                        <a:pt x="7237" y="5123"/>
                        <a:pt x="7367" y="6039"/>
                      </a:cubicBezTo>
                      <a:cubicBezTo>
                        <a:pt x="7561" y="7422"/>
                        <a:pt x="7886" y="8792"/>
                        <a:pt x="8276" y="10130"/>
                      </a:cubicBezTo>
                      <a:cubicBezTo>
                        <a:pt x="8665" y="10981"/>
                        <a:pt x="9119" y="11786"/>
                        <a:pt x="9704" y="12533"/>
                      </a:cubicBezTo>
                      <a:cubicBezTo>
                        <a:pt x="10484" y="13663"/>
                        <a:pt x="11198" y="14884"/>
                        <a:pt x="11717" y="16170"/>
                      </a:cubicBezTo>
                      <a:cubicBezTo>
                        <a:pt x="12107" y="17209"/>
                        <a:pt x="12302" y="18443"/>
                        <a:pt x="12757" y="19547"/>
                      </a:cubicBezTo>
                      <a:cubicBezTo>
                        <a:pt x="13211" y="20651"/>
                        <a:pt x="12757" y="19547"/>
                        <a:pt x="12757" y="19936"/>
                      </a:cubicBezTo>
                      <a:cubicBezTo>
                        <a:pt x="12757" y="20326"/>
                        <a:pt x="12757" y="19936"/>
                        <a:pt x="12757" y="20261"/>
                      </a:cubicBezTo>
                      <a:lnTo>
                        <a:pt x="12757" y="20261"/>
                      </a:lnTo>
                      <a:lnTo>
                        <a:pt x="12757" y="20261"/>
                      </a:lnTo>
                      <a:lnTo>
                        <a:pt x="12757" y="20261"/>
                      </a:lnTo>
                      <a:cubicBezTo>
                        <a:pt x="11912" y="19573"/>
                        <a:pt x="11198" y="18709"/>
                        <a:pt x="10743" y="17729"/>
                      </a:cubicBezTo>
                      <a:cubicBezTo>
                        <a:pt x="10743" y="17079"/>
                        <a:pt x="9834" y="16624"/>
                        <a:pt x="9444" y="15975"/>
                      </a:cubicBezTo>
                      <a:cubicBezTo>
                        <a:pt x="9055" y="15326"/>
                        <a:pt x="9444" y="15261"/>
                        <a:pt x="9444" y="14936"/>
                      </a:cubicBezTo>
                      <a:cubicBezTo>
                        <a:pt x="8925" y="14209"/>
                        <a:pt x="8470" y="13449"/>
                        <a:pt x="8081" y="12663"/>
                      </a:cubicBezTo>
                      <a:cubicBezTo>
                        <a:pt x="8081" y="12663"/>
                        <a:pt x="8081" y="12273"/>
                        <a:pt x="8081" y="12079"/>
                      </a:cubicBezTo>
                      <a:cubicBezTo>
                        <a:pt x="7626" y="11065"/>
                        <a:pt x="7302" y="9955"/>
                        <a:pt x="7302" y="8831"/>
                      </a:cubicBezTo>
                      <a:cubicBezTo>
                        <a:pt x="7496" y="7935"/>
                        <a:pt x="7496" y="7000"/>
                        <a:pt x="7302" y="6104"/>
                      </a:cubicBezTo>
                      <a:cubicBezTo>
                        <a:pt x="6977" y="5337"/>
                        <a:pt x="6392" y="4714"/>
                        <a:pt x="5678" y="4350"/>
                      </a:cubicBezTo>
                      <a:lnTo>
                        <a:pt x="3534" y="3116"/>
                      </a:lnTo>
                      <a:cubicBezTo>
                        <a:pt x="3080" y="3038"/>
                        <a:pt x="2690" y="2928"/>
                        <a:pt x="2236" y="2791"/>
                      </a:cubicBezTo>
                      <a:cubicBezTo>
                        <a:pt x="1587" y="2447"/>
                        <a:pt x="1066" y="1928"/>
                        <a:pt x="742" y="1298"/>
                      </a:cubicBezTo>
                      <a:cubicBezTo>
                        <a:pt x="677" y="999"/>
                        <a:pt x="677" y="694"/>
                        <a:pt x="742" y="388"/>
                      </a:cubicBez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30"/>
                <p:cNvSpPr/>
                <p:nvPr/>
              </p:nvSpPr>
              <p:spPr>
                <a:xfrm>
                  <a:off x="9346211" y="5307027"/>
                  <a:ext cx="17729" cy="24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29" h="24808" extrusionOk="0">
                      <a:moveTo>
                        <a:pt x="93" y="-1"/>
                      </a:moveTo>
                      <a:cubicBezTo>
                        <a:pt x="482" y="-1"/>
                        <a:pt x="1002" y="-1"/>
                        <a:pt x="1261" y="-1"/>
                      </a:cubicBezTo>
                      <a:cubicBezTo>
                        <a:pt x="1652" y="349"/>
                        <a:pt x="2171" y="596"/>
                        <a:pt x="2691" y="713"/>
                      </a:cubicBezTo>
                      <a:cubicBezTo>
                        <a:pt x="5029" y="888"/>
                        <a:pt x="7302" y="1720"/>
                        <a:pt x="9185" y="3116"/>
                      </a:cubicBezTo>
                      <a:cubicBezTo>
                        <a:pt x="10029" y="3973"/>
                        <a:pt x="10549" y="5097"/>
                        <a:pt x="10679" y="6298"/>
                      </a:cubicBezTo>
                      <a:cubicBezTo>
                        <a:pt x="10874" y="8104"/>
                        <a:pt x="11263" y="9877"/>
                        <a:pt x="11977" y="11559"/>
                      </a:cubicBezTo>
                      <a:cubicBezTo>
                        <a:pt x="12432" y="12650"/>
                        <a:pt x="13017" y="13695"/>
                        <a:pt x="13666" y="14676"/>
                      </a:cubicBezTo>
                      <a:cubicBezTo>
                        <a:pt x="14705" y="16222"/>
                        <a:pt x="15614" y="17878"/>
                        <a:pt x="16329" y="19611"/>
                      </a:cubicBezTo>
                      <a:cubicBezTo>
                        <a:pt x="16913" y="20975"/>
                        <a:pt x="17238" y="22469"/>
                        <a:pt x="17822" y="23898"/>
                      </a:cubicBezTo>
                      <a:cubicBezTo>
                        <a:pt x="17822" y="24073"/>
                        <a:pt x="17822" y="24242"/>
                        <a:pt x="17822" y="24418"/>
                      </a:cubicBezTo>
                      <a:lnTo>
                        <a:pt x="17822" y="24807"/>
                      </a:lnTo>
                      <a:lnTo>
                        <a:pt x="17822" y="24807"/>
                      </a:lnTo>
                      <a:cubicBezTo>
                        <a:pt x="17822" y="24807"/>
                        <a:pt x="17822" y="24807"/>
                        <a:pt x="17822" y="24807"/>
                      </a:cubicBezTo>
                      <a:lnTo>
                        <a:pt x="17822" y="24807"/>
                      </a:lnTo>
                      <a:cubicBezTo>
                        <a:pt x="16848" y="23800"/>
                        <a:pt x="16004" y="22638"/>
                        <a:pt x="15354" y="21365"/>
                      </a:cubicBezTo>
                      <a:cubicBezTo>
                        <a:pt x="14900" y="20579"/>
                        <a:pt x="14380" y="19820"/>
                        <a:pt x="13796" y="19092"/>
                      </a:cubicBezTo>
                      <a:cubicBezTo>
                        <a:pt x="13666" y="18651"/>
                        <a:pt x="13536" y="18215"/>
                        <a:pt x="13342" y="17793"/>
                      </a:cubicBezTo>
                      <a:cubicBezTo>
                        <a:pt x="12757" y="16819"/>
                        <a:pt x="12172" y="15845"/>
                        <a:pt x="11653" y="14806"/>
                      </a:cubicBezTo>
                      <a:cubicBezTo>
                        <a:pt x="11133" y="13767"/>
                        <a:pt x="11653" y="14351"/>
                        <a:pt x="11653" y="14156"/>
                      </a:cubicBezTo>
                      <a:cubicBezTo>
                        <a:pt x="11003" y="12857"/>
                        <a:pt x="10549" y="11448"/>
                        <a:pt x="10419" y="10000"/>
                      </a:cubicBezTo>
                      <a:cubicBezTo>
                        <a:pt x="10549" y="8812"/>
                        <a:pt x="10549" y="7617"/>
                        <a:pt x="10419" y="6428"/>
                      </a:cubicBezTo>
                      <a:cubicBezTo>
                        <a:pt x="10159" y="5369"/>
                        <a:pt x="9444" y="4512"/>
                        <a:pt x="8406" y="4155"/>
                      </a:cubicBezTo>
                      <a:cubicBezTo>
                        <a:pt x="7367" y="3772"/>
                        <a:pt x="6392" y="3291"/>
                        <a:pt x="5418" y="2726"/>
                      </a:cubicBezTo>
                      <a:cubicBezTo>
                        <a:pt x="4899" y="2726"/>
                        <a:pt x="4314" y="2726"/>
                        <a:pt x="3794" y="2337"/>
                      </a:cubicBezTo>
                      <a:cubicBezTo>
                        <a:pt x="3080" y="2012"/>
                        <a:pt x="2366" y="1596"/>
                        <a:pt x="1717" y="1103"/>
                      </a:cubicBezTo>
                      <a:lnTo>
                        <a:pt x="937" y="453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30"/>
                <p:cNvSpPr/>
                <p:nvPr/>
              </p:nvSpPr>
              <p:spPr>
                <a:xfrm>
                  <a:off x="9329845" y="5227666"/>
                  <a:ext cx="10455" cy="19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5" h="19360" extrusionOk="0">
                      <a:moveTo>
                        <a:pt x="93" y="-1"/>
                      </a:moveTo>
                      <a:cubicBezTo>
                        <a:pt x="93" y="-1"/>
                        <a:pt x="872" y="-1"/>
                        <a:pt x="1002" y="-1"/>
                      </a:cubicBezTo>
                      <a:cubicBezTo>
                        <a:pt x="1132" y="-1"/>
                        <a:pt x="1522" y="584"/>
                        <a:pt x="1912" y="584"/>
                      </a:cubicBezTo>
                      <a:cubicBezTo>
                        <a:pt x="3665" y="467"/>
                        <a:pt x="5418" y="1077"/>
                        <a:pt x="6717" y="2272"/>
                      </a:cubicBezTo>
                      <a:cubicBezTo>
                        <a:pt x="7302" y="2967"/>
                        <a:pt x="7757" y="3791"/>
                        <a:pt x="7951" y="4675"/>
                      </a:cubicBezTo>
                      <a:cubicBezTo>
                        <a:pt x="7951" y="6039"/>
                        <a:pt x="7951" y="7402"/>
                        <a:pt x="8406" y="8766"/>
                      </a:cubicBezTo>
                      <a:cubicBezTo>
                        <a:pt x="8665" y="9630"/>
                        <a:pt x="8925" y="10474"/>
                        <a:pt x="9315" y="11299"/>
                      </a:cubicBezTo>
                      <a:cubicBezTo>
                        <a:pt x="9899" y="12553"/>
                        <a:pt x="10354" y="13884"/>
                        <a:pt x="10549" y="15261"/>
                      </a:cubicBezTo>
                      <a:cubicBezTo>
                        <a:pt x="10549" y="16300"/>
                        <a:pt x="10549" y="17534"/>
                        <a:pt x="10549" y="18703"/>
                      </a:cubicBezTo>
                      <a:cubicBezTo>
                        <a:pt x="10549" y="18703"/>
                        <a:pt x="10549" y="18703"/>
                        <a:pt x="10549" y="19157"/>
                      </a:cubicBezTo>
                      <a:cubicBezTo>
                        <a:pt x="10549" y="19612"/>
                        <a:pt x="10549" y="19157"/>
                        <a:pt x="10549" y="19157"/>
                      </a:cubicBezTo>
                      <a:lnTo>
                        <a:pt x="10549" y="19157"/>
                      </a:lnTo>
                      <a:lnTo>
                        <a:pt x="10549" y="19157"/>
                      </a:lnTo>
                      <a:cubicBezTo>
                        <a:pt x="10549" y="19157"/>
                        <a:pt x="10549" y="19157"/>
                        <a:pt x="10549" y="19157"/>
                      </a:cubicBezTo>
                      <a:cubicBezTo>
                        <a:pt x="9899" y="18293"/>
                        <a:pt x="9444" y="17293"/>
                        <a:pt x="9250" y="16235"/>
                      </a:cubicBezTo>
                      <a:cubicBezTo>
                        <a:pt x="9250" y="15585"/>
                        <a:pt x="8601" y="15001"/>
                        <a:pt x="8406" y="14351"/>
                      </a:cubicBezTo>
                      <a:cubicBezTo>
                        <a:pt x="8211" y="13702"/>
                        <a:pt x="8406" y="13637"/>
                        <a:pt x="8406" y="13312"/>
                      </a:cubicBezTo>
                      <a:cubicBezTo>
                        <a:pt x="8016" y="12520"/>
                        <a:pt x="7757" y="11695"/>
                        <a:pt x="7562" y="10845"/>
                      </a:cubicBezTo>
                      <a:cubicBezTo>
                        <a:pt x="7562" y="10845"/>
                        <a:pt x="7562" y="10520"/>
                        <a:pt x="7562" y="10325"/>
                      </a:cubicBezTo>
                      <a:cubicBezTo>
                        <a:pt x="7302" y="9260"/>
                        <a:pt x="7302" y="8143"/>
                        <a:pt x="7562" y="7078"/>
                      </a:cubicBezTo>
                      <a:cubicBezTo>
                        <a:pt x="7821" y="6253"/>
                        <a:pt x="7821" y="5370"/>
                        <a:pt x="7562" y="4545"/>
                      </a:cubicBezTo>
                      <a:cubicBezTo>
                        <a:pt x="7237" y="3811"/>
                        <a:pt x="6587" y="3246"/>
                        <a:pt x="5808" y="2986"/>
                      </a:cubicBezTo>
                      <a:cubicBezTo>
                        <a:pt x="5159" y="2986"/>
                        <a:pt x="4444" y="2272"/>
                        <a:pt x="3665" y="2012"/>
                      </a:cubicBezTo>
                      <a:cubicBezTo>
                        <a:pt x="2886" y="1752"/>
                        <a:pt x="2821" y="2012"/>
                        <a:pt x="2431" y="2012"/>
                      </a:cubicBezTo>
                      <a:cubicBezTo>
                        <a:pt x="1847" y="1766"/>
                        <a:pt x="1262" y="1389"/>
                        <a:pt x="807" y="908"/>
                      </a:cubicBezTo>
                      <a:cubicBezTo>
                        <a:pt x="612" y="694"/>
                        <a:pt x="483" y="453"/>
                        <a:pt x="353" y="194"/>
                      </a:cubicBez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30"/>
                <p:cNvSpPr/>
                <p:nvPr/>
              </p:nvSpPr>
              <p:spPr>
                <a:xfrm>
                  <a:off x="9338028" y="5177765"/>
                  <a:ext cx="9623" cy="1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3" h="13402" extrusionOk="0">
                      <a:moveTo>
                        <a:pt x="93" y="867"/>
                      </a:moveTo>
                      <a:cubicBezTo>
                        <a:pt x="93" y="867"/>
                        <a:pt x="612" y="283"/>
                        <a:pt x="807" y="413"/>
                      </a:cubicBezTo>
                      <a:cubicBezTo>
                        <a:pt x="1067" y="543"/>
                        <a:pt x="1457" y="543"/>
                        <a:pt x="1717" y="413"/>
                      </a:cubicBezTo>
                      <a:cubicBezTo>
                        <a:pt x="2950" y="-139"/>
                        <a:pt x="4379" y="-139"/>
                        <a:pt x="5613" y="413"/>
                      </a:cubicBezTo>
                      <a:cubicBezTo>
                        <a:pt x="6327" y="620"/>
                        <a:pt x="6912" y="1056"/>
                        <a:pt x="7367" y="1647"/>
                      </a:cubicBezTo>
                      <a:cubicBezTo>
                        <a:pt x="7692" y="2686"/>
                        <a:pt x="8016" y="3751"/>
                        <a:pt x="8211" y="4829"/>
                      </a:cubicBezTo>
                      <a:cubicBezTo>
                        <a:pt x="8211" y="5543"/>
                        <a:pt x="8795" y="6193"/>
                        <a:pt x="9055" y="6907"/>
                      </a:cubicBezTo>
                      <a:cubicBezTo>
                        <a:pt x="9574" y="7953"/>
                        <a:pt x="9769" y="9122"/>
                        <a:pt x="9704" y="10284"/>
                      </a:cubicBezTo>
                      <a:cubicBezTo>
                        <a:pt x="9444" y="11213"/>
                        <a:pt x="9185" y="12122"/>
                        <a:pt x="8795" y="13012"/>
                      </a:cubicBezTo>
                      <a:cubicBezTo>
                        <a:pt x="8795" y="13012"/>
                        <a:pt x="8795" y="13012"/>
                        <a:pt x="8795" y="13401"/>
                      </a:cubicBezTo>
                      <a:lnTo>
                        <a:pt x="8795" y="13401"/>
                      </a:lnTo>
                      <a:lnTo>
                        <a:pt x="8795" y="13401"/>
                      </a:lnTo>
                      <a:lnTo>
                        <a:pt x="8795" y="13401"/>
                      </a:lnTo>
                      <a:cubicBezTo>
                        <a:pt x="8665" y="12609"/>
                        <a:pt x="8665" y="11791"/>
                        <a:pt x="8795" y="10998"/>
                      </a:cubicBezTo>
                      <a:cubicBezTo>
                        <a:pt x="8730" y="10472"/>
                        <a:pt x="8600" y="9946"/>
                        <a:pt x="8406" y="9440"/>
                      </a:cubicBezTo>
                      <a:cubicBezTo>
                        <a:pt x="8406" y="9440"/>
                        <a:pt x="8406" y="8855"/>
                        <a:pt x="8406" y="8596"/>
                      </a:cubicBezTo>
                      <a:cubicBezTo>
                        <a:pt x="8406" y="8336"/>
                        <a:pt x="7951" y="7297"/>
                        <a:pt x="7821" y="6647"/>
                      </a:cubicBezTo>
                      <a:cubicBezTo>
                        <a:pt x="7692" y="5998"/>
                        <a:pt x="7821" y="6647"/>
                        <a:pt x="7821" y="6258"/>
                      </a:cubicBezTo>
                      <a:cubicBezTo>
                        <a:pt x="7692" y="5446"/>
                        <a:pt x="7692" y="4602"/>
                        <a:pt x="7821" y="3790"/>
                      </a:cubicBezTo>
                      <a:cubicBezTo>
                        <a:pt x="8081" y="3186"/>
                        <a:pt x="8081" y="2510"/>
                        <a:pt x="7821" y="1906"/>
                      </a:cubicBezTo>
                      <a:cubicBezTo>
                        <a:pt x="7821" y="1452"/>
                        <a:pt x="6847" y="1906"/>
                        <a:pt x="6068" y="1906"/>
                      </a:cubicBezTo>
                      <a:cubicBezTo>
                        <a:pt x="5418" y="1971"/>
                        <a:pt x="4769" y="1971"/>
                        <a:pt x="4119" y="1906"/>
                      </a:cubicBezTo>
                      <a:cubicBezTo>
                        <a:pt x="4119" y="1906"/>
                        <a:pt x="3470" y="1906"/>
                        <a:pt x="3145" y="1906"/>
                      </a:cubicBezTo>
                      <a:lnTo>
                        <a:pt x="1782" y="1517"/>
                      </a:lnTo>
                      <a:lnTo>
                        <a:pt x="1197" y="1517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30"/>
                <p:cNvSpPr/>
                <p:nvPr/>
              </p:nvSpPr>
              <p:spPr>
                <a:xfrm>
                  <a:off x="9442716" y="5685256"/>
                  <a:ext cx="15750" cy="25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50" h="25912" extrusionOk="0">
                      <a:moveTo>
                        <a:pt x="14056" y="-1"/>
                      </a:moveTo>
                      <a:cubicBezTo>
                        <a:pt x="14056" y="-1"/>
                        <a:pt x="14965" y="388"/>
                        <a:pt x="14965" y="778"/>
                      </a:cubicBezTo>
                      <a:cubicBezTo>
                        <a:pt x="15030" y="1310"/>
                        <a:pt x="15159" y="1830"/>
                        <a:pt x="15354" y="2337"/>
                      </a:cubicBezTo>
                      <a:cubicBezTo>
                        <a:pt x="16264" y="4506"/>
                        <a:pt x="15874" y="6987"/>
                        <a:pt x="14445" y="8831"/>
                      </a:cubicBezTo>
                      <a:cubicBezTo>
                        <a:pt x="13796" y="9740"/>
                        <a:pt x="12887" y="10455"/>
                        <a:pt x="12237" y="11299"/>
                      </a:cubicBezTo>
                      <a:cubicBezTo>
                        <a:pt x="11588" y="12143"/>
                        <a:pt x="9964" y="14026"/>
                        <a:pt x="8730" y="15325"/>
                      </a:cubicBezTo>
                      <a:cubicBezTo>
                        <a:pt x="7497" y="16624"/>
                        <a:pt x="7302" y="17209"/>
                        <a:pt x="6522" y="18118"/>
                      </a:cubicBezTo>
                      <a:cubicBezTo>
                        <a:pt x="5483" y="19618"/>
                        <a:pt x="4314" y="21008"/>
                        <a:pt x="3015" y="22274"/>
                      </a:cubicBezTo>
                      <a:cubicBezTo>
                        <a:pt x="1912" y="23164"/>
                        <a:pt x="937" y="24190"/>
                        <a:pt x="93" y="25326"/>
                      </a:cubicBezTo>
                      <a:cubicBezTo>
                        <a:pt x="93" y="25521"/>
                        <a:pt x="93" y="25716"/>
                        <a:pt x="93" y="25911"/>
                      </a:cubicBezTo>
                      <a:lnTo>
                        <a:pt x="93" y="25911"/>
                      </a:lnTo>
                      <a:lnTo>
                        <a:pt x="93" y="25911"/>
                      </a:lnTo>
                      <a:lnTo>
                        <a:pt x="93" y="25911"/>
                      </a:lnTo>
                      <a:cubicBezTo>
                        <a:pt x="288" y="24502"/>
                        <a:pt x="872" y="23171"/>
                        <a:pt x="1782" y="22079"/>
                      </a:cubicBezTo>
                      <a:cubicBezTo>
                        <a:pt x="2301" y="21365"/>
                        <a:pt x="2691" y="20521"/>
                        <a:pt x="3210" y="19806"/>
                      </a:cubicBezTo>
                      <a:cubicBezTo>
                        <a:pt x="3729" y="19092"/>
                        <a:pt x="3989" y="19287"/>
                        <a:pt x="4314" y="18962"/>
                      </a:cubicBezTo>
                      <a:cubicBezTo>
                        <a:pt x="4964" y="18060"/>
                        <a:pt x="5613" y="17215"/>
                        <a:pt x="6392" y="16429"/>
                      </a:cubicBezTo>
                      <a:cubicBezTo>
                        <a:pt x="6392" y="16429"/>
                        <a:pt x="6847" y="16429"/>
                        <a:pt x="7042" y="16429"/>
                      </a:cubicBezTo>
                      <a:cubicBezTo>
                        <a:pt x="7951" y="15384"/>
                        <a:pt x="8990" y="14442"/>
                        <a:pt x="10094" y="13637"/>
                      </a:cubicBezTo>
                      <a:cubicBezTo>
                        <a:pt x="11068" y="13013"/>
                        <a:pt x="11912" y="12221"/>
                        <a:pt x="12562" y="11299"/>
                      </a:cubicBezTo>
                      <a:cubicBezTo>
                        <a:pt x="13212" y="10325"/>
                        <a:pt x="13666" y="9279"/>
                        <a:pt x="14056" y="8182"/>
                      </a:cubicBezTo>
                      <a:cubicBezTo>
                        <a:pt x="14510" y="7259"/>
                        <a:pt x="14835" y="6305"/>
                        <a:pt x="15094" y="5324"/>
                      </a:cubicBezTo>
                      <a:cubicBezTo>
                        <a:pt x="15094" y="4805"/>
                        <a:pt x="15094" y="4285"/>
                        <a:pt x="15094" y="3830"/>
                      </a:cubicBezTo>
                      <a:cubicBezTo>
                        <a:pt x="15159" y="3142"/>
                        <a:pt x="15159" y="2441"/>
                        <a:pt x="15094" y="1752"/>
                      </a:cubicBezTo>
                      <a:cubicBezTo>
                        <a:pt x="15094" y="1447"/>
                        <a:pt x="15094" y="1148"/>
                        <a:pt x="15094" y="843"/>
                      </a:cubicBezTo>
                      <a:cubicBezTo>
                        <a:pt x="14900" y="434"/>
                        <a:pt x="14510" y="129"/>
                        <a:pt x="14056" y="-1"/>
                      </a:cubicBez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0" name="Google Shape;1380;p30"/>
                <p:cNvSpPr/>
                <p:nvPr/>
              </p:nvSpPr>
              <p:spPr>
                <a:xfrm>
                  <a:off x="9447847" y="5704544"/>
                  <a:ext cx="7013" cy="9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3" h="9871" extrusionOk="0">
                      <a:moveTo>
                        <a:pt x="7107" y="64"/>
                      </a:moveTo>
                      <a:cubicBezTo>
                        <a:pt x="7107" y="64"/>
                        <a:pt x="7107" y="714"/>
                        <a:pt x="7107" y="714"/>
                      </a:cubicBezTo>
                      <a:cubicBezTo>
                        <a:pt x="7107" y="714"/>
                        <a:pt x="6652" y="714"/>
                        <a:pt x="6652" y="1038"/>
                      </a:cubicBezTo>
                      <a:cubicBezTo>
                        <a:pt x="6522" y="1967"/>
                        <a:pt x="5937" y="2753"/>
                        <a:pt x="5029" y="3051"/>
                      </a:cubicBezTo>
                      <a:cubicBezTo>
                        <a:pt x="4574" y="3155"/>
                        <a:pt x="4184" y="3330"/>
                        <a:pt x="3794" y="3571"/>
                      </a:cubicBezTo>
                      <a:cubicBezTo>
                        <a:pt x="3275" y="4084"/>
                        <a:pt x="2885" y="4707"/>
                        <a:pt x="2690" y="5389"/>
                      </a:cubicBezTo>
                      <a:cubicBezTo>
                        <a:pt x="2690" y="5889"/>
                        <a:pt x="2690" y="6383"/>
                        <a:pt x="2690" y="6883"/>
                      </a:cubicBezTo>
                      <a:cubicBezTo>
                        <a:pt x="2690" y="7636"/>
                        <a:pt x="2366" y="8357"/>
                        <a:pt x="1846" y="8896"/>
                      </a:cubicBezTo>
                      <a:cubicBezTo>
                        <a:pt x="1261" y="9260"/>
                        <a:pt x="677" y="9585"/>
                        <a:pt x="93" y="9870"/>
                      </a:cubicBezTo>
                      <a:cubicBezTo>
                        <a:pt x="93" y="9870"/>
                        <a:pt x="93" y="9870"/>
                        <a:pt x="93" y="9870"/>
                      </a:cubicBezTo>
                      <a:lnTo>
                        <a:pt x="93" y="9870"/>
                      </a:lnTo>
                      <a:lnTo>
                        <a:pt x="93" y="9870"/>
                      </a:lnTo>
                      <a:lnTo>
                        <a:pt x="93" y="9870"/>
                      </a:lnTo>
                      <a:cubicBezTo>
                        <a:pt x="93" y="9870"/>
                        <a:pt x="93" y="9870"/>
                        <a:pt x="93" y="9870"/>
                      </a:cubicBezTo>
                      <a:cubicBezTo>
                        <a:pt x="93" y="9286"/>
                        <a:pt x="352" y="8727"/>
                        <a:pt x="742" y="8312"/>
                      </a:cubicBezTo>
                      <a:cubicBezTo>
                        <a:pt x="742" y="8312"/>
                        <a:pt x="742" y="7597"/>
                        <a:pt x="742" y="7272"/>
                      </a:cubicBezTo>
                      <a:cubicBezTo>
                        <a:pt x="742" y="6948"/>
                        <a:pt x="742" y="7272"/>
                        <a:pt x="1131" y="6883"/>
                      </a:cubicBezTo>
                      <a:cubicBezTo>
                        <a:pt x="1261" y="6422"/>
                        <a:pt x="1391" y="5967"/>
                        <a:pt x="1522" y="5519"/>
                      </a:cubicBezTo>
                      <a:cubicBezTo>
                        <a:pt x="1522" y="5519"/>
                        <a:pt x="1522" y="5519"/>
                        <a:pt x="1522" y="5519"/>
                      </a:cubicBezTo>
                      <a:cubicBezTo>
                        <a:pt x="1652" y="4967"/>
                        <a:pt x="2041" y="4487"/>
                        <a:pt x="2496" y="4155"/>
                      </a:cubicBezTo>
                      <a:cubicBezTo>
                        <a:pt x="2950" y="3941"/>
                        <a:pt x="3340" y="3629"/>
                        <a:pt x="3599" y="3246"/>
                      </a:cubicBezTo>
                      <a:cubicBezTo>
                        <a:pt x="3599" y="2856"/>
                        <a:pt x="4054" y="2337"/>
                        <a:pt x="4379" y="1947"/>
                      </a:cubicBezTo>
                      <a:cubicBezTo>
                        <a:pt x="4704" y="1558"/>
                        <a:pt x="5029" y="1363"/>
                        <a:pt x="5353" y="1038"/>
                      </a:cubicBezTo>
                      <a:cubicBezTo>
                        <a:pt x="5678" y="714"/>
                        <a:pt x="5353" y="584"/>
                        <a:pt x="5353" y="453"/>
                      </a:cubicBezTo>
                      <a:cubicBezTo>
                        <a:pt x="5613" y="200"/>
                        <a:pt x="5937" y="38"/>
                        <a:pt x="6262" y="-1"/>
                      </a:cubicBezTo>
                      <a:lnTo>
                        <a:pt x="7042" y="-1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p30"/>
                <p:cNvSpPr/>
                <p:nvPr/>
              </p:nvSpPr>
              <p:spPr>
                <a:xfrm>
                  <a:off x="9095465" y="5240265"/>
                  <a:ext cx="43836" cy="19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36" h="19677" extrusionOk="0">
                      <a:moveTo>
                        <a:pt x="93" y="1622"/>
                      </a:moveTo>
                      <a:cubicBezTo>
                        <a:pt x="612" y="1622"/>
                        <a:pt x="1196" y="908"/>
                        <a:pt x="1782" y="973"/>
                      </a:cubicBezTo>
                      <a:cubicBezTo>
                        <a:pt x="2626" y="1102"/>
                        <a:pt x="3470" y="1102"/>
                        <a:pt x="4314" y="973"/>
                      </a:cubicBezTo>
                      <a:cubicBezTo>
                        <a:pt x="7756" y="38"/>
                        <a:pt x="11328" y="-229"/>
                        <a:pt x="14899" y="194"/>
                      </a:cubicBezTo>
                      <a:cubicBezTo>
                        <a:pt x="16653" y="194"/>
                        <a:pt x="18407" y="843"/>
                        <a:pt x="20095" y="908"/>
                      </a:cubicBezTo>
                      <a:lnTo>
                        <a:pt x="22303" y="908"/>
                      </a:lnTo>
                      <a:lnTo>
                        <a:pt x="23407" y="908"/>
                      </a:lnTo>
                      <a:cubicBezTo>
                        <a:pt x="23992" y="908"/>
                        <a:pt x="24057" y="1362"/>
                        <a:pt x="24187" y="1687"/>
                      </a:cubicBezTo>
                      <a:cubicBezTo>
                        <a:pt x="24641" y="3057"/>
                        <a:pt x="25226" y="4363"/>
                        <a:pt x="26005" y="5584"/>
                      </a:cubicBezTo>
                      <a:cubicBezTo>
                        <a:pt x="27045" y="7175"/>
                        <a:pt x="28213" y="8636"/>
                        <a:pt x="29577" y="9935"/>
                      </a:cubicBezTo>
                      <a:cubicBezTo>
                        <a:pt x="31720" y="11961"/>
                        <a:pt x="34058" y="13851"/>
                        <a:pt x="36461" y="15585"/>
                      </a:cubicBezTo>
                      <a:cubicBezTo>
                        <a:pt x="38280" y="17040"/>
                        <a:pt x="40292" y="18306"/>
                        <a:pt x="42371" y="19352"/>
                      </a:cubicBezTo>
                      <a:lnTo>
                        <a:pt x="43345" y="19677"/>
                      </a:lnTo>
                      <a:lnTo>
                        <a:pt x="43930" y="19677"/>
                      </a:lnTo>
                      <a:lnTo>
                        <a:pt x="43930" y="19677"/>
                      </a:lnTo>
                      <a:lnTo>
                        <a:pt x="43150" y="19677"/>
                      </a:lnTo>
                      <a:cubicBezTo>
                        <a:pt x="40877" y="19345"/>
                        <a:pt x="38669" y="18553"/>
                        <a:pt x="36656" y="17338"/>
                      </a:cubicBezTo>
                      <a:cubicBezTo>
                        <a:pt x="35422" y="16624"/>
                        <a:pt x="33993" y="16040"/>
                        <a:pt x="32824" y="15195"/>
                      </a:cubicBezTo>
                      <a:cubicBezTo>
                        <a:pt x="31655" y="14351"/>
                        <a:pt x="31785" y="14091"/>
                        <a:pt x="31200" y="13637"/>
                      </a:cubicBezTo>
                      <a:cubicBezTo>
                        <a:pt x="29707" y="12552"/>
                        <a:pt x="28343" y="11292"/>
                        <a:pt x="27174" y="9870"/>
                      </a:cubicBezTo>
                      <a:cubicBezTo>
                        <a:pt x="27174" y="9870"/>
                        <a:pt x="27174" y="9220"/>
                        <a:pt x="26785" y="8896"/>
                      </a:cubicBezTo>
                      <a:cubicBezTo>
                        <a:pt x="25226" y="6999"/>
                        <a:pt x="24057" y="4785"/>
                        <a:pt x="23472" y="2401"/>
                      </a:cubicBezTo>
                      <a:cubicBezTo>
                        <a:pt x="23472" y="1947"/>
                        <a:pt x="23472" y="1427"/>
                        <a:pt x="23472" y="973"/>
                      </a:cubicBezTo>
                      <a:cubicBezTo>
                        <a:pt x="23472" y="518"/>
                        <a:pt x="23472" y="973"/>
                        <a:pt x="22953" y="583"/>
                      </a:cubicBezTo>
                      <a:cubicBezTo>
                        <a:pt x="22433" y="194"/>
                        <a:pt x="21069" y="583"/>
                        <a:pt x="20095" y="583"/>
                      </a:cubicBezTo>
                      <a:cubicBezTo>
                        <a:pt x="19121" y="583"/>
                        <a:pt x="16199" y="583"/>
                        <a:pt x="14250" y="583"/>
                      </a:cubicBezTo>
                      <a:cubicBezTo>
                        <a:pt x="12302" y="583"/>
                        <a:pt x="10679" y="583"/>
                        <a:pt x="8860" y="583"/>
                      </a:cubicBezTo>
                      <a:cubicBezTo>
                        <a:pt x="8016" y="583"/>
                        <a:pt x="7172" y="908"/>
                        <a:pt x="6327" y="973"/>
                      </a:cubicBezTo>
                      <a:lnTo>
                        <a:pt x="2496" y="973"/>
                      </a:lnTo>
                      <a:lnTo>
                        <a:pt x="937" y="973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30"/>
                <p:cNvSpPr/>
                <p:nvPr/>
              </p:nvSpPr>
              <p:spPr>
                <a:xfrm>
                  <a:off x="8860046" y="5070374"/>
                  <a:ext cx="42537" cy="22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37" h="22730" extrusionOk="0">
                      <a:moveTo>
                        <a:pt x="42630" y="-1"/>
                      </a:moveTo>
                      <a:cubicBezTo>
                        <a:pt x="42630" y="453"/>
                        <a:pt x="41981" y="1298"/>
                        <a:pt x="41332" y="1362"/>
                      </a:cubicBezTo>
                      <a:cubicBezTo>
                        <a:pt x="40682" y="1427"/>
                        <a:pt x="39643" y="1752"/>
                        <a:pt x="38864" y="2012"/>
                      </a:cubicBezTo>
                      <a:cubicBezTo>
                        <a:pt x="35422" y="2694"/>
                        <a:pt x="31915" y="2694"/>
                        <a:pt x="28473" y="2012"/>
                      </a:cubicBezTo>
                      <a:cubicBezTo>
                        <a:pt x="26850" y="1694"/>
                        <a:pt x="25161" y="2018"/>
                        <a:pt x="23732" y="2921"/>
                      </a:cubicBezTo>
                      <a:cubicBezTo>
                        <a:pt x="21394" y="4675"/>
                        <a:pt x="20874" y="7727"/>
                        <a:pt x="19511" y="10325"/>
                      </a:cubicBezTo>
                      <a:cubicBezTo>
                        <a:pt x="18732" y="12111"/>
                        <a:pt x="17757" y="13806"/>
                        <a:pt x="16588" y="15390"/>
                      </a:cubicBezTo>
                      <a:cubicBezTo>
                        <a:pt x="14705" y="18053"/>
                        <a:pt x="12042" y="20138"/>
                        <a:pt x="9055" y="21430"/>
                      </a:cubicBezTo>
                      <a:cubicBezTo>
                        <a:pt x="6717" y="22248"/>
                        <a:pt x="4184" y="22690"/>
                        <a:pt x="1717" y="22729"/>
                      </a:cubicBezTo>
                      <a:lnTo>
                        <a:pt x="93" y="22729"/>
                      </a:lnTo>
                      <a:lnTo>
                        <a:pt x="93" y="22729"/>
                      </a:lnTo>
                      <a:lnTo>
                        <a:pt x="417" y="22729"/>
                      </a:lnTo>
                      <a:lnTo>
                        <a:pt x="807" y="22729"/>
                      </a:lnTo>
                      <a:cubicBezTo>
                        <a:pt x="3015" y="22294"/>
                        <a:pt x="5158" y="21683"/>
                        <a:pt x="7302" y="20910"/>
                      </a:cubicBezTo>
                      <a:cubicBezTo>
                        <a:pt x="8600" y="20365"/>
                        <a:pt x="9834" y="19618"/>
                        <a:pt x="10873" y="18703"/>
                      </a:cubicBezTo>
                      <a:cubicBezTo>
                        <a:pt x="11458" y="18313"/>
                        <a:pt x="12172" y="18118"/>
                        <a:pt x="12757" y="17663"/>
                      </a:cubicBezTo>
                      <a:cubicBezTo>
                        <a:pt x="13991" y="16494"/>
                        <a:pt x="15159" y="15215"/>
                        <a:pt x="16199" y="13832"/>
                      </a:cubicBezTo>
                      <a:cubicBezTo>
                        <a:pt x="16199" y="13832"/>
                        <a:pt x="16848" y="13507"/>
                        <a:pt x="17043" y="13247"/>
                      </a:cubicBezTo>
                      <a:cubicBezTo>
                        <a:pt x="18277" y="11429"/>
                        <a:pt x="19316" y="9545"/>
                        <a:pt x="20420" y="7532"/>
                      </a:cubicBezTo>
                      <a:cubicBezTo>
                        <a:pt x="21264" y="5785"/>
                        <a:pt x="22433" y="4220"/>
                        <a:pt x="23862" y="2921"/>
                      </a:cubicBezTo>
                      <a:cubicBezTo>
                        <a:pt x="25485" y="1668"/>
                        <a:pt x="27434" y="979"/>
                        <a:pt x="29512" y="973"/>
                      </a:cubicBezTo>
                      <a:cubicBezTo>
                        <a:pt x="31330" y="960"/>
                        <a:pt x="33149" y="1109"/>
                        <a:pt x="34902" y="1427"/>
                      </a:cubicBezTo>
                      <a:cubicBezTo>
                        <a:pt x="35747" y="1427"/>
                        <a:pt x="36591" y="1427"/>
                        <a:pt x="37370" y="1427"/>
                      </a:cubicBezTo>
                      <a:cubicBezTo>
                        <a:pt x="38539" y="1557"/>
                        <a:pt x="39708" y="1557"/>
                        <a:pt x="40877" y="1427"/>
                      </a:cubicBezTo>
                      <a:cubicBezTo>
                        <a:pt x="41397" y="1356"/>
                        <a:pt x="41851" y="1226"/>
                        <a:pt x="42306" y="1038"/>
                      </a:cubicBez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30"/>
                <p:cNvSpPr/>
                <p:nvPr/>
              </p:nvSpPr>
              <p:spPr>
                <a:xfrm>
                  <a:off x="8835562" y="5089577"/>
                  <a:ext cx="44745" cy="20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45" h="20281" extrusionOk="0">
                      <a:moveTo>
                        <a:pt x="44839" y="3525"/>
                      </a:moveTo>
                      <a:cubicBezTo>
                        <a:pt x="44190" y="3687"/>
                        <a:pt x="43605" y="3687"/>
                        <a:pt x="42955" y="3525"/>
                      </a:cubicBezTo>
                      <a:cubicBezTo>
                        <a:pt x="42111" y="3213"/>
                        <a:pt x="41267" y="3058"/>
                        <a:pt x="40357" y="3071"/>
                      </a:cubicBezTo>
                      <a:cubicBezTo>
                        <a:pt x="36721" y="3175"/>
                        <a:pt x="33019" y="2714"/>
                        <a:pt x="29512" y="1707"/>
                      </a:cubicBezTo>
                      <a:cubicBezTo>
                        <a:pt x="27824" y="1142"/>
                        <a:pt x="26070" y="661"/>
                        <a:pt x="24317" y="278"/>
                      </a:cubicBezTo>
                      <a:cubicBezTo>
                        <a:pt x="22888" y="278"/>
                        <a:pt x="21134" y="278"/>
                        <a:pt x="20420" y="1447"/>
                      </a:cubicBezTo>
                      <a:cubicBezTo>
                        <a:pt x="19836" y="2817"/>
                        <a:pt x="19381" y="4227"/>
                        <a:pt x="19057" y="5668"/>
                      </a:cubicBezTo>
                      <a:cubicBezTo>
                        <a:pt x="18472" y="7669"/>
                        <a:pt x="17692" y="9591"/>
                        <a:pt x="16653" y="11383"/>
                      </a:cubicBezTo>
                      <a:cubicBezTo>
                        <a:pt x="14965" y="14377"/>
                        <a:pt x="12497" y="16819"/>
                        <a:pt x="9444" y="18397"/>
                      </a:cubicBezTo>
                      <a:cubicBezTo>
                        <a:pt x="7042" y="19534"/>
                        <a:pt x="4444" y="20170"/>
                        <a:pt x="1782" y="20280"/>
                      </a:cubicBezTo>
                      <a:lnTo>
                        <a:pt x="742" y="20280"/>
                      </a:lnTo>
                      <a:lnTo>
                        <a:pt x="93" y="20280"/>
                      </a:lnTo>
                      <a:lnTo>
                        <a:pt x="93" y="20280"/>
                      </a:lnTo>
                      <a:lnTo>
                        <a:pt x="417" y="20280"/>
                      </a:lnTo>
                      <a:lnTo>
                        <a:pt x="807" y="20280"/>
                      </a:lnTo>
                      <a:cubicBezTo>
                        <a:pt x="3015" y="19709"/>
                        <a:pt x="5224" y="18975"/>
                        <a:pt x="7302" y="18073"/>
                      </a:cubicBezTo>
                      <a:cubicBezTo>
                        <a:pt x="8600" y="17378"/>
                        <a:pt x="9834" y="16501"/>
                        <a:pt x="10874" y="15475"/>
                      </a:cubicBezTo>
                      <a:cubicBezTo>
                        <a:pt x="11523" y="15098"/>
                        <a:pt x="12107" y="14663"/>
                        <a:pt x="12692" y="14176"/>
                      </a:cubicBezTo>
                      <a:cubicBezTo>
                        <a:pt x="13926" y="12838"/>
                        <a:pt x="15029" y="11377"/>
                        <a:pt x="15939" y="9825"/>
                      </a:cubicBezTo>
                      <a:cubicBezTo>
                        <a:pt x="15939" y="9825"/>
                        <a:pt x="16459" y="9435"/>
                        <a:pt x="16653" y="9110"/>
                      </a:cubicBezTo>
                      <a:cubicBezTo>
                        <a:pt x="17692" y="7006"/>
                        <a:pt x="18602" y="4837"/>
                        <a:pt x="19316" y="2616"/>
                      </a:cubicBezTo>
                      <a:cubicBezTo>
                        <a:pt x="19706" y="1564"/>
                        <a:pt x="20485" y="700"/>
                        <a:pt x="21524" y="213"/>
                      </a:cubicBezTo>
                      <a:cubicBezTo>
                        <a:pt x="22563" y="-73"/>
                        <a:pt x="23602" y="-73"/>
                        <a:pt x="24642" y="213"/>
                      </a:cubicBezTo>
                      <a:cubicBezTo>
                        <a:pt x="26654" y="213"/>
                        <a:pt x="28668" y="213"/>
                        <a:pt x="30681" y="797"/>
                      </a:cubicBezTo>
                      <a:cubicBezTo>
                        <a:pt x="32695" y="1382"/>
                        <a:pt x="34318" y="1447"/>
                        <a:pt x="36136" y="1772"/>
                      </a:cubicBezTo>
                      <a:cubicBezTo>
                        <a:pt x="37955" y="2096"/>
                        <a:pt x="37955" y="1772"/>
                        <a:pt x="38864" y="1772"/>
                      </a:cubicBezTo>
                      <a:cubicBezTo>
                        <a:pt x="39773" y="1772"/>
                        <a:pt x="41462" y="2291"/>
                        <a:pt x="42760" y="2681"/>
                      </a:cubicBezTo>
                      <a:lnTo>
                        <a:pt x="44319" y="3201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30"/>
                <p:cNvSpPr/>
                <p:nvPr/>
              </p:nvSpPr>
              <p:spPr>
                <a:xfrm>
                  <a:off x="8848226" y="5508610"/>
                  <a:ext cx="7318" cy="4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8" h="45200" extrusionOk="0">
                      <a:moveTo>
                        <a:pt x="6782" y="-1"/>
                      </a:moveTo>
                      <a:cubicBezTo>
                        <a:pt x="6782" y="519"/>
                        <a:pt x="7432" y="1103"/>
                        <a:pt x="7302" y="1622"/>
                      </a:cubicBezTo>
                      <a:cubicBezTo>
                        <a:pt x="7237" y="2402"/>
                        <a:pt x="7237" y="3181"/>
                        <a:pt x="7302" y="3960"/>
                      </a:cubicBezTo>
                      <a:cubicBezTo>
                        <a:pt x="7692" y="7247"/>
                        <a:pt x="7042" y="10578"/>
                        <a:pt x="5354" y="13442"/>
                      </a:cubicBezTo>
                      <a:cubicBezTo>
                        <a:pt x="4574" y="14871"/>
                        <a:pt x="3535" y="16105"/>
                        <a:pt x="2756" y="17469"/>
                      </a:cubicBezTo>
                      <a:cubicBezTo>
                        <a:pt x="2042" y="18534"/>
                        <a:pt x="1587" y="19800"/>
                        <a:pt x="1587" y="21105"/>
                      </a:cubicBezTo>
                      <a:cubicBezTo>
                        <a:pt x="1717" y="22372"/>
                        <a:pt x="2237" y="23573"/>
                        <a:pt x="2951" y="24612"/>
                      </a:cubicBezTo>
                      <a:cubicBezTo>
                        <a:pt x="3925" y="26145"/>
                        <a:pt x="4704" y="27807"/>
                        <a:pt x="5224" y="29548"/>
                      </a:cubicBezTo>
                      <a:cubicBezTo>
                        <a:pt x="6263" y="32451"/>
                        <a:pt x="6263" y="35607"/>
                        <a:pt x="5224" y="38510"/>
                      </a:cubicBezTo>
                      <a:cubicBezTo>
                        <a:pt x="4314" y="40660"/>
                        <a:pt x="2951" y="42588"/>
                        <a:pt x="1197" y="44160"/>
                      </a:cubicBezTo>
                      <a:cubicBezTo>
                        <a:pt x="1002" y="44413"/>
                        <a:pt x="807" y="44654"/>
                        <a:pt x="548" y="44875"/>
                      </a:cubicBezTo>
                      <a:lnTo>
                        <a:pt x="93" y="45199"/>
                      </a:lnTo>
                      <a:lnTo>
                        <a:pt x="93" y="45199"/>
                      </a:lnTo>
                      <a:cubicBezTo>
                        <a:pt x="93" y="45199"/>
                        <a:pt x="93" y="45199"/>
                        <a:pt x="93" y="44810"/>
                      </a:cubicBezTo>
                      <a:lnTo>
                        <a:pt x="93" y="44810"/>
                      </a:lnTo>
                      <a:cubicBezTo>
                        <a:pt x="1262" y="43173"/>
                        <a:pt x="2237" y="41439"/>
                        <a:pt x="3081" y="39614"/>
                      </a:cubicBezTo>
                      <a:cubicBezTo>
                        <a:pt x="3535" y="38406"/>
                        <a:pt x="3795" y="37140"/>
                        <a:pt x="3860" y="35848"/>
                      </a:cubicBezTo>
                      <a:cubicBezTo>
                        <a:pt x="3860" y="35198"/>
                        <a:pt x="4249" y="34614"/>
                        <a:pt x="4249" y="33964"/>
                      </a:cubicBezTo>
                      <a:cubicBezTo>
                        <a:pt x="4184" y="32405"/>
                        <a:pt x="3925" y="30853"/>
                        <a:pt x="3470" y="29353"/>
                      </a:cubicBezTo>
                      <a:cubicBezTo>
                        <a:pt x="3470" y="29029"/>
                        <a:pt x="3470" y="28704"/>
                        <a:pt x="3470" y="28379"/>
                      </a:cubicBezTo>
                      <a:cubicBezTo>
                        <a:pt x="2886" y="26431"/>
                        <a:pt x="1717" y="24937"/>
                        <a:pt x="1197" y="22664"/>
                      </a:cubicBezTo>
                      <a:cubicBezTo>
                        <a:pt x="1002" y="20807"/>
                        <a:pt x="1522" y="18943"/>
                        <a:pt x="2561" y="17404"/>
                      </a:cubicBezTo>
                      <a:cubicBezTo>
                        <a:pt x="3340" y="15851"/>
                        <a:pt x="4054" y="14215"/>
                        <a:pt x="4509" y="12533"/>
                      </a:cubicBezTo>
                      <a:cubicBezTo>
                        <a:pt x="5029" y="11039"/>
                        <a:pt x="5613" y="9546"/>
                        <a:pt x="6003" y="7987"/>
                      </a:cubicBezTo>
                      <a:cubicBezTo>
                        <a:pt x="6393" y="6428"/>
                        <a:pt x="6003" y="6428"/>
                        <a:pt x="6003" y="5714"/>
                      </a:cubicBezTo>
                      <a:cubicBezTo>
                        <a:pt x="6003" y="5000"/>
                        <a:pt x="6393" y="3441"/>
                        <a:pt x="6587" y="2337"/>
                      </a:cubicBezTo>
                      <a:lnTo>
                        <a:pt x="6587" y="973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30"/>
                <p:cNvSpPr/>
                <p:nvPr/>
              </p:nvSpPr>
              <p:spPr>
                <a:xfrm>
                  <a:off x="8857773" y="5536471"/>
                  <a:ext cx="4682" cy="19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19872" extrusionOk="0">
                      <a:moveTo>
                        <a:pt x="4574" y="-1"/>
                      </a:moveTo>
                      <a:cubicBezTo>
                        <a:pt x="4574" y="-1"/>
                        <a:pt x="5028" y="584"/>
                        <a:pt x="4574" y="779"/>
                      </a:cubicBezTo>
                      <a:cubicBezTo>
                        <a:pt x="4444" y="1090"/>
                        <a:pt x="4444" y="1441"/>
                        <a:pt x="4574" y="1752"/>
                      </a:cubicBezTo>
                      <a:cubicBezTo>
                        <a:pt x="4899" y="3149"/>
                        <a:pt x="4639" y="4616"/>
                        <a:pt x="3924" y="5844"/>
                      </a:cubicBezTo>
                      <a:cubicBezTo>
                        <a:pt x="3534" y="6415"/>
                        <a:pt x="3145" y="7020"/>
                        <a:pt x="2885" y="7662"/>
                      </a:cubicBezTo>
                      <a:cubicBezTo>
                        <a:pt x="2560" y="8766"/>
                        <a:pt x="2431" y="9897"/>
                        <a:pt x="2366" y="11039"/>
                      </a:cubicBezTo>
                      <a:cubicBezTo>
                        <a:pt x="2366" y="11819"/>
                        <a:pt x="2366" y="12663"/>
                        <a:pt x="2366" y="13442"/>
                      </a:cubicBezTo>
                      <a:cubicBezTo>
                        <a:pt x="2560" y="14657"/>
                        <a:pt x="2366" y="15897"/>
                        <a:pt x="1846" y="17014"/>
                      </a:cubicBezTo>
                      <a:cubicBezTo>
                        <a:pt x="1326" y="17897"/>
                        <a:pt x="742" y="18742"/>
                        <a:pt x="93" y="19547"/>
                      </a:cubicBezTo>
                      <a:cubicBezTo>
                        <a:pt x="93" y="19547"/>
                        <a:pt x="93" y="19547"/>
                        <a:pt x="93" y="19871"/>
                      </a:cubicBezTo>
                      <a:lnTo>
                        <a:pt x="93" y="19871"/>
                      </a:lnTo>
                      <a:lnTo>
                        <a:pt x="93" y="19871"/>
                      </a:lnTo>
                      <a:lnTo>
                        <a:pt x="93" y="19871"/>
                      </a:lnTo>
                      <a:lnTo>
                        <a:pt x="93" y="19871"/>
                      </a:lnTo>
                      <a:cubicBezTo>
                        <a:pt x="157" y="18995"/>
                        <a:pt x="352" y="18138"/>
                        <a:pt x="677" y="17339"/>
                      </a:cubicBezTo>
                      <a:cubicBezTo>
                        <a:pt x="742" y="16754"/>
                        <a:pt x="742" y="16170"/>
                        <a:pt x="677" y="15585"/>
                      </a:cubicBezTo>
                      <a:cubicBezTo>
                        <a:pt x="677" y="15585"/>
                        <a:pt x="677" y="15066"/>
                        <a:pt x="1066" y="14806"/>
                      </a:cubicBezTo>
                      <a:cubicBezTo>
                        <a:pt x="1457" y="14546"/>
                        <a:pt x="1066" y="13377"/>
                        <a:pt x="1066" y="12663"/>
                      </a:cubicBezTo>
                      <a:cubicBezTo>
                        <a:pt x="1066" y="11949"/>
                        <a:pt x="1391" y="12663"/>
                        <a:pt x="1391" y="12338"/>
                      </a:cubicBezTo>
                      <a:cubicBezTo>
                        <a:pt x="1391" y="11442"/>
                        <a:pt x="1587" y="10559"/>
                        <a:pt x="1976" y="9740"/>
                      </a:cubicBezTo>
                      <a:cubicBezTo>
                        <a:pt x="2301" y="9052"/>
                        <a:pt x="2625" y="8338"/>
                        <a:pt x="2820" y="7597"/>
                      </a:cubicBezTo>
                      <a:cubicBezTo>
                        <a:pt x="2820" y="6883"/>
                        <a:pt x="2820" y="6104"/>
                        <a:pt x="2820" y="5324"/>
                      </a:cubicBezTo>
                      <a:cubicBezTo>
                        <a:pt x="2950" y="4616"/>
                        <a:pt x="3145" y="3921"/>
                        <a:pt x="3404" y="3246"/>
                      </a:cubicBezTo>
                      <a:cubicBezTo>
                        <a:pt x="3404" y="3246"/>
                        <a:pt x="3404" y="2532"/>
                        <a:pt x="3404" y="2207"/>
                      </a:cubicBezTo>
                      <a:cubicBezTo>
                        <a:pt x="3469" y="1714"/>
                        <a:pt x="3664" y="1246"/>
                        <a:pt x="3989" y="843"/>
                      </a:cubicBezTo>
                      <a:cubicBezTo>
                        <a:pt x="4119" y="642"/>
                        <a:pt x="4249" y="467"/>
                        <a:pt x="4444" y="324"/>
                      </a:cubicBez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30"/>
                <p:cNvSpPr/>
                <p:nvPr/>
              </p:nvSpPr>
              <p:spPr>
                <a:xfrm>
                  <a:off x="9238080" y="5356189"/>
                  <a:ext cx="30263" cy="37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63" h="37601" extrusionOk="0">
                      <a:moveTo>
                        <a:pt x="93" y="-1"/>
                      </a:moveTo>
                      <a:cubicBezTo>
                        <a:pt x="677" y="122"/>
                        <a:pt x="1262" y="388"/>
                        <a:pt x="1717" y="778"/>
                      </a:cubicBezTo>
                      <a:cubicBezTo>
                        <a:pt x="2236" y="1395"/>
                        <a:pt x="2821" y="1901"/>
                        <a:pt x="3535" y="2272"/>
                      </a:cubicBezTo>
                      <a:cubicBezTo>
                        <a:pt x="6652" y="3765"/>
                        <a:pt x="9639" y="5194"/>
                        <a:pt x="12562" y="6883"/>
                      </a:cubicBezTo>
                      <a:cubicBezTo>
                        <a:pt x="14056" y="7720"/>
                        <a:pt x="15549" y="8474"/>
                        <a:pt x="17108" y="9156"/>
                      </a:cubicBezTo>
                      <a:cubicBezTo>
                        <a:pt x="19901" y="10260"/>
                        <a:pt x="21069" y="13312"/>
                        <a:pt x="22239" y="15650"/>
                      </a:cubicBezTo>
                      <a:cubicBezTo>
                        <a:pt x="23407" y="17988"/>
                        <a:pt x="24122" y="18962"/>
                        <a:pt x="24966" y="20586"/>
                      </a:cubicBezTo>
                      <a:cubicBezTo>
                        <a:pt x="26524" y="23196"/>
                        <a:pt x="27759" y="25956"/>
                        <a:pt x="28733" y="28834"/>
                      </a:cubicBezTo>
                      <a:cubicBezTo>
                        <a:pt x="29447" y="31041"/>
                        <a:pt x="29772" y="33444"/>
                        <a:pt x="30357" y="35782"/>
                      </a:cubicBezTo>
                      <a:lnTo>
                        <a:pt x="30357" y="36692"/>
                      </a:lnTo>
                      <a:cubicBezTo>
                        <a:pt x="30357" y="36887"/>
                        <a:pt x="30357" y="37081"/>
                        <a:pt x="30357" y="37276"/>
                      </a:cubicBezTo>
                      <a:cubicBezTo>
                        <a:pt x="30357" y="37276"/>
                        <a:pt x="30357" y="37601"/>
                        <a:pt x="30357" y="37601"/>
                      </a:cubicBezTo>
                      <a:lnTo>
                        <a:pt x="30357" y="37211"/>
                      </a:lnTo>
                      <a:cubicBezTo>
                        <a:pt x="29382" y="35289"/>
                        <a:pt x="28538" y="33289"/>
                        <a:pt x="27889" y="31237"/>
                      </a:cubicBezTo>
                      <a:cubicBezTo>
                        <a:pt x="27369" y="29938"/>
                        <a:pt x="26589" y="28704"/>
                        <a:pt x="26005" y="27470"/>
                      </a:cubicBezTo>
                      <a:cubicBezTo>
                        <a:pt x="25421" y="26236"/>
                        <a:pt x="26005" y="26041"/>
                        <a:pt x="25356" y="25391"/>
                      </a:cubicBezTo>
                      <a:lnTo>
                        <a:pt x="23018" y="20780"/>
                      </a:lnTo>
                      <a:cubicBezTo>
                        <a:pt x="23018" y="20456"/>
                        <a:pt x="23018" y="20066"/>
                        <a:pt x="23018" y="19741"/>
                      </a:cubicBezTo>
                      <a:cubicBezTo>
                        <a:pt x="21979" y="17793"/>
                        <a:pt x="21069" y="15747"/>
                        <a:pt x="20420" y="13637"/>
                      </a:cubicBezTo>
                      <a:cubicBezTo>
                        <a:pt x="19966" y="11903"/>
                        <a:pt x="18732" y="10480"/>
                        <a:pt x="17108" y="9805"/>
                      </a:cubicBezTo>
                      <a:cubicBezTo>
                        <a:pt x="15419" y="9156"/>
                        <a:pt x="13472" y="8896"/>
                        <a:pt x="11718" y="8181"/>
                      </a:cubicBezTo>
                      <a:cubicBezTo>
                        <a:pt x="10029" y="7526"/>
                        <a:pt x="8471" y="6701"/>
                        <a:pt x="6977" y="5714"/>
                      </a:cubicBezTo>
                      <a:cubicBezTo>
                        <a:pt x="6262" y="5324"/>
                        <a:pt x="5418" y="5064"/>
                        <a:pt x="4639" y="4610"/>
                      </a:cubicBezTo>
                      <a:cubicBezTo>
                        <a:pt x="3600" y="3895"/>
                        <a:pt x="2626" y="3064"/>
                        <a:pt x="1782" y="2142"/>
                      </a:cubicBezTo>
                      <a:cubicBezTo>
                        <a:pt x="1391" y="1765"/>
                        <a:pt x="1067" y="1349"/>
                        <a:pt x="807" y="908"/>
                      </a:cubicBez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30"/>
                <p:cNvSpPr/>
                <p:nvPr/>
              </p:nvSpPr>
              <p:spPr>
                <a:xfrm>
                  <a:off x="9258407" y="5386980"/>
                  <a:ext cx="26415" cy="3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15" h="35386" extrusionOk="0">
                      <a:moveTo>
                        <a:pt x="93" y="120"/>
                      </a:moveTo>
                      <a:cubicBezTo>
                        <a:pt x="612" y="-42"/>
                        <a:pt x="1197" y="-42"/>
                        <a:pt x="1717" y="120"/>
                      </a:cubicBezTo>
                      <a:cubicBezTo>
                        <a:pt x="2301" y="549"/>
                        <a:pt x="2950" y="874"/>
                        <a:pt x="3665" y="1095"/>
                      </a:cubicBezTo>
                      <a:cubicBezTo>
                        <a:pt x="6782" y="1803"/>
                        <a:pt x="9639" y="3426"/>
                        <a:pt x="11783" y="5771"/>
                      </a:cubicBezTo>
                      <a:cubicBezTo>
                        <a:pt x="12822" y="6940"/>
                        <a:pt x="13601" y="8303"/>
                        <a:pt x="14510" y="9537"/>
                      </a:cubicBezTo>
                      <a:cubicBezTo>
                        <a:pt x="15679" y="11811"/>
                        <a:pt x="17043" y="13953"/>
                        <a:pt x="18342" y="16032"/>
                      </a:cubicBezTo>
                      <a:cubicBezTo>
                        <a:pt x="19641" y="18110"/>
                        <a:pt x="20160" y="18824"/>
                        <a:pt x="21069" y="20253"/>
                      </a:cubicBezTo>
                      <a:cubicBezTo>
                        <a:pt x="22563" y="22526"/>
                        <a:pt x="23797" y="24968"/>
                        <a:pt x="24772" y="27527"/>
                      </a:cubicBezTo>
                      <a:cubicBezTo>
                        <a:pt x="25486" y="29540"/>
                        <a:pt x="25875" y="31683"/>
                        <a:pt x="26460" y="34021"/>
                      </a:cubicBezTo>
                      <a:lnTo>
                        <a:pt x="26460" y="34865"/>
                      </a:lnTo>
                      <a:cubicBezTo>
                        <a:pt x="26524" y="35034"/>
                        <a:pt x="26524" y="35216"/>
                        <a:pt x="26460" y="35385"/>
                      </a:cubicBezTo>
                      <a:cubicBezTo>
                        <a:pt x="26460" y="35385"/>
                        <a:pt x="26460" y="35385"/>
                        <a:pt x="26460" y="35385"/>
                      </a:cubicBezTo>
                      <a:lnTo>
                        <a:pt x="26460" y="35385"/>
                      </a:lnTo>
                      <a:lnTo>
                        <a:pt x="26460" y="35385"/>
                      </a:lnTo>
                      <a:cubicBezTo>
                        <a:pt x="25486" y="33696"/>
                        <a:pt x="24642" y="31936"/>
                        <a:pt x="23927" y="30125"/>
                      </a:cubicBezTo>
                      <a:cubicBezTo>
                        <a:pt x="23472" y="28955"/>
                        <a:pt x="22693" y="27916"/>
                        <a:pt x="22109" y="26747"/>
                      </a:cubicBezTo>
                      <a:cubicBezTo>
                        <a:pt x="21525" y="25578"/>
                        <a:pt x="22109" y="25513"/>
                        <a:pt x="21460" y="24929"/>
                      </a:cubicBezTo>
                      <a:cubicBezTo>
                        <a:pt x="20809" y="24345"/>
                        <a:pt x="19836" y="22266"/>
                        <a:pt x="19122" y="20902"/>
                      </a:cubicBezTo>
                      <a:cubicBezTo>
                        <a:pt x="19122" y="20902"/>
                        <a:pt x="19122" y="20253"/>
                        <a:pt x="19122" y="19993"/>
                      </a:cubicBezTo>
                      <a:cubicBezTo>
                        <a:pt x="18147" y="18279"/>
                        <a:pt x="17238" y="16499"/>
                        <a:pt x="16459" y="14668"/>
                      </a:cubicBezTo>
                      <a:cubicBezTo>
                        <a:pt x="15809" y="13174"/>
                        <a:pt x="15159" y="11616"/>
                        <a:pt x="14380" y="10187"/>
                      </a:cubicBezTo>
                      <a:cubicBezTo>
                        <a:pt x="13277" y="8934"/>
                        <a:pt x="12042" y="7823"/>
                        <a:pt x="10679" y="6875"/>
                      </a:cubicBezTo>
                      <a:cubicBezTo>
                        <a:pt x="9444" y="5914"/>
                        <a:pt x="8211" y="5024"/>
                        <a:pt x="6912" y="4212"/>
                      </a:cubicBezTo>
                      <a:cubicBezTo>
                        <a:pt x="6262" y="3894"/>
                        <a:pt x="5548" y="3608"/>
                        <a:pt x="4834" y="3368"/>
                      </a:cubicBezTo>
                      <a:cubicBezTo>
                        <a:pt x="3859" y="2848"/>
                        <a:pt x="2950" y="2264"/>
                        <a:pt x="1977" y="1614"/>
                      </a:cubicBezTo>
                      <a:lnTo>
                        <a:pt x="872" y="770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30"/>
                <p:cNvSpPr/>
                <p:nvPr/>
              </p:nvSpPr>
              <p:spPr>
                <a:xfrm>
                  <a:off x="8928041" y="5090571"/>
                  <a:ext cx="39225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25" h="19482" extrusionOk="0">
                      <a:moveTo>
                        <a:pt x="93" y="19482"/>
                      </a:moveTo>
                      <a:cubicBezTo>
                        <a:pt x="93" y="18897"/>
                        <a:pt x="93" y="18248"/>
                        <a:pt x="612" y="17858"/>
                      </a:cubicBezTo>
                      <a:cubicBezTo>
                        <a:pt x="1132" y="17365"/>
                        <a:pt x="1587" y="16767"/>
                        <a:pt x="1912" y="16105"/>
                      </a:cubicBezTo>
                      <a:cubicBezTo>
                        <a:pt x="3145" y="13202"/>
                        <a:pt x="4899" y="10539"/>
                        <a:pt x="7042" y="8247"/>
                      </a:cubicBezTo>
                      <a:cubicBezTo>
                        <a:pt x="8016" y="6915"/>
                        <a:pt x="9380" y="5987"/>
                        <a:pt x="11004" y="5649"/>
                      </a:cubicBezTo>
                      <a:cubicBezTo>
                        <a:pt x="13601" y="5350"/>
                        <a:pt x="16134" y="4915"/>
                        <a:pt x="18667" y="4350"/>
                      </a:cubicBezTo>
                      <a:cubicBezTo>
                        <a:pt x="20290" y="3960"/>
                        <a:pt x="21914" y="3376"/>
                        <a:pt x="23537" y="2856"/>
                      </a:cubicBezTo>
                      <a:cubicBezTo>
                        <a:pt x="26135" y="1947"/>
                        <a:pt x="28798" y="1226"/>
                        <a:pt x="31460" y="713"/>
                      </a:cubicBezTo>
                      <a:cubicBezTo>
                        <a:pt x="33539" y="388"/>
                        <a:pt x="35747" y="323"/>
                        <a:pt x="37955" y="-1"/>
                      </a:cubicBezTo>
                      <a:lnTo>
                        <a:pt x="38799" y="-1"/>
                      </a:lnTo>
                      <a:lnTo>
                        <a:pt x="39319" y="-1"/>
                      </a:lnTo>
                      <a:lnTo>
                        <a:pt x="39319" y="-1"/>
                      </a:lnTo>
                      <a:lnTo>
                        <a:pt x="39319" y="-1"/>
                      </a:lnTo>
                      <a:lnTo>
                        <a:pt x="38994" y="-1"/>
                      </a:lnTo>
                      <a:cubicBezTo>
                        <a:pt x="37175" y="778"/>
                        <a:pt x="35227" y="1363"/>
                        <a:pt x="33279" y="1752"/>
                      </a:cubicBezTo>
                      <a:cubicBezTo>
                        <a:pt x="32045" y="2077"/>
                        <a:pt x="30876" y="2597"/>
                        <a:pt x="29642" y="2986"/>
                      </a:cubicBezTo>
                      <a:cubicBezTo>
                        <a:pt x="28408" y="3376"/>
                        <a:pt x="28278" y="2986"/>
                        <a:pt x="27694" y="2986"/>
                      </a:cubicBezTo>
                      <a:lnTo>
                        <a:pt x="23148" y="4350"/>
                      </a:lnTo>
                      <a:cubicBezTo>
                        <a:pt x="23148" y="4350"/>
                        <a:pt x="22498" y="4350"/>
                        <a:pt x="22174" y="4350"/>
                      </a:cubicBezTo>
                      <a:cubicBezTo>
                        <a:pt x="20225" y="4902"/>
                        <a:pt x="18147" y="5233"/>
                        <a:pt x="16134" y="5324"/>
                      </a:cubicBezTo>
                      <a:cubicBezTo>
                        <a:pt x="14445" y="5285"/>
                        <a:pt x="12757" y="5415"/>
                        <a:pt x="11133" y="5714"/>
                      </a:cubicBezTo>
                      <a:cubicBezTo>
                        <a:pt x="9444" y="6039"/>
                        <a:pt x="8730" y="7532"/>
                        <a:pt x="7821" y="9026"/>
                      </a:cubicBezTo>
                      <a:cubicBezTo>
                        <a:pt x="6912" y="10520"/>
                        <a:pt x="5938" y="11624"/>
                        <a:pt x="5029" y="12922"/>
                      </a:cubicBezTo>
                      <a:cubicBezTo>
                        <a:pt x="4639" y="13572"/>
                        <a:pt x="4249" y="14241"/>
                        <a:pt x="3924" y="14936"/>
                      </a:cubicBezTo>
                      <a:cubicBezTo>
                        <a:pt x="3275" y="15864"/>
                        <a:pt x="2561" y="16754"/>
                        <a:pt x="1782" y="17599"/>
                      </a:cubicBezTo>
                      <a:lnTo>
                        <a:pt x="677" y="18507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30"/>
                <p:cNvSpPr/>
                <p:nvPr/>
              </p:nvSpPr>
              <p:spPr>
                <a:xfrm>
                  <a:off x="9204959" y="5428860"/>
                  <a:ext cx="17145" cy="23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5" h="23444" extrusionOk="0">
                      <a:moveTo>
                        <a:pt x="93" y="-1"/>
                      </a:moveTo>
                      <a:cubicBezTo>
                        <a:pt x="482" y="-1"/>
                        <a:pt x="1002" y="-1"/>
                        <a:pt x="1261" y="-1"/>
                      </a:cubicBezTo>
                      <a:cubicBezTo>
                        <a:pt x="1587" y="362"/>
                        <a:pt x="2041" y="629"/>
                        <a:pt x="2496" y="778"/>
                      </a:cubicBezTo>
                      <a:cubicBezTo>
                        <a:pt x="4639" y="1168"/>
                        <a:pt x="6587" y="2239"/>
                        <a:pt x="8016" y="3830"/>
                      </a:cubicBezTo>
                      <a:cubicBezTo>
                        <a:pt x="8730" y="4610"/>
                        <a:pt x="9314" y="5584"/>
                        <a:pt x="10029" y="6233"/>
                      </a:cubicBezTo>
                      <a:cubicBezTo>
                        <a:pt x="11263" y="7421"/>
                        <a:pt x="12497" y="8682"/>
                        <a:pt x="13601" y="10000"/>
                      </a:cubicBezTo>
                      <a:cubicBezTo>
                        <a:pt x="14445" y="10877"/>
                        <a:pt x="15159" y="11838"/>
                        <a:pt x="15809" y="12857"/>
                      </a:cubicBezTo>
                      <a:cubicBezTo>
                        <a:pt x="16913" y="14585"/>
                        <a:pt x="17432" y="16657"/>
                        <a:pt x="17173" y="18702"/>
                      </a:cubicBezTo>
                      <a:cubicBezTo>
                        <a:pt x="16848" y="20267"/>
                        <a:pt x="16069" y="21716"/>
                        <a:pt x="15029" y="22924"/>
                      </a:cubicBezTo>
                      <a:cubicBezTo>
                        <a:pt x="15029" y="23099"/>
                        <a:pt x="15029" y="23268"/>
                        <a:pt x="15029" y="23443"/>
                      </a:cubicBezTo>
                      <a:lnTo>
                        <a:pt x="15029" y="23443"/>
                      </a:lnTo>
                      <a:lnTo>
                        <a:pt x="15029" y="23443"/>
                      </a:lnTo>
                      <a:lnTo>
                        <a:pt x="15029" y="23443"/>
                      </a:lnTo>
                      <a:lnTo>
                        <a:pt x="15029" y="23443"/>
                      </a:lnTo>
                      <a:cubicBezTo>
                        <a:pt x="15484" y="22242"/>
                        <a:pt x="15874" y="21001"/>
                        <a:pt x="16134" y="19741"/>
                      </a:cubicBezTo>
                      <a:cubicBezTo>
                        <a:pt x="16264" y="18923"/>
                        <a:pt x="16264" y="18092"/>
                        <a:pt x="16134" y="17274"/>
                      </a:cubicBezTo>
                      <a:cubicBezTo>
                        <a:pt x="16134" y="16884"/>
                        <a:pt x="16134" y="16429"/>
                        <a:pt x="16134" y="16040"/>
                      </a:cubicBezTo>
                      <a:cubicBezTo>
                        <a:pt x="15809" y="15078"/>
                        <a:pt x="15354" y="14150"/>
                        <a:pt x="14900" y="13247"/>
                      </a:cubicBezTo>
                      <a:cubicBezTo>
                        <a:pt x="14900" y="13247"/>
                        <a:pt x="14900" y="12792"/>
                        <a:pt x="14900" y="12662"/>
                      </a:cubicBezTo>
                      <a:cubicBezTo>
                        <a:pt x="14900" y="12533"/>
                        <a:pt x="13536" y="10520"/>
                        <a:pt x="12822" y="9415"/>
                      </a:cubicBezTo>
                      <a:cubicBezTo>
                        <a:pt x="12302" y="8428"/>
                        <a:pt x="11653" y="7552"/>
                        <a:pt x="10809" y="6818"/>
                      </a:cubicBezTo>
                      <a:cubicBezTo>
                        <a:pt x="9899" y="6136"/>
                        <a:pt x="8925" y="5525"/>
                        <a:pt x="7951" y="4999"/>
                      </a:cubicBezTo>
                      <a:cubicBezTo>
                        <a:pt x="7042" y="4415"/>
                        <a:pt x="6262" y="3765"/>
                        <a:pt x="5418" y="3181"/>
                      </a:cubicBezTo>
                      <a:cubicBezTo>
                        <a:pt x="4574" y="2596"/>
                        <a:pt x="4444" y="3181"/>
                        <a:pt x="3989" y="2596"/>
                      </a:cubicBezTo>
                      <a:cubicBezTo>
                        <a:pt x="3340" y="2220"/>
                        <a:pt x="2756" y="1785"/>
                        <a:pt x="2171" y="1297"/>
                      </a:cubicBezTo>
                      <a:lnTo>
                        <a:pt x="1522" y="518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30"/>
                <p:cNvSpPr/>
                <p:nvPr/>
              </p:nvSpPr>
              <p:spPr>
                <a:xfrm>
                  <a:off x="9225546" y="5642977"/>
                  <a:ext cx="24224" cy="23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24" h="23834" extrusionOk="0">
                      <a:moveTo>
                        <a:pt x="24317" y="-1"/>
                      </a:moveTo>
                      <a:cubicBezTo>
                        <a:pt x="24317" y="453"/>
                        <a:pt x="24317" y="973"/>
                        <a:pt x="23797" y="1168"/>
                      </a:cubicBezTo>
                      <a:cubicBezTo>
                        <a:pt x="23343" y="1486"/>
                        <a:pt x="23018" y="1941"/>
                        <a:pt x="22888" y="2467"/>
                      </a:cubicBezTo>
                      <a:cubicBezTo>
                        <a:pt x="22629" y="4850"/>
                        <a:pt x="21655" y="7104"/>
                        <a:pt x="20161" y="8961"/>
                      </a:cubicBezTo>
                      <a:cubicBezTo>
                        <a:pt x="19447" y="9870"/>
                        <a:pt x="18472" y="10650"/>
                        <a:pt x="17758" y="11494"/>
                      </a:cubicBezTo>
                      <a:lnTo>
                        <a:pt x="13862" y="15845"/>
                      </a:lnTo>
                      <a:cubicBezTo>
                        <a:pt x="12952" y="16754"/>
                        <a:pt x="12173" y="17793"/>
                        <a:pt x="11199" y="18703"/>
                      </a:cubicBezTo>
                      <a:cubicBezTo>
                        <a:pt x="9770" y="20248"/>
                        <a:pt x="8017" y="21508"/>
                        <a:pt x="6133" y="22404"/>
                      </a:cubicBezTo>
                      <a:cubicBezTo>
                        <a:pt x="4639" y="23054"/>
                        <a:pt x="2951" y="23314"/>
                        <a:pt x="1392" y="23833"/>
                      </a:cubicBezTo>
                      <a:cubicBezTo>
                        <a:pt x="1392" y="23833"/>
                        <a:pt x="937" y="23833"/>
                        <a:pt x="743" y="23833"/>
                      </a:cubicBezTo>
                      <a:lnTo>
                        <a:pt x="93" y="23833"/>
                      </a:lnTo>
                      <a:lnTo>
                        <a:pt x="93" y="23833"/>
                      </a:lnTo>
                      <a:lnTo>
                        <a:pt x="93" y="23833"/>
                      </a:lnTo>
                      <a:cubicBezTo>
                        <a:pt x="1327" y="22995"/>
                        <a:pt x="2561" y="22261"/>
                        <a:pt x="3925" y="21625"/>
                      </a:cubicBezTo>
                      <a:cubicBezTo>
                        <a:pt x="4769" y="21157"/>
                        <a:pt x="5549" y="20592"/>
                        <a:pt x="6263" y="19936"/>
                      </a:cubicBezTo>
                      <a:cubicBezTo>
                        <a:pt x="6652" y="19936"/>
                        <a:pt x="7237" y="19936"/>
                        <a:pt x="7627" y="19352"/>
                      </a:cubicBezTo>
                      <a:lnTo>
                        <a:pt x="10224" y="17014"/>
                      </a:lnTo>
                      <a:cubicBezTo>
                        <a:pt x="10224" y="17014"/>
                        <a:pt x="10744" y="17014"/>
                        <a:pt x="10874" y="17014"/>
                      </a:cubicBezTo>
                      <a:cubicBezTo>
                        <a:pt x="11913" y="15956"/>
                        <a:pt x="13082" y="14975"/>
                        <a:pt x="14316" y="14091"/>
                      </a:cubicBezTo>
                      <a:cubicBezTo>
                        <a:pt x="15355" y="13383"/>
                        <a:pt x="16200" y="12533"/>
                        <a:pt x="16979" y="11559"/>
                      </a:cubicBezTo>
                      <a:cubicBezTo>
                        <a:pt x="17758" y="10539"/>
                        <a:pt x="18407" y="9429"/>
                        <a:pt x="18862" y="8247"/>
                      </a:cubicBezTo>
                      <a:cubicBezTo>
                        <a:pt x="19382" y="7207"/>
                        <a:pt x="19966" y="6234"/>
                        <a:pt x="20420" y="5194"/>
                      </a:cubicBezTo>
                      <a:cubicBezTo>
                        <a:pt x="20615" y="4623"/>
                        <a:pt x="20745" y="4032"/>
                        <a:pt x="20875" y="3441"/>
                      </a:cubicBezTo>
                      <a:cubicBezTo>
                        <a:pt x="21264" y="2616"/>
                        <a:pt x="21785" y="1863"/>
                        <a:pt x="22434" y="1233"/>
                      </a:cubicBezTo>
                      <a:cubicBezTo>
                        <a:pt x="22694" y="966"/>
                        <a:pt x="23018" y="746"/>
                        <a:pt x="23408" y="584"/>
                      </a:cubicBez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30"/>
                <p:cNvSpPr/>
                <p:nvPr/>
              </p:nvSpPr>
              <p:spPr>
                <a:xfrm>
                  <a:off x="9194763" y="5627521"/>
                  <a:ext cx="20457" cy="2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57" h="22925" extrusionOk="0">
                      <a:moveTo>
                        <a:pt x="20550" y="-1"/>
                      </a:moveTo>
                      <a:cubicBezTo>
                        <a:pt x="20550" y="323"/>
                        <a:pt x="20096" y="778"/>
                        <a:pt x="19771" y="843"/>
                      </a:cubicBezTo>
                      <a:cubicBezTo>
                        <a:pt x="19317" y="993"/>
                        <a:pt x="18927" y="1389"/>
                        <a:pt x="18797" y="1882"/>
                      </a:cubicBezTo>
                      <a:cubicBezTo>
                        <a:pt x="18862" y="4065"/>
                        <a:pt x="18602" y="6247"/>
                        <a:pt x="18147" y="8376"/>
                      </a:cubicBezTo>
                      <a:cubicBezTo>
                        <a:pt x="17823" y="9448"/>
                        <a:pt x="17368" y="10487"/>
                        <a:pt x="16849" y="11494"/>
                      </a:cubicBezTo>
                      <a:cubicBezTo>
                        <a:pt x="15874" y="13104"/>
                        <a:pt x="14511" y="14475"/>
                        <a:pt x="12952" y="15520"/>
                      </a:cubicBezTo>
                      <a:cubicBezTo>
                        <a:pt x="12043" y="16300"/>
                        <a:pt x="11199" y="17209"/>
                        <a:pt x="10289" y="18053"/>
                      </a:cubicBezTo>
                      <a:cubicBezTo>
                        <a:pt x="8861" y="19424"/>
                        <a:pt x="7237" y="20560"/>
                        <a:pt x="5484" y="21430"/>
                      </a:cubicBezTo>
                      <a:cubicBezTo>
                        <a:pt x="4119" y="22080"/>
                        <a:pt x="2496" y="22404"/>
                        <a:pt x="1067" y="22924"/>
                      </a:cubicBezTo>
                      <a:lnTo>
                        <a:pt x="483" y="22924"/>
                      </a:lnTo>
                      <a:lnTo>
                        <a:pt x="93" y="22924"/>
                      </a:lnTo>
                      <a:lnTo>
                        <a:pt x="93" y="22924"/>
                      </a:lnTo>
                      <a:lnTo>
                        <a:pt x="93" y="22924"/>
                      </a:lnTo>
                      <a:lnTo>
                        <a:pt x="93" y="22924"/>
                      </a:lnTo>
                      <a:cubicBezTo>
                        <a:pt x="1197" y="22034"/>
                        <a:pt x="2367" y="21268"/>
                        <a:pt x="3600" y="20651"/>
                      </a:cubicBezTo>
                      <a:cubicBezTo>
                        <a:pt x="4379" y="20196"/>
                        <a:pt x="5029" y="19482"/>
                        <a:pt x="5808" y="18962"/>
                      </a:cubicBezTo>
                      <a:cubicBezTo>
                        <a:pt x="6587" y="18443"/>
                        <a:pt x="6652" y="18638"/>
                        <a:pt x="7042" y="18378"/>
                      </a:cubicBezTo>
                      <a:cubicBezTo>
                        <a:pt x="7432" y="18118"/>
                        <a:pt x="8731" y="16884"/>
                        <a:pt x="9640" y="16235"/>
                      </a:cubicBezTo>
                      <a:cubicBezTo>
                        <a:pt x="10550" y="15585"/>
                        <a:pt x="10159" y="16235"/>
                        <a:pt x="10354" y="16235"/>
                      </a:cubicBezTo>
                      <a:cubicBezTo>
                        <a:pt x="11458" y="15293"/>
                        <a:pt x="12627" y="14488"/>
                        <a:pt x="13926" y="13832"/>
                      </a:cubicBezTo>
                      <a:cubicBezTo>
                        <a:pt x="14965" y="13416"/>
                        <a:pt x="15809" y="12598"/>
                        <a:pt x="16264" y="11559"/>
                      </a:cubicBezTo>
                      <a:cubicBezTo>
                        <a:pt x="16589" y="10422"/>
                        <a:pt x="16784" y="9240"/>
                        <a:pt x="16719" y="8052"/>
                      </a:cubicBezTo>
                      <a:cubicBezTo>
                        <a:pt x="16784" y="6915"/>
                        <a:pt x="16914" y="5785"/>
                        <a:pt x="17108" y="4675"/>
                      </a:cubicBezTo>
                      <a:cubicBezTo>
                        <a:pt x="17108" y="4090"/>
                        <a:pt x="17108" y="3506"/>
                        <a:pt x="17108" y="2921"/>
                      </a:cubicBezTo>
                      <a:cubicBezTo>
                        <a:pt x="17368" y="1973"/>
                        <a:pt x="17952" y="1148"/>
                        <a:pt x="18732" y="584"/>
                      </a:cubicBezTo>
                      <a:cubicBezTo>
                        <a:pt x="19057" y="415"/>
                        <a:pt x="19447" y="304"/>
                        <a:pt x="19836" y="258"/>
                      </a:cubicBez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30"/>
                <p:cNvSpPr/>
                <p:nvPr/>
              </p:nvSpPr>
              <p:spPr>
                <a:xfrm>
                  <a:off x="8909663" y="5110395"/>
                  <a:ext cx="31042" cy="12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42" h="12192" extrusionOk="0">
                      <a:moveTo>
                        <a:pt x="93" y="12192"/>
                      </a:moveTo>
                      <a:cubicBezTo>
                        <a:pt x="93" y="11802"/>
                        <a:pt x="93" y="11218"/>
                        <a:pt x="93" y="10958"/>
                      </a:cubicBezTo>
                      <a:cubicBezTo>
                        <a:pt x="547" y="10594"/>
                        <a:pt x="937" y="10179"/>
                        <a:pt x="1261" y="9724"/>
                      </a:cubicBezTo>
                      <a:cubicBezTo>
                        <a:pt x="2301" y="7457"/>
                        <a:pt x="4184" y="5704"/>
                        <a:pt x="6522" y="4853"/>
                      </a:cubicBezTo>
                      <a:cubicBezTo>
                        <a:pt x="7626" y="4333"/>
                        <a:pt x="8795" y="4204"/>
                        <a:pt x="9834" y="3684"/>
                      </a:cubicBezTo>
                      <a:cubicBezTo>
                        <a:pt x="10873" y="3165"/>
                        <a:pt x="13471" y="2256"/>
                        <a:pt x="15354" y="1671"/>
                      </a:cubicBezTo>
                      <a:cubicBezTo>
                        <a:pt x="16588" y="1184"/>
                        <a:pt x="17887" y="768"/>
                        <a:pt x="19186" y="437"/>
                      </a:cubicBezTo>
                      <a:cubicBezTo>
                        <a:pt x="21329" y="-147"/>
                        <a:pt x="23537" y="-147"/>
                        <a:pt x="25680" y="437"/>
                      </a:cubicBezTo>
                      <a:cubicBezTo>
                        <a:pt x="27304" y="1028"/>
                        <a:pt x="28797" y="1840"/>
                        <a:pt x="30162" y="2840"/>
                      </a:cubicBezTo>
                      <a:lnTo>
                        <a:pt x="30746" y="2840"/>
                      </a:lnTo>
                      <a:lnTo>
                        <a:pt x="31135" y="2840"/>
                      </a:lnTo>
                      <a:lnTo>
                        <a:pt x="31135" y="2840"/>
                      </a:lnTo>
                      <a:lnTo>
                        <a:pt x="30551" y="2840"/>
                      </a:lnTo>
                      <a:cubicBezTo>
                        <a:pt x="29122" y="2450"/>
                        <a:pt x="27823" y="1866"/>
                        <a:pt x="26394" y="1476"/>
                      </a:cubicBezTo>
                      <a:cubicBezTo>
                        <a:pt x="25420" y="1346"/>
                        <a:pt x="24512" y="1346"/>
                        <a:pt x="23537" y="1476"/>
                      </a:cubicBezTo>
                      <a:cubicBezTo>
                        <a:pt x="23017" y="1476"/>
                        <a:pt x="22563" y="1476"/>
                        <a:pt x="22108" y="1476"/>
                      </a:cubicBezTo>
                      <a:cubicBezTo>
                        <a:pt x="21654" y="1476"/>
                        <a:pt x="19770" y="1476"/>
                        <a:pt x="18667" y="1931"/>
                      </a:cubicBezTo>
                      <a:cubicBezTo>
                        <a:pt x="17562" y="2385"/>
                        <a:pt x="18212" y="1931"/>
                        <a:pt x="17952" y="1931"/>
                      </a:cubicBezTo>
                      <a:lnTo>
                        <a:pt x="13601" y="2840"/>
                      </a:lnTo>
                      <a:cubicBezTo>
                        <a:pt x="12367" y="2963"/>
                        <a:pt x="11133" y="3295"/>
                        <a:pt x="10029" y="3814"/>
                      </a:cubicBezTo>
                      <a:cubicBezTo>
                        <a:pt x="8925" y="4412"/>
                        <a:pt x="7821" y="5133"/>
                        <a:pt x="6847" y="5957"/>
                      </a:cubicBezTo>
                      <a:cubicBezTo>
                        <a:pt x="5872" y="6672"/>
                        <a:pt x="4899" y="7191"/>
                        <a:pt x="3989" y="7971"/>
                      </a:cubicBezTo>
                      <a:cubicBezTo>
                        <a:pt x="3080" y="8750"/>
                        <a:pt x="3275" y="8880"/>
                        <a:pt x="2950" y="9269"/>
                      </a:cubicBezTo>
                      <a:cubicBezTo>
                        <a:pt x="2366" y="9867"/>
                        <a:pt x="1717" y="10432"/>
                        <a:pt x="1066" y="10958"/>
                      </a:cubicBezTo>
                      <a:lnTo>
                        <a:pt x="222" y="11607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30"/>
                <p:cNvSpPr/>
                <p:nvPr/>
              </p:nvSpPr>
              <p:spPr>
                <a:xfrm>
                  <a:off x="9245873" y="5749224"/>
                  <a:ext cx="16762" cy="16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2" h="16942" extrusionOk="0">
                      <a:moveTo>
                        <a:pt x="16654" y="-1"/>
                      </a:moveTo>
                      <a:cubicBezTo>
                        <a:pt x="16654" y="-1"/>
                        <a:pt x="17108" y="714"/>
                        <a:pt x="16654" y="908"/>
                      </a:cubicBezTo>
                      <a:cubicBezTo>
                        <a:pt x="16394" y="1240"/>
                        <a:pt x="16200" y="1649"/>
                        <a:pt x="16200" y="2077"/>
                      </a:cubicBezTo>
                      <a:cubicBezTo>
                        <a:pt x="16265" y="3856"/>
                        <a:pt x="15614" y="5591"/>
                        <a:pt x="14316" y="6818"/>
                      </a:cubicBezTo>
                      <a:cubicBezTo>
                        <a:pt x="13667" y="7370"/>
                        <a:pt x="13017" y="7955"/>
                        <a:pt x="12432" y="8571"/>
                      </a:cubicBezTo>
                      <a:lnTo>
                        <a:pt x="9834" y="11819"/>
                      </a:lnTo>
                      <a:cubicBezTo>
                        <a:pt x="9250" y="12533"/>
                        <a:pt x="8731" y="13377"/>
                        <a:pt x="8082" y="14092"/>
                      </a:cubicBezTo>
                      <a:cubicBezTo>
                        <a:pt x="7107" y="15358"/>
                        <a:pt x="5808" y="16313"/>
                        <a:pt x="4314" y="16819"/>
                      </a:cubicBezTo>
                      <a:cubicBezTo>
                        <a:pt x="3081" y="16981"/>
                        <a:pt x="1847" y="16981"/>
                        <a:pt x="613" y="16819"/>
                      </a:cubicBezTo>
                      <a:lnTo>
                        <a:pt x="93" y="16819"/>
                      </a:lnTo>
                      <a:lnTo>
                        <a:pt x="93" y="16819"/>
                      </a:lnTo>
                      <a:lnTo>
                        <a:pt x="93" y="16819"/>
                      </a:lnTo>
                      <a:lnTo>
                        <a:pt x="93" y="16819"/>
                      </a:lnTo>
                      <a:lnTo>
                        <a:pt x="93" y="16819"/>
                      </a:lnTo>
                      <a:cubicBezTo>
                        <a:pt x="1067" y="16397"/>
                        <a:pt x="2042" y="16027"/>
                        <a:pt x="3016" y="15715"/>
                      </a:cubicBezTo>
                      <a:cubicBezTo>
                        <a:pt x="3600" y="15403"/>
                        <a:pt x="4184" y="15007"/>
                        <a:pt x="4704" y="14546"/>
                      </a:cubicBezTo>
                      <a:cubicBezTo>
                        <a:pt x="4704" y="14546"/>
                        <a:pt x="5419" y="14546"/>
                        <a:pt x="5679" y="14546"/>
                      </a:cubicBezTo>
                      <a:lnTo>
                        <a:pt x="7497" y="12793"/>
                      </a:lnTo>
                      <a:cubicBezTo>
                        <a:pt x="7497" y="12793"/>
                        <a:pt x="7887" y="12793"/>
                        <a:pt x="8017" y="12793"/>
                      </a:cubicBezTo>
                      <a:cubicBezTo>
                        <a:pt x="8666" y="11994"/>
                        <a:pt x="9445" y="11279"/>
                        <a:pt x="10289" y="10650"/>
                      </a:cubicBezTo>
                      <a:cubicBezTo>
                        <a:pt x="11004" y="10149"/>
                        <a:pt x="11718" y="9533"/>
                        <a:pt x="12237" y="8831"/>
                      </a:cubicBezTo>
                      <a:cubicBezTo>
                        <a:pt x="12692" y="8045"/>
                        <a:pt x="13147" y="7214"/>
                        <a:pt x="13472" y="6364"/>
                      </a:cubicBezTo>
                      <a:cubicBezTo>
                        <a:pt x="13472" y="5649"/>
                        <a:pt x="14316" y="5000"/>
                        <a:pt x="14705" y="4220"/>
                      </a:cubicBezTo>
                      <a:cubicBezTo>
                        <a:pt x="15095" y="3441"/>
                        <a:pt x="14705" y="3441"/>
                        <a:pt x="14705" y="3051"/>
                      </a:cubicBezTo>
                      <a:cubicBezTo>
                        <a:pt x="14705" y="2662"/>
                        <a:pt x="15225" y="2012"/>
                        <a:pt x="15484" y="1493"/>
                      </a:cubicBezTo>
                      <a:lnTo>
                        <a:pt x="16005" y="843"/>
                      </a:lnTo>
                      <a:close/>
                    </a:path>
                  </a:pathLst>
                </a:custGeom>
                <a:solidFill>
                  <a:srgbClr val="CCF3F5">
                    <a:alpha val="5759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94" name="Google Shape;1394;p30"/>
              <p:cNvSpPr/>
              <p:nvPr/>
            </p:nvSpPr>
            <p:spPr>
              <a:xfrm>
                <a:off x="1040981" y="3820324"/>
                <a:ext cx="41168" cy="102236"/>
              </a:xfrm>
              <a:custGeom>
                <a:avLst/>
                <a:gdLst/>
                <a:ahLst/>
                <a:cxnLst/>
                <a:rect l="l" t="t" r="r" b="b"/>
                <a:pathLst>
                  <a:path w="30382" h="75451" extrusionOk="0">
                    <a:moveTo>
                      <a:pt x="791" y="3485"/>
                    </a:moveTo>
                    <a:cubicBezTo>
                      <a:pt x="1051" y="7491"/>
                      <a:pt x="2025" y="11421"/>
                      <a:pt x="3778" y="15044"/>
                    </a:cubicBezTo>
                    <a:cubicBezTo>
                      <a:pt x="2999" y="15629"/>
                      <a:pt x="2545" y="16499"/>
                      <a:pt x="2480" y="17447"/>
                    </a:cubicBezTo>
                    <a:lnTo>
                      <a:pt x="726" y="36281"/>
                    </a:lnTo>
                    <a:cubicBezTo>
                      <a:pt x="-118" y="41730"/>
                      <a:pt x="-118" y="47263"/>
                      <a:pt x="726" y="52711"/>
                    </a:cubicBezTo>
                    <a:cubicBezTo>
                      <a:pt x="2025" y="57965"/>
                      <a:pt x="5208" y="62577"/>
                      <a:pt x="9623" y="65700"/>
                    </a:cubicBezTo>
                    <a:cubicBezTo>
                      <a:pt x="14559" y="69467"/>
                      <a:pt x="19949" y="72630"/>
                      <a:pt x="25664" y="75117"/>
                    </a:cubicBezTo>
                    <a:cubicBezTo>
                      <a:pt x="29886" y="77000"/>
                      <a:pt x="32548" y="70376"/>
                      <a:pt x="28392" y="68623"/>
                    </a:cubicBezTo>
                    <a:cubicBezTo>
                      <a:pt x="23391" y="66434"/>
                      <a:pt x="18586" y="63667"/>
                      <a:pt x="14234" y="60375"/>
                    </a:cubicBezTo>
                    <a:cubicBezTo>
                      <a:pt x="10663" y="57914"/>
                      <a:pt x="8260" y="54037"/>
                      <a:pt x="7740" y="49724"/>
                    </a:cubicBezTo>
                    <a:cubicBezTo>
                      <a:pt x="7481" y="44944"/>
                      <a:pt x="7740" y="40158"/>
                      <a:pt x="8519" y="35437"/>
                    </a:cubicBezTo>
                    <a:lnTo>
                      <a:pt x="9688" y="22838"/>
                    </a:lnTo>
                    <a:cubicBezTo>
                      <a:pt x="11117" y="24416"/>
                      <a:pt x="12741" y="25825"/>
                      <a:pt x="14494" y="27059"/>
                    </a:cubicBezTo>
                    <a:cubicBezTo>
                      <a:pt x="16053" y="28221"/>
                      <a:pt x="18261" y="27936"/>
                      <a:pt x="19495" y="26409"/>
                    </a:cubicBezTo>
                    <a:cubicBezTo>
                      <a:pt x="20664" y="24831"/>
                      <a:pt x="20339" y="22591"/>
                      <a:pt x="18781" y="21409"/>
                    </a:cubicBezTo>
                    <a:cubicBezTo>
                      <a:pt x="17936" y="20824"/>
                      <a:pt x="17157" y="20175"/>
                      <a:pt x="16378" y="19526"/>
                    </a:cubicBezTo>
                    <a:lnTo>
                      <a:pt x="15728" y="18941"/>
                    </a:lnTo>
                    <a:lnTo>
                      <a:pt x="15728" y="18941"/>
                    </a:lnTo>
                    <a:lnTo>
                      <a:pt x="15728" y="18941"/>
                    </a:lnTo>
                    <a:lnTo>
                      <a:pt x="15143" y="18292"/>
                    </a:lnTo>
                    <a:cubicBezTo>
                      <a:pt x="14494" y="17577"/>
                      <a:pt x="13910" y="16798"/>
                      <a:pt x="13326" y="16019"/>
                    </a:cubicBezTo>
                    <a:lnTo>
                      <a:pt x="12481" y="14720"/>
                    </a:lnTo>
                    <a:lnTo>
                      <a:pt x="12481" y="14200"/>
                    </a:lnTo>
                    <a:lnTo>
                      <a:pt x="12481" y="14200"/>
                    </a:lnTo>
                    <a:cubicBezTo>
                      <a:pt x="11507" y="12447"/>
                      <a:pt x="10728" y="10596"/>
                      <a:pt x="10143" y="8680"/>
                    </a:cubicBezTo>
                    <a:lnTo>
                      <a:pt x="10143" y="8680"/>
                    </a:lnTo>
                    <a:lnTo>
                      <a:pt x="10143" y="8030"/>
                    </a:lnTo>
                    <a:cubicBezTo>
                      <a:pt x="10143" y="7446"/>
                      <a:pt x="10143" y="6927"/>
                      <a:pt x="9818" y="6342"/>
                    </a:cubicBezTo>
                    <a:cubicBezTo>
                      <a:pt x="9493" y="5758"/>
                      <a:pt x="9818" y="4329"/>
                      <a:pt x="9818" y="3290"/>
                    </a:cubicBezTo>
                    <a:cubicBezTo>
                      <a:pt x="9558" y="1335"/>
                      <a:pt x="7740" y="-29"/>
                      <a:pt x="5792" y="238"/>
                    </a:cubicBezTo>
                    <a:cubicBezTo>
                      <a:pt x="5792" y="238"/>
                      <a:pt x="5792" y="238"/>
                      <a:pt x="5792" y="238"/>
                    </a:cubicBezTo>
                    <a:cubicBezTo>
                      <a:pt x="3908" y="-483"/>
                      <a:pt x="1765" y="484"/>
                      <a:pt x="1051" y="2394"/>
                    </a:cubicBezTo>
                    <a:cubicBezTo>
                      <a:pt x="921" y="2744"/>
                      <a:pt x="791" y="3115"/>
                      <a:pt x="791" y="3485"/>
                    </a:cubicBezTo>
                    <a:close/>
                  </a:path>
                </a:pathLst>
              </a:custGeom>
              <a:solidFill>
                <a:srgbClr val="5CA1B3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30"/>
              <p:cNvSpPr/>
              <p:nvPr/>
            </p:nvSpPr>
            <p:spPr>
              <a:xfrm>
                <a:off x="2229247" y="3535233"/>
                <a:ext cx="42104" cy="168734"/>
              </a:xfrm>
              <a:custGeom>
                <a:avLst/>
                <a:gdLst/>
                <a:ahLst/>
                <a:cxnLst/>
                <a:rect l="l" t="t" r="r" b="b"/>
                <a:pathLst>
                  <a:path w="31073" h="124527" extrusionOk="0">
                    <a:moveTo>
                      <a:pt x="28916" y="46587"/>
                    </a:moveTo>
                    <a:cubicBezTo>
                      <a:pt x="28071" y="44365"/>
                      <a:pt x="27163" y="42196"/>
                      <a:pt x="26058" y="40092"/>
                    </a:cubicBezTo>
                    <a:cubicBezTo>
                      <a:pt x="24695" y="37235"/>
                      <a:pt x="26058" y="36196"/>
                      <a:pt x="27422" y="33598"/>
                    </a:cubicBezTo>
                    <a:cubicBezTo>
                      <a:pt x="28916" y="30039"/>
                      <a:pt x="29436" y="26116"/>
                      <a:pt x="28786" y="22298"/>
                    </a:cubicBezTo>
                    <a:cubicBezTo>
                      <a:pt x="26643" y="13303"/>
                      <a:pt x="20993" y="5549"/>
                      <a:pt x="13070" y="737"/>
                    </a:cubicBezTo>
                    <a:cubicBezTo>
                      <a:pt x="9433" y="-1926"/>
                      <a:pt x="4562" y="3269"/>
                      <a:pt x="8264" y="5997"/>
                    </a:cubicBezTo>
                    <a:cubicBezTo>
                      <a:pt x="14758" y="10738"/>
                      <a:pt x="21967" y="16973"/>
                      <a:pt x="21902" y="25480"/>
                    </a:cubicBezTo>
                    <a:cubicBezTo>
                      <a:pt x="21902" y="29701"/>
                      <a:pt x="19174" y="31974"/>
                      <a:pt x="18136" y="35481"/>
                    </a:cubicBezTo>
                    <a:cubicBezTo>
                      <a:pt x="17096" y="38988"/>
                      <a:pt x="19564" y="42430"/>
                      <a:pt x="20993" y="45677"/>
                    </a:cubicBezTo>
                    <a:cubicBezTo>
                      <a:pt x="25279" y="53639"/>
                      <a:pt x="24760" y="63303"/>
                      <a:pt x="19759" y="70810"/>
                    </a:cubicBezTo>
                    <a:cubicBezTo>
                      <a:pt x="14498" y="78292"/>
                      <a:pt x="8329" y="85020"/>
                      <a:pt x="1250" y="90813"/>
                    </a:cubicBezTo>
                    <a:cubicBezTo>
                      <a:pt x="-2257" y="93800"/>
                      <a:pt x="3003" y="98606"/>
                      <a:pt x="6445" y="95684"/>
                    </a:cubicBezTo>
                    <a:cubicBezTo>
                      <a:pt x="10927" y="91904"/>
                      <a:pt x="15148" y="87780"/>
                      <a:pt x="18980" y="83344"/>
                    </a:cubicBezTo>
                    <a:cubicBezTo>
                      <a:pt x="22162" y="95099"/>
                      <a:pt x="24565" y="108802"/>
                      <a:pt x="15863" y="118543"/>
                    </a:cubicBezTo>
                    <a:cubicBezTo>
                      <a:pt x="12810" y="121921"/>
                      <a:pt x="18006" y="126791"/>
                      <a:pt x="21123" y="123349"/>
                    </a:cubicBezTo>
                    <a:cubicBezTo>
                      <a:pt x="32878" y="110361"/>
                      <a:pt x="28851" y="91852"/>
                      <a:pt x="24500" y="76525"/>
                    </a:cubicBezTo>
                    <a:lnTo>
                      <a:pt x="24500" y="76525"/>
                    </a:lnTo>
                    <a:cubicBezTo>
                      <a:pt x="25214" y="75551"/>
                      <a:pt x="25928" y="74642"/>
                      <a:pt x="26513" y="73668"/>
                    </a:cubicBezTo>
                    <a:cubicBezTo>
                      <a:pt x="31708" y="65589"/>
                      <a:pt x="32618" y="55458"/>
                      <a:pt x="28916" y="46587"/>
                    </a:cubicBezTo>
                    <a:close/>
                  </a:path>
                </a:pathLst>
              </a:custGeom>
              <a:solidFill>
                <a:srgbClr val="995901">
                  <a:alpha val="386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30"/>
              <p:cNvSpPr/>
              <p:nvPr/>
            </p:nvSpPr>
            <p:spPr>
              <a:xfrm>
                <a:off x="2269840" y="3481515"/>
                <a:ext cx="20816" cy="35643"/>
              </a:xfrm>
              <a:custGeom>
                <a:avLst/>
                <a:gdLst/>
                <a:ahLst/>
                <a:cxnLst/>
                <a:rect l="l" t="t" r="r" b="b"/>
                <a:pathLst>
                  <a:path w="15362" h="26305" extrusionOk="0">
                    <a:moveTo>
                      <a:pt x="5268" y="428"/>
                    </a:moveTo>
                    <a:cubicBezTo>
                      <a:pt x="3579" y="-501"/>
                      <a:pt x="1435" y="129"/>
                      <a:pt x="527" y="1831"/>
                    </a:cubicBezTo>
                    <a:cubicBezTo>
                      <a:pt x="462" y="1863"/>
                      <a:pt x="462" y="1889"/>
                      <a:pt x="462" y="1921"/>
                    </a:cubicBezTo>
                    <a:cubicBezTo>
                      <a:pt x="-382" y="3662"/>
                      <a:pt x="267" y="5786"/>
                      <a:pt x="1955" y="6727"/>
                    </a:cubicBezTo>
                    <a:lnTo>
                      <a:pt x="2540" y="7117"/>
                    </a:lnTo>
                    <a:lnTo>
                      <a:pt x="3644" y="7961"/>
                    </a:lnTo>
                    <a:cubicBezTo>
                      <a:pt x="4293" y="8559"/>
                      <a:pt x="4943" y="9182"/>
                      <a:pt x="5527" y="9845"/>
                    </a:cubicBezTo>
                    <a:lnTo>
                      <a:pt x="5527" y="9845"/>
                    </a:lnTo>
                    <a:lnTo>
                      <a:pt x="5852" y="10299"/>
                    </a:lnTo>
                    <a:cubicBezTo>
                      <a:pt x="6177" y="10637"/>
                      <a:pt x="6436" y="11007"/>
                      <a:pt x="6631" y="11403"/>
                    </a:cubicBezTo>
                    <a:lnTo>
                      <a:pt x="7475" y="12702"/>
                    </a:lnTo>
                    <a:cubicBezTo>
                      <a:pt x="7475" y="12702"/>
                      <a:pt x="7475" y="13027"/>
                      <a:pt x="7475" y="13221"/>
                    </a:cubicBezTo>
                    <a:lnTo>
                      <a:pt x="7475" y="13611"/>
                    </a:lnTo>
                    <a:lnTo>
                      <a:pt x="7475" y="13611"/>
                    </a:lnTo>
                    <a:cubicBezTo>
                      <a:pt x="7475" y="13852"/>
                      <a:pt x="7475" y="14085"/>
                      <a:pt x="7475" y="14326"/>
                    </a:cubicBezTo>
                    <a:cubicBezTo>
                      <a:pt x="7670" y="14728"/>
                      <a:pt x="7800" y="15137"/>
                      <a:pt x="7930" y="15560"/>
                    </a:cubicBezTo>
                    <a:cubicBezTo>
                      <a:pt x="8125" y="15975"/>
                      <a:pt x="8255" y="16410"/>
                      <a:pt x="8320" y="16858"/>
                    </a:cubicBezTo>
                    <a:cubicBezTo>
                      <a:pt x="8320" y="17053"/>
                      <a:pt x="8320" y="17248"/>
                      <a:pt x="8320" y="17443"/>
                    </a:cubicBezTo>
                    <a:lnTo>
                      <a:pt x="8320" y="17898"/>
                    </a:lnTo>
                    <a:lnTo>
                      <a:pt x="8320" y="17898"/>
                    </a:lnTo>
                    <a:cubicBezTo>
                      <a:pt x="8320" y="17898"/>
                      <a:pt x="8320" y="18417"/>
                      <a:pt x="8320" y="18612"/>
                    </a:cubicBezTo>
                    <a:cubicBezTo>
                      <a:pt x="8320" y="18807"/>
                      <a:pt x="8320" y="19521"/>
                      <a:pt x="8320" y="19976"/>
                    </a:cubicBezTo>
                    <a:lnTo>
                      <a:pt x="8320" y="21924"/>
                    </a:lnTo>
                    <a:lnTo>
                      <a:pt x="8320" y="21924"/>
                    </a:lnTo>
                    <a:lnTo>
                      <a:pt x="8320" y="21924"/>
                    </a:lnTo>
                    <a:cubicBezTo>
                      <a:pt x="7930" y="23833"/>
                      <a:pt x="9099" y="25703"/>
                      <a:pt x="10983" y="26210"/>
                    </a:cubicBezTo>
                    <a:cubicBezTo>
                      <a:pt x="12930" y="26658"/>
                      <a:pt x="14814" y="25463"/>
                      <a:pt x="15268" y="23548"/>
                    </a:cubicBezTo>
                    <a:cubicBezTo>
                      <a:pt x="16373" y="14592"/>
                      <a:pt x="12541" y="5734"/>
                      <a:pt x="5268" y="428"/>
                    </a:cubicBezTo>
                    <a:close/>
                  </a:path>
                </a:pathLst>
              </a:custGeom>
              <a:solidFill>
                <a:srgbClr val="995901">
                  <a:alpha val="386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97" name="Google Shape;1397;p30"/>
              <p:cNvGrpSpPr/>
              <p:nvPr/>
            </p:nvGrpSpPr>
            <p:grpSpPr>
              <a:xfrm>
                <a:off x="1090670" y="3065178"/>
                <a:ext cx="443034" cy="302971"/>
                <a:chOff x="1090670" y="3065178"/>
                <a:chExt cx="443034" cy="302971"/>
              </a:xfrm>
            </p:grpSpPr>
            <p:sp>
              <p:nvSpPr>
                <p:cNvPr id="1398" name="Google Shape;1398;p30"/>
                <p:cNvSpPr/>
                <p:nvPr/>
              </p:nvSpPr>
              <p:spPr>
                <a:xfrm>
                  <a:off x="1216602" y="3139512"/>
                  <a:ext cx="118293" cy="16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01" h="120595" extrusionOk="0">
                      <a:moveTo>
                        <a:pt x="8060" y="116690"/>
                      </a:moveTo>
                      <a:cubicBezTo>
                        <a:pt x="7021" y="108313"/>
                        <a:pt x="5657" y="97207"/>
                        <a:pt x="12541" y="90713"/>
                      </a:cubicBezTo>
                      <a:cubicBezTo>
                        <a:pt x="18906" y="86199"/>
                        <a:pt x="26504" y="83913"/>
                        <a:pt x="34297" y="84219"/>
                      </a:cubicBezTo>
                      <a:cubicBezTo>
                        <a:pt x="38844" y="83894"/>
                        <a:pt x="38063" y="76815"/>
                        <a:pt x="33453" y="77140"/>
                      </a:cubicBezTo>
                      <a:cubicBezTo>
                        <a:pt x="28452" y="77419"/>
                        <a:pt x="23451" y="78231"/>
                        <a:pt x="18581" y="79543"/>
                      </a:cubicBezTo>
                      <a:cubicBezTo>
                        <a:pt x="15528" y="68516"/>
                        <a:pt x="13516" y="57235"/>
                        <a:pt x="12476" y="45837"/>
                      </a:cubicBezTo>
                      <a:cubicBezTo>
                        <a:pt x="11113" y="39590"/>
                        <a:pt x="12736" y="33057"/>
                        <a:pt x="16957" y="28238"/>
                      </a:cubicBezTo>
                      <a:cubicBezTo>
                        <a:pt x="21373" y="24977"/>
                        <a:pt x="26893" y="23536"/>
                        <a:pt x="32349" y="24211"/>
                      </a:cubicBezTo>
                      <a:cubicBezTo>
                        <a:pt x="36116" y="24718"/>
                        <a:pt x="39882" y="23153"/>
                        <a:pt x="42220" y="20120"/>
                      </a:cubicBezTo>
                      <a:cubicBezTo>
                        <a:pt x="45078" y="16093"/>
                        <a:pt x="45013" y="10963"/>
                        <a:pt x="49884" y="8560"/>
                      </a:cubicBezTo>
                      <a:cubicBezTo>
                        <a:pt x="60339" y="3494"/>
                        <a:pt x="72744" y="11742"/>
                        <a:pt x="83394" y="12197"/>
                      </a:cubicBezTo>
                      <a:cubicBezTo>
                        <a:pt x="87940" y="12197"/>
                        <a:pt x="89044" y="5313"/>
                        <a:pt x="84433" y="5118"/>
                      </a:cubicBezTo>
                      <a:cubicBezTo>
                        <a:pt x="72159" y="4598"/>
                        <a:pt x="60404" y="-3325"/>
                        <a:pt x="48065" y="1611"/>
                      </a:cubicBezTo>
                      <a:cubicBezTo>
                        <a:pt x="43389" y="3514"/>
                        <a:pt x="39752" y="7352"/>
                        <a:pt x="38128" y="12132"/>
                      </a:cubicBezTo>
                      <a:cubicBezTo>
                        <a:pt x="37739" y="13535"/>
                        <a:pt x="37090" y="14853"/>
                        <a:pt x="36246" y="16028"/>
                      </a:cubicBezTo>
                      <a:cubicBezTo>
                        <a:pt x="34752" y="17587"/>
                        <a:pt x="32738" y="17068"/>
                        <a:pt x="30726" y="17068"/>
                      </a:cubicBezTo>
                      <a:cubicBezTo>
                        <a:pt x="28063" y="16944"/>
                        <a:pt x="25335" y="17184"/>
                        <a:pt x="22737" y="17782"/>
                      </a:cubicBezTo>
                      <a:cubicBezTo>
                        <a:pt x="10138" y="20574"/>
                        <a:pt x="4748" y="30771"/>
                        <a:pt x="5138" y="43305"/>
                      </a:cubicBezTo>
                      <a:cubicBezTo>
                        <a:pt x="5852" y="56520"/>
                        <a:pt x="8190" y="69606"/>
                        <a:pt x="12022" y="82270"/>
                      </a:cubicBezTo>
                      <a:cubicBezTo>
                        <a:pt x="10268" y="83232"/>
                        <a:pt x="8645" y="84433"/>
                        <a:pt x="7215" y="85842"/>
                      </a:cubicBezTo>
                      <a:cubicBezTo>
                        <a:pt x="-1097" y="93960"/>
                        <a:pt x="-317" y="106559"/>
                        <a:pt x="721" y="117145"/>
                      </a:cubicBezTo>
                      <a:cubicBezTo>
                        <a:pt x="851" y="119171"/>
                        <a:pt x="2605" y="120710"/>
                        <a:pt x="4618" y="120587"/>
                      </a:cubicBezTo>
                      <a:cubicBezTo>
                        <a:pt x="6631" y="120463"/>
                        <a:pt x="8190" y="118717"/>
                        <a:pt x="8060" y="116690"/>
                      </a:cubicBezTo>
                      <a:close/>
                    </a:path>
                  </a:pathLst>
                </a:custGeom>
                <a:solidFill>
                  <a:srgbClr val="995901">
                    <a:alpha val="386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30"/>
                <p:cNvSpPr/>
                <p:nvPr/>
              </p:nvSpPr>
              <p:spPr>
                <a:xfrm>
                  <a:off x="1325137" y="3330087"/>
                  <a:ext cx="49298" cy="38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82" h="28090" extrusionOk="0">
                      <a:moveTo>
                        <a:pt x="7281" y="24408"/>
                      </a:moveTo>
                      <a:cubicBezTo>
                        <a:pt x="6437" y="15732"/>
                        <a:pt x="12801" y="8023"/>
                        <a:pt x="21503" y="7185"/>
                      </a:cubicBezTo>
                      <a:cubicBezTo>
                        <a:pt x="24881" y="6861"/>
                        <a:pt x="28258" y="7640"/>
                        <a:pt x="31180" y="9406"/>
                      </a:cubicBezTo>
                      <a:cubicBezTo>
                        <a:pt x="32933" y="10354"/>
                        <a:pt x="35077" y="9724"/>
                        <a:pt x="36051" y="7990"/>
                      </a:cubicBezTo>
                      <a:cubicBezTo>
                        <a:pt x="36960" y="6263"/>
                        <a:pt x="36376" y="4094"/>
                        <a:pt x="34622" y="3146"/>
                      </a:cubicBezTo>
                      <a:cubicBezTo>
                        <a:pt x="34427" y="3055"/>
                        <a:pt x="34297" y="2977"/>
                        <a:pt x="34103" y="2912"/>
                      </a:cubicBezTo>
                      <a:cubicBezTo>
                        <a:pt x="23062" y="-3251"/>
                        <a:pt x="9164" y="684"/>
                        <a:pt x="2995" y="11705"/>
                      </a:cubicBezTo>
                      <a:cubicBezTo>
                        <a:pt x="722" y="15803"/>
                        <a:pt x="-252" y="20512"/>
                        <a:pt x="202" y="25187"/>
                      </a:cubicBezTo>
                      <a:cubicBezTo>
                        <a:pt x="592" y="27123"/>
                        <a:pt x="2475" y="28396"/>
                        <a:pt x="4358" y="28025"/>
                      </a:cubicBezTo>
                      <a:cubicBezTo>
                        <a:pt x="6112" y="27701"/>
                        <a:pt x="7346" y="26162"/>
                        <a:pt x="7281" y="24408"/>
                      </a:cubicBezTo>
                      <a:close/>
                    </a:path>
                  </a:pathLst>
                </a:custGeom>
                <a:solidFill>
                  <a:srgbClr val="995901">
                    <a:alpha val="386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30"/>
                <p:cNvSpPr/>
                <p:nvPr/>
              </p:nvSpPr>
              <p:spPr>
                <a:xfrm>
                  <a:off x="1090670" y="3242223"/>
                  <a:ext cx="57245" cy="741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47" h="54698" extrusionOk="0">
                      <a:moveTo>
                        <a:pt x="7124" y="52018"/>
                      </a:moveTo>
                      <a:cubicBezTo>
                        <a:pt x="8034" y="40575"/>
                        <a:pt x="11476" y="29483"/>
                        <a:pt x="17191" y="19547"/>
                      </a:cubicBezTo>
                      <a:cubicBezTo>
                        <a:pt x="21802" y="12163"/>
                        <a:pt x="29659" y="7500"/>
                        <a:pt x="38362" y="7077"/>
                      </a:cubicBezTo>
                      <a:cubicBezTo>
                        <a:pt x="42843" y="7077"/>
                        <a:pt x="44012" y="129"/>
                        <a:pt x="39401" y="-1"/>
                      </a:cubicBezTo>
                      <a:cubicBezTo>
                        <a:pt x="28815" y="-1"/>
                        <a:pt x="18879" y="5071"/>
                        <a:pt x="12644" y="13637"/>
                      </a:cubicBezTo>
                      <a:cubicBezTo>
                        <a:pt x="4461" y="24223"/>
                        <a:pt x="2189" y="37861"/>
                        <a:pt x="111" y="50784"/>
                      </a:cubicBezTo>
                      <a:cubicBezTo>
                        <a:pt x="-84" y="52746"/>
                        <a:pt x="1344" y="54493"/>
                        <a:pt x="3358" y="54681"/>
                      </a:cubicBezTo>
                      <a:cubicBezTo>
                        <a:pt x="5046" y="54850"/>
                        <a:pt x="6670" y="53720"/>
                        <a:pt x="7124" y="52018"/>
                      </a:cubicBezTo>
                      <a:close/>
                    </a:path>
                  </a:pathLst>
                </a:custGeom>
                <a:solidFill>
                  <a:srgbClr val="995901">
                    <a:alpha val="386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30"/>
                <p:cNvSpPr/>
                <p:nvPr/>
              </p:nvSpPr>
              <p:spPr>
                <a:xfrm>
                  <a:off x="1241159" y="3065178"/>
                  <a:ext cx="45296" cy="3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29" h="28351" extrusionOk="0">
                      <a:moveTo>
                        <a:pt x="7671" y="24436"/>
                      </a:moveTo>
                      <a:cubicBezTo>
                        <a:pt x="6372" y="18805"/>
                        <a:pt x="8580" y="12934"/>
                        <a:pt x="13256" y="9563"/>
                      </a:cubicBezTo>
                      <a:cubicBezTo>
                        <a:pt x="15464" y="8128"/>
                        <a:pt x="17997" y="7316"/>
                        <a:pt x="20660" y="7225"/>
                      </a:cubicBezTo>
                      <a:cubicBezTo>
                        <a:pt x="23452" y="7122"/>
                        <a:pt x="26180" y="7842"/>
                        <a:pt x="28518" y="9304"/>
                      </a:cubicBezTo>
                      <a:cubicBezTo>
                        <a:pt x="30336" y="10050"/>
                        <a:pt x="32414" y="9252"/>
                        <a:pt x="33258" y="7485"/>
                      </a:cubicBezTo>
                      <a:cubicBezTo>
                        <a:pt x="33973" y="5673"/>
                        <a:pt x="33193" y="3614"/>
                        <a:pt x="31440" y="2744"/>
                      </a:cubicBezTo>
                      <a:cubicBezTo>
                        <a:pt x="21374" y="-2984"/>
                        <a:pt x="8580" y="543"/>
                        <a:pt x="2865" y="10609"/>
                      </a:cubicBezTo>
                      <a:cubicBezTo>
                        <a:pt x="333" y="15038"/>
                        <a:pt x="-512" y="20227"/>
                        <a:pt x="527" y="25215"/>
                      </a:cubicBezTo>
                      <a:cubicBezTo>
                        <a:pt x="787" y="27150"/>
                        <a:pt x="2540" y="28527"/>
                        <a:pt x="4489" y="28332"/>
                      </a:cubicBezTo>
                      <a:cubicBezTo>
                        <a:pt x="6437" y="28124"/>
                        <a:pt x="7865" y="26390"/>
                        <a:pt x="7671" y="24436"/>
                      </a:cubicBezTo>
                      <a:close/>
                    </a:path>
                  </a:pathLst>
                </a:custGeom>
                <a:solidFill>
                  <a:srgbClr val="995901">
                    <a:alpha val="386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30"/>
                <p:cNvSpPr/>
                <p:nvPr/>
              </p:nvSpPr>
              <p:spPr>
                <a:xfrm>
                  <a:off x="1441178" y="3193655"/>
                  <a:ext cx="92526" cy="71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85" h="52811" extrusionOk="0">
                      <a:moveTo>
                        <a:pt x="61688" y="16673"/>
                      </a:moveTo>
                      <a:lnTo>
                        <a:pt x="61299" y="16673"/>
                      </a:lnTo>
                      <a:lnTo>
                        <a:pt x="59026" y="16673"/>
                      </a:lnTo>
                      <a:cubicBezTo>
                        <a:pt x="57337" y="16479"/>
                        <a:pt x="55714" y="16479"/>
                        <a:pt x="54025" y="16673"/>
                      </a:cubicBezTo>
                      <a:cubicBezTo>
                        <a:pt x="47596" y="17628"/>
                        <a:pt x="41946" y="21453"/>
                        <a:pt x="38699" y="27064"/>
                      </a:cubicBezTo>
                      <a:cubicBezTo>
                        <a:pt x="37594" y="28818"/>
                        <a:pt x="37269" y="28428"/>
                        <a:pt x="35452" y="27649"/>
                      </a:cubicBezTo>
                      <a:lnTo>
                        <a:pt x="31230" y="25830"/>
                      </a:lnTo>
                      <a:lnTo>
                        <a:pt x="28372" y="24791"/>
                      </a:lnTo>
                      <a:cubicBezTo>
                        <a:pt x="30646" y="16660"/>
                        <a:pt x="36555" y="10069"/>
                        <a:pt x="44414" y="6997"/>
                      </a:cubicBezTo>
                      <a:cubicBezTo>
                        <a:pt x="46297" y="6458"/>
                        <a:pt x="47401" y="4555"/>
                        <a:pt x="47011" y="2646"/>
                      </a:cubicBezTo>
                      <a:cubicBezTo>
                        <a:pt x="46557" y="769"/>
                        <a:pt x="44608" y="-368"/>
                        <a:pt x="42725" y="106"/>
                      </a:cubicBezTo>
                      <a:cubicBezTo>
                        <a:pt x="42725" y="106"/>
                        <a:pt x="42725" y="113"/>
                        <a:pt x="42725" y="113"/>
                      </a:cubicBezTo>
                      <a:cubicBezTo>
                        <a:pt x="32269" y="3880"/>
                        <a:pt x="24346" y="12478"/>
                        <a:pt x="21424" y="23168"/>
                      </a:cubicBezTo>
                      <a:cubicBezTo>
                        <a:pt x="21424" y="23168"/>
                        <a:pt x="21424" y="23168"/>
                        <a:pt x="21424" y="23557"/>
                      </a:cubicBezTo>
                      <a:cubicBezTo>
                        <a:pt x="19086" y="23590"/>
                        <a:pt x="16877" y="24291"/>
                        <a:pt x="14929" y="25570"/>
                      </a:cubicBezTo>
                      <a:cubicBezTo>
                        <a:pt x="11747" y="28259"/>
                        <a:pt x="9214" y="31662"/>
                        <a:pt x="7526" y="35507"/>
                      </a:cubicBezTo>
                      <a:lnTo>
                        <a:pt x="447" y="47651"/>
                      </a:lnTo>
                      <a:cubicBezTo>
                        <a:pt x="-397" y="49418"/>
                        <a:pt x="317" y="51561"/>
                        <a:pt x="2071" y="52438"/>
                      </a:cubicBezTo>
                      <a:cubicBezTo>
                        <a:pt x="3694" y="53236"/>
                        <a:pt x="5642" y="52717"/>
                        <a:pt x="6616" y="51223"/>
                      </a:cubicBezTo>
                      <a:lnTo>
                        <a:pt x="13695" y="39079"/>
                      </a:lnTo>
                      <a:cubicBezTo>
                        <a:pt x="15449" y="36026"/>
                        <a:pt x="17267" y="31026"/>
                        <a:pt x="21294" y="30636"/>
                      </a:cubicBezTo>
                      <a:cubicBezTo>
                        <a:pt x="27204" y="30052"/>
                        <a:pt x="32074" y="35637"/>
                        <a:pt x="37854" y="35702"/>
                      </a:cubicBezTo>
                      <a:cubicBezTo>
                        <a:pt x="41881" y="35702"/>
                        <a:pt x="43374" y="32844"/>
                        <a:pt x="45258" y="29857"/>
                      </a:cubicBezTo>
                      <a:cubicBezTo>
                        <a:pt x="47141" y="27129"/>
                        <a:pt x="49869" y="25109"/>
                        <a:pt x="53051" y="24142"/>
                      </a:cubicBezTo>
                      <a:cubicBezTo>
                        <a:pt x="57597" y="22843"/>
                        <a:pt x="68507" y="26674"/>
                        <a:pt x="68377" y="18621"/>
                      </a:cubicBezTo>
                      <a:cubicBezTo>
                        <a:pt x="68377" y="16615"/>
                        <a:pt x="66689" y="14998"/>
                        <a:pt x="64741" y="15011"/>
                      </a:cubicBezTo>
                      <a:cubicBezTo>
                        <a:pt x="63507" y="15024"/>
                        <a:pt x="62337" y="15647"/>
                        <a:pt x="61688" y="16673"/>
                      </a:cubicBezTo>
                      <a:close/>
                    </a:path>
                  </a:pathLst>
                </a:custGeom>
                <a:solidFill>
                  <a:srgbClr val="995901">
                    <a:alpha val="386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30"/>
                <p:cNvSpPr/>
                <p:nvPr/>
              </p:nvSpPr>
              <p:spPr>
                <a:xfrm>
                  <a:off x="1405543" y="3113407"/>
                  <a:ext cx="87807" cy="66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02" h="49274" extrusionOk="0">
                      <a:moveTo>
                        <a:pt x="34465" y="14311"/>
                      </a:moveTo>
                      <a:lnTo>
                        <a:pt x="33751" y="14311"/>
                      </a:lnTo>
                      <a:cubicBezTo>
                        <a:pt x="29010" y="13928"/>
                        <a:pt x="24204" y="14967"/>
                        <a:pt x="20048" y="17298"/>
                      </a:cubicBezTo>
                      <a:cubicBezTo>
                        <a:pt x="9787" y="22753"/>
                        <a:pt x="4721" y="33729"/>
                        <a:pt x="565" y="43925"/>
                      </a:cubicBezTo>
                      <a:cubicBezTo>
                        <a:pt x="-410" y="45633"/>
                        <a:pt x="175" y="47783"/>
                        <a:pt x="1863" y="48796"/>
                      </a:cubicBezTo>
                      <a:cubicBezTo>
                        <a:pt x="3552" y="49776"/>
                        <a:pt x="5760" y="49198"/>
                        <a:pt x="6734" y="47497"/>
                      </a:cubicBezTo>
                      <a:cubicBezTo>
                        <a:pt x="10371" y="38794"/>
                        <a:pt x="14398" y="28728"/>
                        <a:pt x="23035" y="23857"/>
                      </a:cubicBezTo>
                      <a:cubicBezTo>
                        <a:pt x="26217" y="21948"/>
                        <a:pt x="29854" y="21104"/>
                        <a:pt x="33556" y="21455"/>
                      </a:cubicBezTo>
                      <a:cubicBezTo>
                        <a:pt x="38232" y="22039"/>
                        <a:pt x="41868" y="25676"/>
                        <a:pt x="46544" y="27105"/>
                      </a:cubicBezTo>
                      <a:cubicBezTo>
                        <a:pt x="51221" y="28534"/>
                        <a:pt x="53038" y="21650"/>
                        <a:pt x="48428" y="20221"/>
                      </a:cubicBezTo>
                      <a:cubicBezTo>
                        <a:pt x="46025" y="19227"/>
                        <a:pt x="43752" y="18032"/>
                        <a:pt x="41543" y="16649"/>
                      </a:cubicBezTo>
                      <a:cubicBezTo>
                        <a:pt x="42063" y="15480"/>
                        <a:pt x="42713" y="14369"/>
                        <a:pt x="43427" y="13337"/>
                      </a:cubicBezTo>
                      <a:lnTo>
                        <a:pt x="43427" y="13337"/>
                      </a:lnTo>
                      <a:lnTo>
                        <a:pt x="43427" y="13337"/>
                      </a:lnTo>
                      <a:lnTo>
                        <a:pt x="44141" y="12557"/>
                      </a:lnTo>
                      <a:cubicBezTo>
                        <a:pt x="44531" y="12116"/>
                        <a:pt x="44921" y="11700"/>
                        <a:pt x="45376" y="11323"/>
                      </a:cubicBezTo>
                      <a:cubicBezTo>
                        <a:pt x="46155" y="10570"/>
                        <a:pt x="46999" y="9914"/>
                        <a:pt x="47974" y="9375"/>
                      </a:cubicBezTo>
                      <a:lnTo>
                        <a:pt x="49532" y="8596"/>
                      </a:lnTo>
                      <a:lnTo>
                        <a:pt x="50441" y="8141"/>
                      </a:lnTo>
                      <a:lnTo>
                        <a:pt x="50441" y="8141"/>
                      </a:lnTo>
                      <a:cubicBezTo>
                        <a:pt x="51610" y="7771"/>
                        <a:pt x="52779" y="7466"/>
                        <a:pt x="54013" y="7232"/>
                      </a:cubicBezTo>
                      <a:lnTo>
                        <a:pt x="57260" y="7232"/>
                      </a:lnTo>
                      <a:lnTo>
                        <a:pt x="58364" y="7232"/>
                      </a:lnTo>
                      <a:lnTo>
                        <a:pt x="60377" y="7752"/>
                      </a:lnTo>
                      <a:cubicBezTo>
                        <a:pt x="62326" y="8252"/>
                        <a:pt x="64274" y="7122"/>
                        <a:pt x="64794" y="5219"/>
                      </a:cubicBezTo>
                      <a:cubicBezTo>
                        <a:pt x="65248" y="3322"/>
                        <a:pt x="64144" y="1407"/>
                        <a:pt x="62261" y="868"/>
                      </a:cubicBezTo>
                      <a:cubicBezTo>
                        <a:pt x="50961" y="-2308"/>
                        <a:pt x="39011" y="3459"/>
                        <a:pt x="34465" y="14311"/>
                      </a:cubicBezTo>
                      <a:close/>
                    </a:path>
                  </a:pathLst>
                </a:custGeom>
                <a:solidFill>
                  <a:srgbClr val="995901">
                    <a:alpha val="386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04" name="Google Shape;1404;p30"/>
              <p:cNvSpPr/>
              <p:nvPr/>
            </p:nvSpPr>
            <p:spPr>
              <a:xfrm>
                <a:off x="608222" y="3546003"/>
                <a:ext cx="1060462" cy="681282"/>
              </a:xfrm>
              <a:custGeom>
                <a:avLst/>
                <a:gdLst/>
                <a:ahLst/>
                <a:cxnLst/>
                <a:rect l="l" t="t" r="r" b="b"/>
                <a:pathLst>
                  <a:path w="782629" h="502791" extrusionOk="0">
                    <a:moveTo>
                      <a:pt x="17562" y="453692"/>
                    </a:moveTo>
                    <a:cubicBezTo>
                      <a:pt x="-39848" y="344977"/>
                      <a:pt x="40681" y="226391"/>
                      <a:pt x="312209" y="163980"/>
                    </a:cubicBezTo>
                    <a:cubicBezTo>
                      <a:pt x="414689" y="141770"/>
                      <a:pt x="747328" y="16105"/>
                      <a:pt x="775709" y="-1"/>
                    </a:cubicBezTo>
                    <a:lnTo>
                      <a:pt x="782722" y="141120"/>
                    </a:lnTo>
                    <a:cubicBezTo>
                      <a:pt x="782722" y="141120"/>
                      <a:pt x="630106" y="201452"/>
                      <a:pt x="505739" y="290490"/>
                    </a:cubicBezTo>
                    <a:cubicBezTo>
                      <a:pt x="381373" y="379527"/>
                      <a:pt x="95039" y="600593"/>
                      <a:pt x="17562" y="453692"/>
                    </a:cubicBezTo>
                    <a:close/>
                  </a:path>
                </a:pathLst>
              </a:custGeom>
              <a:solidFill>
                <a:srgbClr val="F0CDA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30"/>
              <p:cNvSpPr/>
              <p:nvPr/>
            </p:nvSpPr>
            <p:spPr>
              <a:xfrm>
                <a:off x="1928093" y="3351112"/>
                <a:ext cx="12241" cy="21383"/>
              </a:xfrm>
              <a:custGeom>
                <a:avLst/>
                <a:gdLst/>
                <a:ahLst/>
                <a:cxnLst/>
                <a:rect l="l" t="t" r="r" b="b"/>
                <a:pathLst>
                  <a:path w="9034" h="15781" extrusionOk="0">
                    <a:moveTo>
                      <a:pt x="4574" y="-1"/>
                    </a:moveTo>
                    <a:lnTo>
                      <a:pt x="93" y="2142"/>
                    </a:lnTo>
                    <a:lnTo>
                      <a:pt x="8600" y="15780"/>
                    </a:lnTo>
                    <a:lnTo>
                      <a:pt x="9120" y="15780"/>
                    </a:lnTo>
                    <a:cubicBezTo>
                      <a:pt x="9249" y="10234"/>
                      <a:pt x="7691" y="4785"/>
                      <a:pt x="4574" y="194"/>
                    </a:cubicBezTo>
                  </a:path>
                </a:pathLst>
              </a:custGeom>
              <a:solidFill>
                <a:srgbClr val="F7E9D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30"/>
              <p:cNvSpPr/>
              <p:nvPr/>
            </p:nvSpPr>
            <p:spPr>
              <a:xfrm>
                <a:off x="2166821" y="3529162"/>
                <a:ext cx="18990" cy="20971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15477" extrusionOk="0">
                    <a:moveTo>
                      <a:pt x="93" y="6450"/>
                    </a:moveTo>
                    <a:lnTo>
                      <a:pt x="6587" y="15477"/>
                    </a:lnTo>
                    <a:cubicBezTo>
                      <a:pt x="6587" y="15477"/>
                      <a:pt x="16264" y="6580"/>
                      <a:pt x="13666" y="1449"/>
                    </a:cubicBezTo>
                    <a:cubicBezTo>
                      <a:pt x="11068" y="-3682"/>
                      <a:pt x="677" y="6450"/>
                      <a:pt x="677" y="6450"/>
                    </a:cubicBezTo>
                  </a:path>
                </a:pathLst>
              </a:custGeom>
              <a:solidFill>
                <a:srgbClr val="EED7B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30"/>
              <p:cNvSpPr/>
              <p:nvPr/>
            </p:nvSpPr>
            <p:spPr>
              <a:xfrm>
                <a:off x="2148334" y="3430249"/>
                <a:ext cx="6886" cy="29303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21626" extrusionOk="0">
                    <a:moveTo>
                      <a:pt x="5029" y="12273"/>
                    </a:moveTo>
                    <a:cubicBezTo>
                      <a:pt x="5159" y="9474"/>
                      <a:pt x="5029" y="6662"/>
                      <a:pt x="4574" y="3896"/>
                    </a:cubicBezTo>
                    <a:cubicBezTo>
                      <a:pt x="4314" y="2701"/>
                      <a:pt x="3860" y="1557"/>
                      <a:pt x="3211" y="519"/>
                    </a:cubicBezTo>
                    <a:lnTo>
                      <a:pt x="93" y="-1"/>
                    </a:lnTo>
                    <a:lnTo>
                      <a:pt x="1782" y="21625"/>
                    </a:lnTo>
                    <a:cubicBezTo>
                      <a:pt x="1782" y="21625"/>
                      <a:pt x="3081" y="21625"/>
                      <a:pt x="5029" y="21625"/>
                    </a:cubicBezTo>
                    <a:cubicBezTo>
                      <a:pt x="5029" y="21456"/>
                      <a:pt x="5029" y="21274"/>
                      <a:pt x="5029" y="21105"/>
                    </a:cubicBezTo>
                    <a:cubicBezTo>
                      <a:pt x="5224" y="18125"/>
                      <a:pt x="5224" y="15124"/>
                      <a:pt x="5029" y="12143"/>
                    </a:cubicBezTo>
                  </a:path>
                </a:pathLst>
              </a:custGeom>
              <a:solidFill>
                <a:srgbClr val="F7E9D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30"/>
              <p:cNvSpPr/>
              <p:nvPr/>
            </p:nvSpPr>
            <p:spPr>
              <a:xfrm>
                <a:off x="2167524" y="3501602"/>
                <a:ext cx="30341" cy="26435"/>
              </a:xfrm>
              <a:custGeom>
                <a:avLst/>
                <a:gdLst/>
                <a:ahLst/>
                <a:cxnLst/>
                <a:rect l="l" t="t" r="r" b="b"/>
                <a:pathLst>
                  <a:path w="22392" h="19509" extrusionOk="0">
                    <a:moveTo>
                      <a:pt x="22434" y="6195"/>
                    </a:moveTo>
                    <a:cubicBezTo>
                      <a:pt x="21329" y="-1013"/>
                      <a:pt x="13342" y="-2117"/>
                      <a:pt x="93" y="3858"/>
                    </a:cubicBezTo>
                    <a:cubicBezTo>
                      <a:pt x="3600" y="6650"/>
                      <a:pt x="6262" y="10365"/>
                      <a:pt x="7757" y="14573"/>
                    </a:cubicBezTo>
                    <a:cubicBezTo>
                      <a:pt x="8276" y="16171"/>
                      <a:pt x="8601" y="17827"/>
                      <a:pt x="8665" y="19509"/>
                    </a:cubicBezTo>
                    <a:cubicBezTo>
                      <a:pt x="13601" y="17171"/>
                      <a:pt x="23277" y="11911"/>
                      <a:pt x="22434" y="6195"/>
                    </a:cubicBezTo>
                  </a:path>
                </a:pathLst>
              </a:custGeom>
              <a:solidFill>
                <a:srgbClr val="EED7B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30"/>
              <p:cNvSpPr/>
              <p:nvPr/>
            </p:nvSpPr>
            <p:spPr>
              <a:xfrm>
                <a:off x="1181337" y="3906350"/>
                <a:ext cx="589260" cy="349574"/>
              </a:xfrm>
              <a:custGeom>
                <a:avLst/>
                <a:gdLst/>
                <a:ahLst/>
                <a:cxnLst/>
                <a:rect l="l" t="t" r="r" b="b"/>
                <a:pathLst>
                  <a:path w="434878" h="257988" extrusionOk="0">
                    <a:moveTo>
                      <a:pt x="71484" y="241159"/>
                    </a:moveTo>
                    <a:cubicBezTo>
                      <a:pt x="67847" y="238932"/>
                      <a:pt x="64860" y="235853"/>
                      <a:pt x="62716" y="232197"/>
                    </a:cubicBezTo>
                    <a:cubicBezTo>
                      <a:pt x="51611" y="230853"/>
                      <a:pt x="40571" y="228547"/>
                      <a:pt x="29856" y="225313"/>
                    </a:cubicBezTo>
                    <a:cubicBezTo>
                      <a:pt x="25829" y="223982"/>
                      <a:pt x="23361" y="220013"/>
                      <a:pt x="23880" y="215831"/>
                    </a:cubicBezTo>
                    <a:cubicBezTo>
                      <a:pt x="19270" y="215831"/>
                      <a:pt x="14658" y="214883"/>
                      <a:pt x="10438" y="213039"/>
                    </a:cubicBezTo>
                    <a:cubicBezTo>
                      <a:pt x="7515" y="205226"/>
                      <a:pt x="8943" y="196465"/>
                      <a:pt x="14074" y="189919"/>
                    </a:cubicBezTo>
                    <a:cubicBezTo>
                      <a:pt x="20568" y="183425"/>
                      <a:pt x="63301" y="180307"/>
                      <a:pt x="79017" y="178944"/>
                    </a:cubicBezTo>
                    <a:cubicBezTo>
                      <a:pt x="94734" y="177580"/>
                      <a:pt x="143960" y="148161"/>
                      <a:pt x="137466" y="141991"/>
                    </a:cubicBezTo>
                    <a:cubicBezTo>
                      <a:pt x="130972" y="135821"/>
                      <a:pt x="81745" y="142576"/>
                      <a:pt x="72523" y="146017"/>
                    </a:cubicBezTo>
                    <a:cubicBezTo>
                      <a:pt x="63301" y="149459"/>
                      <a:pt x="18035" y="169462"/>
                      <a:pt x="11541" y="170501"/>
                    </a:cubicBezTo>
                    <a:cubicBezTo>
                      <a:pt x="5047" y="171540"/>
                      <a:pt x="-668" y="166280"/>
                      <a:pt x="176" y="155499"/>
                    </a:cubicBezTo>
                    <a:cubicBezTo>
                      <a:pt x="1020" y="144718"/>
                      <a:pt x="37648" y="119131"/>
                      <a:pt x="52131" y="110883"/>
                    </a:cubicBezTo>
                    <a:cubicBezTo>
                      <a:pt x="66613" y="102635"/>
                      <a:pt x="97591" y="95492"/>
                      <a:pt x="118308" y="89777"/>
                    </a:cubicBezTo>
                    <a:cubicBezTo>
                      <a:pt x="139025" y="84062"/>
                      <a:pt x="189746" y="70294"/>
                      <a:pt x="191174" y="63085"/>
                    </a:cubicBezTo>
                    <a:cubicBezTo>
                      <a:pt x="192603" y="55876"/>
                      <a:pt x="128764" y="53798"/>
                      <a:pt x="115775" y="48668"/>
                    </a:cubicBezTo>
                    <a:cubicBezTo>
                      <a:pt x="102787" y="43537"/>
                      <a:pt x="96292" y="30873"/>
                      <a:pt x="99084" y="21261"/>
                    </a:cubicBezTo>
                    <a:cubicBezTo>
                      <a:pt x="101877" y="11650"/>
                      <a:pt x="170522" y="14377"/>
                      <a:pt x="184940" y="16586"/>
                    </a:cubicBezTo>
                    <a:cubicBezTo>
                      <a:pt x="199357" y="18793"/>
                      <a:pt x="236894" y="2298"/>
                      <a:pt x="264040" y="90"/>
                    </a:cubicBezTo>
                    <a:cubicBezTo>
                      <a:pt x="291187" y="-2118"/>
                      <a:pt x="325022" y="36393"/>
                      <a:pt x="347687" y="43602"/>
                    </a:cubicBezTo>
                    <a:cubicBezTo>
                      <a:pt x="370352" y="50811"/>
                      <a:pt x="414773" y="43927"/>
                      <a:pt x="414773" y="43927"/>
                    </a:cubicBezTo>
                    <a:lnTo>
                      <a:pt x="434971" y="174852"/>
                    </a:lnTo>
                    <a:cubicBezTo>
                      <a:pt x="434971" y="174852"/>
                      <a:pt x="406526" y="177840"/>
                      <a:pt x="398148" y="179528"/>
                    </a:cubicBezTo>
                    <a:cubicBezTo>
                      <a:pt x="390809" y="181249"/>
                      <a:pt x="383990" y="184451"/>
                      <a:pt x="377951" y="188945"/>
                    </a:cubicBezTo>
                    <a:cubicBezTo>
                      <a:pt x="369184" y="194270"/>
                      <a:pt x="356195" y="188945"/>
                      <a:pt x="341518" y="198167"/>
                    </a:cubicBezTo>
                    <a:cubicBezTo>
                      <a:pt x="319697" y="213753"/>
                      <a:pt x="204358" y="252589"/>
                      <a:pt x="197473" y="254538"/>
                    </a:cubicBezTo>
                    <a:cubicBezTo>
                      <a:pt x="178965" y="257298"/>
                      <a:pt x="160326" y="258401"/>
                      <a:pt x="141623" y="257850"/>
                    </a:cubicBezTo>
                    <a:cubicBezTo>
                      <a:pt x="131297" y="256616"/>
                      <a:pt x="79991" y="245965"/>
                      <a:pt x="71484" y="241289"/>
                    </a:cubicBezTo>
                  </a:path>
                </a:pathLst>
              </a:custGeom>
              <a:solidFill>
                <a:srgbClr val="F0CDA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30"/>
              <p:cNvSpPr/>
              <p:nvPr/>
            </p:nvSpPr>
            <p:spPr>
              <a:xfrm>
                <a:off x="1266220" y="4204091"/>
                <a:ext cx="173883" cy="26973"/>
              </a:xfrm>
              <a:custGeom>
                <a:avLst/>
                <a:gdLst/>
                <a:ahLst/>
                <a:cxnLst/>
                <a:rect l="l" t="t" r="r" b="b"/>
                <a:pathLst>
                  <a:path w="128327" h="19906" extrusionOk="0">
                    <a:moveTo>
                      <a:pt x="93" y="12727"/>
                    </a:moveTo>
                    <a:cubicBezTo>
                      <a:pt x="10809" y="14949"/>
                      <a:pt x="21655" y="16598"/>
                      <a:pt x="32565" y="17663"/>
                    </a:cubicBezTo>
                    <a:cubicBezTo>
                      <a:pt x="38020" y="18118"/>
                      <a:pt x="43540" y="18312"/>
                      <a:pt x="48995" y="18897"/>
                    </a:cubicBezTo>
                    <a:cubicBezTo>
                      <a:pt x="54450" y="20001"/>
                      <a:pt x="59970" y="20202"/>
                      <a:pt x="65491" y="19482"/>
                    </a:cubicBezTo>
                    <a:cubicBezTo>
                      <a:pt x="87052" y="15156"/>
                      <a:pt x="108159" y="8630"/>
                      <a:pt x="128421" y="-1"/>
                    </a:cubicBezTo>
                    <a:lnTo>
                      <a:pt x="128421" y="-1"/>
                    </a:lnTo>
                    <a:cubicBezTo>
                      <a:pt x="117770" y="2531"/>
                      <a:pt x="107184" y="5454"/>
                      <a:pt x="96728" y="8571"/>
                    </a:cubicBezTo>
                    <a:cubicBezTo>
                      <a:pt x="86273" y="11689"/>
                      <a:pt x="75817" y="15065"/>
                      <a:pt x="65296" y="17988"/>
                    </a:cubicBezTo>
                    <a:cubicBezTo>
                      <a:pt x="59970" y="19254"/>
                      <a:pt x="54515" y="19254"/>
                      <a:pt x="49190" y="17988"/>
                    </a:cubicBezTo>
                    <a:cubicBezTo>
                      <a:pt x="43735" y="17339"/>
                      <a:pt x="38345" y="16170"/>
                      <a:pt x="32955" y="15325"/>
                    </a:cubicBezTo>
                    <a:cubicBezTo>
                      <a:pt x="22174" y="13819"/>
                      <a:pt x="11328" y="12883"/>
                      <a:pt x="483" y="12533"/>
                    </a:cubicBezTo>
                    <a:close/>
                  </a:path>
                </a:pathLst>
              </a:custGeom>
              <a:solidFill>
                <a:srgbClr val="A67D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30"/>
              <p:cNvSpPr/>
              <p:nvPr/>
            </p:nvSpPr>
            <p:spPr>
              <a:xfrm>
                <a:off x="1313930" y="3926367"/>
                <a:ext cx="45406" cy="22175"/>
              </a:xfrm>
              <a:custGeom>
                <a:avLst/>
                <a:gdLst/>
                <a:ahLst/>
                <a:cxnLst/>
                <a:rect l="l" t="t" r="r" b="b"/>
                <a:pathLst>
                  <a:path w="33510" h="16365" extrusionOk="0">
                    <a:moveTo>
                      <a:pt x="9055" y="14221"/>
                    </a:moveTo>
                    <a:cubicBezTo>
                      <a:pt x="5873" y="13507"/>
                      <a:pt x="2820" y="12234"/>
                      <a:pt x="93" y="10455"/>
                    </a:cubicBezTo>
                    <a:cubicBezTo>
                      <a:pt x="158" y="9110"/>
                      <a:pt x="352" y="7779"/>
                      <a:pt x="742" y="6493"/>
                    </a:cubicBezTo>
                    <a:cubicBezTo>
                      <a:pt x="1976" y="2467"/>
                      <a:pt x="14770" y="649"/>
                      <a:pt x="30227" y="-1"/>
                    </a:cubicBezTo>
                    <a:cubicBezTo>
                      <a:pt x="29707" y="5506"/>
                      <a:pt x="30876" y="11046"/>
                      <a:pt x="33604" y="15845"/>
                    </a:cubicBezTo>
                    <a:cubicBezTo>
                      <a:pt x="25421" y="16897"/>
                      <a:pt x="17043" y="16345"/>
                      <a:pt x="9055" y="14221"/>
                    </a:cubicBezTo>
                  </a:path>
                </a:pathLst>
              </a:custGeom>
              <a:solidFill>
                <a:srgbClr val="EED7B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30"/>
              <p:cNvSpPr/>
              <p:nvPr/>
            </p:nvSpPr>
            <p:spPr>
              <a:xfrm>
                <a:off x="1354611" y="3926367"/>
                <a:ext cx="6939" cy="21736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16041" extrusionOk="0">
                    <a:moveTo>
                      <a:pt x="213" y="-1"/>
                    </a:moveTo>
                    <a:lnTo>
                      <a:pt x="5214" y="-1"/>
                    </a:lnTo>
                    <a:cubicBezTo>
                      <a:pt x="5214" y="5324"/>
                      <a:pt x="4499" y="10650"/>
                      <a:pt x="4175" y="16040"/>
                    </a:cubicBezTo>
                    <a:lnTo>
                      <a:pt x="3591" y="16040"/>
                    </a:lnTo>
                    <a:cubicBezTo>
                      <a:pt x="863" y="11234"/>
                      <a:pt x="-307" y="5701"/>
                      <a:pt x="213" y="194"/>
                    </a:cubicBezTo>
                  </a:path>
                </a:pathLst>
              </a:custGeom>
              <a:solidFill>
                <a:srgbClr val="F7E9D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30"/>
              <p:cNvSpPr/>
              <p:nvPr/>
            </p:nvSpPr>
            <p:spPr>
              <a:xfrm>
                <a:off x="1218070" y="4199038"/>
                <a:ext cx="19271" cy="16577"/>
              </a:xfrm>
              <a:custGeom>
                <a:avLst/>
                <a:gdLst/>
                <a:ahLst/>
                <a:cxnLst/>
                <a:rect l="l" t="t" r="r" b="b"/>
                <a:pathLst>
                  <a:path w="14222" h="12234" extrusionOk="0">
                    <a:moveTo>
                      <a:pt x="14315" y="1323"/>
                    </a:moveTo>
                    <a:lnTo>
                      <a:pt x="13082" y="12234"/>
                    </a:lnTo>
                    <a:cubicBezTo>
                      <a:pt x="13082" y="12234"/>
                      <a:pt x="93" y="8922"/>
                      <a:pt x="93" y="3142"/>
                    </a:cubicBezTo>
                    <a:cubicBezTo>
                      <a:pt x="93" y="-2638"/>
                      <a:pt x="14186" y="1323"/>
                      <a:pt x="14186" y="1323"/>
                    </a:cubicBezTo>
                  </a:path>
                </a:pathLst>
              </a:custGeom>
              <a:solidFill>
                <a:srgbClr val="EED7B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30"/>
              <p:cNvSpPr/>
              <p:nvPr/>
            </p:nvSpPr>
            <p:spPr>
              <a:xfrm>
                <a:off x="1213580" y="4167383"/>
                <a:ext cx="184266" cy="32471"/>
              </a:xfrm>
              <a:custGeom>
                <a:avLst/>
                <a:gdLst/>
                <a:ahLst/>
                <a:cxnLst/>
                <a:rect l="l" t="t" r="r" b="b"/>
                <a:pathLst>
                  <a:path w="135990" h="23964" extrusionOk="0">
                    <a:moveTo>
                      <a:pt x="93" y="23379"/>
                    </a:moveTo>
                    <a:cubicBezTo>
                      <a:pt x="11718" y="24158"/>
                      <a:pt x="23407" y="24158"/>
                      <a:pt x="35032" y="23379"/>
                    </a:cubicBezTo>
                    <a:cubicBezTo>
                      <a:pt x="46657" y="22437"/>
                      <a:pt x="58347" y="22242"/>
                      <a:pt x="69972" y="22794"/>
                    </a:cubicBezTo>
                    <a:cubicBezTo>
                      <a:pt x="72959" y="23047"/>
                      <a:pt x="76011" y="22917"/>
                      <a:pt x="78999" y="22404"/>
                    </a:cubicBezTo>
                    <a:cubicBezTo>
                      <a:pt x="81921" y="21820"/>
                      <a:pt x="84714" y="20911"/>
                      <a:pt x="87506" y="20066"/>
                    </a:cubicBezTo>
                    <a:cubicBezTo>
                      <a:pt x="93156" y="18378"/>
                      <a:pt x="98612" y="16235"/>
                      <a:pt x="104067" y="14156"/>
                    </a:cubicBezTo>
                    <a:cubicBezTo>
                      <a:pt x="114913" y="9870"/>
                      <a:pt x="125628" y="5195"/>
                      <a:pt x="136084" y="-1"/>
                    </a:cubicBezTo>
                    <a:lnTo>
                      <a:pt x="136084" y="-1"/>
                    </a:lnTo>
                    <a:cubicBezTo>
                      <a:pt x="124979" y="3701"/>
                      <a:pt x="114069" y="7727"/>
                      <a:pt x="103158" y="11689"/>
                    </a:cubicBezTo>
                    <a:lnTo>
                      <a:pt x="86727" y="17534"/>
                    </a:lnTo>
                    <a:cubicBezTo>
                      <a:pt x="81467" y="19703"/>
                      <a:pt x="75817" y="20872"/>
                      <a:pt x="70102" y="20976"/>
                    </a:cubicBezTo>
                    <a:cubicBezTo>
                      <a:pt x="58477" y="21982"/>
                      <a:pt x="46787" y="22177"/>
                      <a:pt x="35162" y="21560"/>
                    </a:cubicBezTo>
                    <a:cubicBezTo>
                      <a:pt x="23472" y="21313"/>
                      <a:pt x="11848" y="21813"/>
                      <a:pt x="223" y="23054"/>
                    </a:cubicBezTo>
                    <a:close/>
                  </a:path>
                </a:pathLst>
              </a:custGeom>
              <a:solidFill>
                <a:srgbClr val="A67D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30"/>
              <p:cNvSpPr/>
              <p:nvPr/>
            </p:nvSpPr>
            <p:spPr>
              <a:xfrm>
                <a:off x="1184898" y="4099339"/>
                <a:ext cx="25681" cy="30500"/>
              </a:xfrm>
              <a:custGeom>
                <a:avLst/>
                <a:gdLst/>
                <a:ahLst/>
                <a:cxnLst/>
                <a:rect l="l" t="t" r="r" b="b"/>
                <a:pathLst>
                  <a:path w="18953" h="22509" extrusionOk="0">
                    <a:moveTo>
                      <a:pt x="1576" y="19482"/>
                    </a:moveTo>
                    <a:cubicBezTo>
                      <a:pt x="-3619" y="12987"/>
                      <a:pt x="6123" y="4220"/>
                      <a:pt x="10993" y="-1"/>
                    </a:cubicBezTo>
                    <a:cubicBezTo>
                      <a:pt x="10928" y="1200"/>
                      <a:pt x="11058" y="2408"/>
                      <a:pt x="11383" y="3571"/>
                    </a:cubicBezTo>
                    <a:cubicBezTo>
                      <a:pt x="12292" y="6207"/>
                      <a:pt x="13461" y="8753"/>
                      <a:pt x="14890" y="11169"/>
                    </a:cubicBezTo>
                    <a:cubicBezTo>
                      <a:pt x="16123" y="13903"/>
                      <a:pt x="17488" y="16546"/>
                      <a:pt x="19046" y="19092"/>
                    </a:cubicBezTo>
                    <a:lnTo>
                      <a:pt x="19046" y="19547"/>
                    </a:lnTo>
                    <a:cubicBezTo>
                      <a:pt x="14695" y="21820"/>
                      <a:pt x="6058" y="25067"/>
                      <a:pt x="1252" y="19157"/>
                    </a:cubicBezTo>
                  </a:path>
                </a:pathLst>
              </a:custGeom>
              <a:solidFill>
                <a:srgbClr val="EED7B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30"/>
              <p:cNvSpPr/>
              <p:nvPr/>
            </p:nvSpPr>
            <p:spPr>
              <a:xfrm>
                <a:off x="1199650" y="4097139"/>
                <a:ext cx="15245" cy="29215"/>
              </a:xfrm>
              <a:custGeom>
                <a:avLst/>
                <a:gdLst/>
                <a:ahLst/>
                <a:cxnLst/>
                <a:rect l="l" t="t" r="r" b="b"/>
                <a:pathLst>
                  <a:path w="11251" h="21561" extrusionOk="0">
                    <a:moveTo>
                      <a:pt x="4006" y="13118"/>
                    </a:moveTo>
                    <a:cubicBezTo>
                      <a:pt x="2577" y="10702"/>
                      <a:pt x="1408" y="8156"/>
                      <a:pt x="498" y="5519"/>
                    </a:cubicBezTo>
                    <a:cubicBezTo>
                      <a:pt x="174" y="4357"/>
                      <a:pt x="44" y="3148"/>
                      <a:pt x="109" y="1947"/>
                    </a:cubicBezTo>
                    <a:cubicBezTo>
                      <a:pt x="1603" y="713"/>
                      <a:pt x="2642" y="-1"/>
                      <a:pt x="2642" y="-1"/>
                    </a:cubicBezTo>
                    <a:lnTo>
                      <a:pt x="11344" y="19871"/>
                    </a:lnTo>
                    <a:cubicBezTo>
                      <a:pt x="10435" y="20495"/>
                      <a:pt x="9461" y="21053"/>
                      <a:pt x="8486" y="21560"/>
                    </a:cubicBezTo>
                    <a:lnTo>
                      <a:pt x="8486" y="21105"/>
                    </a:lnTo>
                    <a:cubicBezTo>
                      <a:pt x="6928" y="18534"/>
                      <a:pt x="5564" y="15864"/>
                      <a:pt x="4330" y="13118"/>
                    </a:cubicBezTo>
                  </a:path>
                </a:pathLst>
              </a:custGeom>
              <a:solidFill>
                <a:srgbClr val="F7E9D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30"/>
              <p:cNvSpPr/>
              <p:nvPr/>
            </p:nvSpPr>
            <p:spPr>
              <a:xfrm>
                <a:off x="1196254" y="4173810"/>
                <a:ext cx="25944" cy="24023"/>
              </a:xfrm>
              <a:custGeom>
                <a:avLst/>
                <a:gdLst/>
                <a:ahLst/>
                <a:cxnLst/>
                <a:rect l="l" t="t" r="r" b="b"/>
                <a:pathLst>
                  <a:path w="19147" h="17729" extrusionOk="0">
                    <a:moveTo>
                      <a:pt x="602" y="12533"/>
                    </a:moveTo>
                    <a:cubicBezTo>
                      <a:pt x="-1866" y="5584"/>
                      <a:pt x="4693" y="908"/>
                      <a:pt x="19240" y="-1"/>
                    </a:cubicBezTo>
                    <a:cubicBezTo>
                      <a:pt x="17422" y="4077"/>
                      <a:pt x="16837" y="8578"/>
                      <a:pt x="17487" y="12987"/>
                    </a:cubicBezTo>
                    <a:cubicBezTo>
                      <a:pt x="17747" y="14630"/>
                      <a:pt x="18266" y="16222"/>
                      <a:pt x="18980" y="17728"/>
                    </a:cubicBezTo>
                    <a:cubicBezTo>
                      <a:pt x="13525" y="17728"/>
                      <a:pt x="2485" y="17728"/>
                      <a:pt x="602" y="12468"/>
                    </a:cubicBezTo>
                  </a:path>
                </a:pathLst>
              </a:custGeom>
              <a:solidFill>
                <a:srgbClr val="EED7B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30"/>
              <p:cNvSpPr/>
              <p:nvPr/>
            </p:nvSpPr>
            <p:spPr>
              <a:xfrm>
                <a:off x="1219482" y="4173721"/>
                <a:ext cx="6683" cy="24023"/>
              </a:xfrm>
              <a:custGeom>
                <a:avLst/>
                <a:gdLst/>
                <a:ahLst/>
                <a:cxnLst/>
                <a:rect l="l" t="t" r="r" b="b"/>
                <a:pathLst>
                  <a:path w="4932" h="17729" extrusionOk="0">
                    <a:moveTo>
                      <a:pt x="2103" y="64"/>
                    </a:moveTo>
                    <a:lnTo>
                      <a:pt x="4246" y="64"/>
                    </a:lnTo>
                    <a:lnTo>
                      <a:pt x="5026" y="17728"/>
                    </a:lnTo>
                    <a:lnTo>
                      <a:pt x="1843" y="17728"/>
                    </a:lnTo>
                    <a:cubicBezTo>
                      <a:pt x="1129" y="16222"/>
                      <a:pt x="609" y="14630"/>
                      <a:pt x="349" y="12987"/>
                    </a:cubicBezTo>
                    <a:cubicBezTo>
                      <a:pt x="-300" y="8578"/>
                      <a:pt x="284" y="4077"/>
                      <a:pt x="2103" y="-1"/>
                    </a:cubicBezTo>
                  </a:path>
                </a:pathLst>
              </a:custGeom>
              <a:solidFill>
                <a:srgbClr val="F7E9D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30"/>
              <p:cNvSpPr/>
              <p:nvPr/>
            </p:nvSpPr>
            <p:spPr>
              <a:xfrm>
                <a:off x="630227" y="3766687"/>
                <a:ext cx="399071" cy="214627"/>
              </a:xfrm>
              <a:custGeom>
                <a:avLst/>
                <a:gdLst/>
                <a:ahLst/>
                <a:cxnLst/>
                <a:rect l="l" t="t" r="r" b="b"/>
                <a:pathLst>
                  <a:path w="294517" h="158396" extrusionOk="0">
                    <a:moveTo>
                      <a:pt x="93" y="158395"/>
                    </a:moveTo>
                    <a:cubicBezTo>
                      <a:pt x="15160" y="133795"/>
                      <a:pt x="34318" y="111993"/>
                      <a:pt x="56853" y="93971"/>
                    </a:cubicBezTo>
                    <a:cubicBezTo>
                      <a:pt x="79324" y="75761"/>
                      <a:pt x="103937" y="60344"/>
                      <a:pt x="130109" y="48057"/>
                    </a:cubicBezTo>
                    <a:cubicBezTo>
                      <a:pt x="156152" y="35906"/>
                      <a:pt x="183168" y="25956"/>
                      <a:pt x="210898" y="18313"/>
                    </a:cubicBezTo>
                    <a:cubicBezTo>
                      <a:pt x="238435" y="10597"/>
                      <a:pt x="266360" y="4480"/>
                      <a:pt x="294610" y="-1"/>
                    </a:cubicBezTo>
                    <a:cubicBezTo>
                      <a:pt x="267594" y="9351"/>
                      <a:pt x="240448" y="17793"/>
                      <a:pt x="213691" y="27145"/>
                    </a:cubicBezTo>
                    <a:cubicBezTo>
                      <a:pt x="187000" y="36334"/>
                      <a:pt x="160762" y="46907"/>
                      <a:pt x="135175" y="58837"/>
                    </a:cubicBezTo>
                    <a:cubicBezTo>
                      <a:pt x="109717" y="70728"/>
                      <a:pt x="85428" y="84944"/>
                      <a:pt x="62568" y="101310"/>
                    </a:cubicBezTo>
                    <a:cubicBezTo>
                      <a:pt x="39579" y="117805"/>
                      <a:pt x="18602" y="136964"/>
                      <a:pt x="93" y="158395"/>
                    </a:cubicBezTo>
                    <a:close/>
                  </a:path>
                </a:pathLst>
              </a:custGeom>
              <a:solidFill>
                <a:srgbClr val="A67D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30"/>
              <p:cNvSpPr/>
              <p:nvPr/>
            </p:nvSpPr>
            <p:spPr>
              <a:xfrm>
                <a:off x="1521145" y="2304564"/>
                <a:ext cx="264522" cy="75761"/>
              </a:xfrm>
              <a:custGeom>
                <a:avLst/>
                <a:gdLst/>
                <a:ahLst/>
                <a:cxnLst/>
                <a:rect l="l" t="t" r="r" b="b"/>
                <a:pathLst>
                  <a:path w="195219" h="55912" extrusionOk="0">
                    <a:moveTo>
                      <a:pt x="180051" y="37082"/>
                    </a:moveTo>
                    <a:cubicBezTo>
                      <a:pt x="167777" y="33445"/>
                      <a:pt x="137383" y="-1"/>
                      <a:pt x="97703" y="-1"/>
                    </a:cubicBezTo>
                    <a:cubicBezTo>
                      <a:pt x="58023" y="-1"/>
                      <a:pt x="27630" y="33445"/>
                      <a:pt x="15355" y="37082"/>
                    </a:cubicBezTo>
                    <a:cubicBezTo>
                      <a:pt x="3081" y="40718"/>
                      <a:pt x="93" y="38575"/>
                      <a:pt x="93" y="38575"/>
                    </a:cubicBezTo>
                    <a:cubicBezTo>
                      <a:pt x="1262" y="39627"/>
                      <a:pt x="2691" y="40426"/>
                      <a:pt x="4184" y="40913"/>
                    </a:cubicBezTo>
                    <a:cubicBezTo>
                      <a:pt x="8536" y="42283"/>
                      <a:pt x="12562" y="44492"/>
                      <a:pt x="16070" y="47407"/>
                    </a:cubicBezTo>
                    <a:cubicBezTo>
                      <a:pt x="69907" y="58747"/>
                      <a:pt x="125499" y="58747"/>
                      <a:pt x="179337" y="47407"/>
                    </a:cubicBezTo>
                    <a:cubicBezTo>
                      <a:pt x="182843" y="44492"/>
                      <a:pt x="186870" y="42283"/>
                      <a:pt x="191221" y="40913"/>
                    </a:cubicBezTo>
                    <a:cubicBezTo>
                      <a:pt x="192715" y="40400"/>
                      <a:pt x="194079" y="39608"/>
                      <a:pt x="195313" y="38575"/>
                    </a:cubicBezTo>
                    <a:cubicBezTo>
                      <a:pt x="195313" y="38575"/>
                      <a:pt x="192065" y="40783"/>
                      <a:pt x="180051" y="37082"/>
                    </a:cubicBezTo>
                    <a:close/>
                  </a:path>
                </a:pathLst>
              </a:custGeom>
              <a:solidFill>
                <a:srgbClr val="D1645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30"/>
              <p:cNvSpPr/>
              <p:nvPr/>
            </p:nvSpPr>
            <p:spPr>
              <a:xfrm>
                <a:off x="1694286" y="3869617"/>
                <a:ext cx="1053952" cy="322772"/>
              </a:xfrm>
              <a:custGeom>
                <a:avLst/>
                <a:gdLst/>
                <a:ahLst/>
                <a:cxnLst/>
                <a:rect l="l" t="t" r="r" b="b"/>
                <a:pathLst>
                  <a:path w="777824" h="238208" extrusionOk="0">
                    <a:moveTo>
                      <a:pt x="777918" y="192386"/>
                    </a:moveTo>
                    <a:cubicBezTo>
                      <a:pt x="777528" y="69384"/>
                      <a:pt x="690049" y="-50371"/>
                      <a:pt x="420730" y="21845"/>
                    </a:cubicBezTo>
                    <a:cubicBezTo>
                      <a:pt x="319808" y="50421"/>
                      <a:pt x="32695" y="71852"/>
                      <a:pt x="93" y="70942"/>
                    </a:cubicBezTo>
                    <a:lnTo>
                      <a:pt x="60165" y="198816"/>
                    </a:lnTo>
                    <a:cubicBezTo>
                      <a:pt x="60165" y="198816"/>
                      <a:pt x="157580" y="204271"/>
                      <a:pt x="309417" y="224793"/>
                    </a:cubicBezTo>
                    <a:cubicBezTo>
                      <a:pt x="461255" y="245315"/>
                      <a:pt x="772917" y="247783"/>
                      <a:pt x="777918" y="192386"/>
                    </a:cubicBezTo>
                    <a:close/>
                  </a:path>
                </a:pathLst>
              </a:custGeom>
              <a:solidFill>
                <a:srgbClr val="F0CDA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30"/>
              <p:cNvSpPr/>
              <p:nvPr/>
            </p:nvSpPr>
            <p:spPr>
              <a:xfrm>
                <a:off x="2188828" y="3862448"/>
                <a:ext cx="489884" cy="72081"/>
              </a:xfrm>
              <a:custGeom>
                <a:avLst/>
                <a:gdLst/>
                <a:ahLst/>
                <a:cxnLst/>
                <a:rect l="l" t="t" r="r" b="b"/>
                <a:pathLst>
                  <a:path w="361538" h="53196" extrusionOk="0">
                    <a:moveTo>
                      <a:pt x="93" y="42804"/>
                    </a:moveTo>
                    <a:cubicBezTo>
                      <a:pt x="29512" y="31913"/>
                      <a:pt x="59515" y="22568"/>
                      <a:pt x="89909" y="14814"/>
                    </a:cubicBezTo>
                    <a:cubicBezTo>
                      <a:pt x="120562" y="6949"/>
                      <a:pt x="151865" y="2124"/>
                      <a:pt x="183427" y="397"/>
                    </a:cubicBezTo>
                    <a:cubicBezTo>
                      <a:pt x="215185" y="-1214"/>
                      <a:pt x="247071" y="2072"/>
                      <a:pt x="277855" y="10138"/>
                    </a:cubicBezTo>
                    <a:cubicBezTo>
                      <a:pt x="308638" y="18029"/>
                      <a:pt x="337277" y="32745"/>
                      <a:pt x="361631" y="53196"/>
                    </a:cubicBezTo>
                    <a:cubicBezTo>
                      <a:pt x="335200" y="36914"/>
                      <a:pt x="306105" y="25400"/>
                      <a:pt x="275711" y="19165"/>
                    </a:cubicBezTo>
                    <a:cubicBezTo>
                      <a:pt x="245513" y="13028"/>
                      <a:pt x="214730" y="10755"/>
                      <a:pt x="183947" y="12411"/>
                    </a:cubicBezTo>
                    <a:cubicBezTo>
                      <a:pt x="153034" y="14061"/>
                      <a:pt x="122251" y="17944"/>
                      <a:pt x="91923" y="24036"/>
                    </a:cubicBezTo>
                    <a:cubicBezTo>
                      <a:pt x="61399" y="29751"/>
                      <a:pt x="30681" y="36635"/>
                      <a:pt x="93" y="42804"/>
                    </a:cubicBezTo>
                    <a:close/>
                  </a:path>
                </a:pathLst>
              </a:custGeom>
              <a:solidFill>
                <a:srgbClr val="A67D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30"/>
              <p:cNvSpPr/>
              <p:nvPr/>
            </p:nvSpPr>
            <p:spPr>
              <a:xfrm>
                <a:off x="1610579" y="3338473"/>
                <a:ext cx="590642" cy="399298"/>
              </a:xfrm>
              <a:custGeom>
                <a:avLst/>
                <a:gdLst/>
                <a:ahLst/>
                <a:cxnLst/>
                <a:rect l="l" t="t" r="r" b="b"/>
                <a:pathLst>
                  <a:path w="435898" h="294685" extrusionOk="0">
                    <a:moveTo>
                      <a:pt x="395207" y="182333"/>
                    </a:moveTo>
                    <a:cubicBezTo>
                      <a:pt x="397351" y="178683"/>
                      <a:pt x="398519" y="174546"/>
                      <a:pt x="398649" y="170318"/>
                    </a:cubicBezTo>
                    <a:cubicBezTo>
                      <a:pt x="407936" y="163908"/>
                      <a:pt x="416574" y="156713"/>
                      <a:pt x="424627" y="148822"/>
                    </a:cubicBezTo>
                    <a:cubicBezTo>
                      <a:pt x="427484" y="145731"/>
                      <a:pt x="427809" y="141049"/>
                      <a:pt x="425406" y="137587"/>
                    </a:cubicBezTo>
                    <a:cubicBezTo>
                      <a:pt x="430926" y="133950"/>
                      <a:pt x="435732" y="130378"/>
                      <a:pt x="435992" y="128820"/>
                    </a:cubicBezTo>
                    <a:cubicBezTo>
                      <a:pt x="434823" y="120578"/>
                      <a:pt x="429497" y="113513"/>
                      <a:pt x="421899" y="110116"/>
                    </a:cubicBezTo>
                    <a:cubicBezTo>
                      <a:pt x="413326" y="107324"/>
                      <a:pt x="373971" y="124793"/>
                      <a:pt x="359553" y="130898"/>
                    </a:cubicBezTo>
                    <a:cubicBezTo>
                      <a:pt x="345136" y="137002"/>
                      <a:pt x="288116" y="134145"/>
                      <a:pt x="290714" y="125637"/>
                    </a:cubicBezTo>
                    <a:cubicBezTo>
                      <a:pt x="293312" y="117130"/>
                      <a:pt x="340200" y="99985"/>
                      <a:pt x="350202" y="98556"/>
                    </a:cubicBezTo>
                    <a:cubicBezTo>
                      <a:pt x="360203" y="97128"/>
                      <a:pt x="409300" y="93620"/>
                      <a:pt x="415534" y="91477"/>
                    </a:cubicBezTo>
                    <a:cubicBezTo>
                      <a:pt x="421769" y="89334"/>
                      <a:pt x="424302" y="82061"/>
                      <a:pt x="418522" y="72968"/>
                    </a:cubicBezTo>
                    <a:cubicBezTo>
                      <a:pt x="412742" y="63877"/>
                      <a:pt x="368386" y="58421"/>
                      <a:pt x="351630" y="58032"/>
                    </a:cubicBezTo>
                    <a:cubicBezTo>
                      <a:pt x="334875" y="57642"/>
                      <a:pt x="304222" y="65760"/>
                      <a:pt x="283310" y="70436"/>
                    </a:cubicBezTo>
                    <a:cubicBezTo>
                      <a:pt x="262399" y="75112"/>
                      <a:pt x="211288" y="86542"/>
                      <a:pt x="206418" y="81086"/>
                    </a:cubicBezTo>
                    <a:cubicBezTo>
                      <a:pt x="201547" y="75631"/>
                      <a:pt x="257139" y="43614"/>
                      <a:pt x="266230" y="32964"/>
                    </a:cubicBezTo>
                    <a:cubicBezTo>
                      <a:pt x="275322" y="22313"/>
                      <a:pt x="275192" y="8025"/>
                      <a:pt x="268049" y="947"/>
                    </a:cubicBezTo>
                    <a:cubicBezTo>
                      <a:pt x="260905" y="-6132"/>
                      <a:pt x="201612" y="28483"/>
                      <a:pt x="190117" y="37120"/>
                    </a:cubicBezTo>
                    <a:cubicBezTo>
                      <a:pt x="178622" y="45757"/>
                      <a:pt x="138162" y="48745"/>
                      <a:pt x="112640" y="59720"/>
                    </a:cubicBezTo>
                    <a:cubicBezTo>
                      <a:pt x="87117" y="70696"/>
                      <a:pt x="75817" y="120442"/>
                      <a:pt x="59191" y="137652"/>
                    </a:cubicBezTo>
                    <a:cubicBezTo>
                      <a:pt x="42566" y="154862"/>
                      <a:pt x="93" y="169474"/>
                      <a:pt x="93" y="169474"/>
                    </a:cubicBezTo>
                    <a:lnTo>
                      <a:pt x="43280" y="294685"/>
                    </a:lnTo>
                    <a:cubicBezTo>
                      <a:pt x="43280" y="294685"/>
                      <a:pt x="69777" y="283904"/>
                      <a:pt x="77960" y="281696"/>
                    </a:cubicBezTo>
                    <a:cubicBezTo>
                      <a:pt x="85233" y="279773"/>
                      <a:pt x="92767" y="279351"/>
                      <a:pt x="100171" y="280462"/>
                    </a:cubicBezTo>
                    <a:cubicBezTo>
                      <a:pt x="110431" y="281047"/>
                      <a:pt x="119654" y="270331"/>
                      <a:pt x="136734" y="271500"/>
                    </a:cubicBezTo>
                    <a:cubicBezTo>
                      <a:pt x="163295" y="275007"/>
                      <a:pt x="283375" y="255134"/>
                      <a:pt x="290324" y="253575"/>
                    </a:cubicBezTo>
                    <a:cubicBezTo>
                      <a:pt x="307989" y="247354"/>
                      <a:pt x="325004" y="239548"/>
                      <a:pt x="341240" y="230261"/>
                    </a:cubicBezTo>
                    <a:cubicBezTo>
                      <a:pt x="349747" y="224351"/>
                      <a:pt x="390012" y="190840"/>
                      <a:pt x="395402" y="182723"/>
                    </a:cubicBezTo>
                  </a:path>
                </a:pathLst>
              </a:custGeom>
              <a:solidFill>
                <a:srgbClr val="F0CDA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30"/>
              <p:cNvSpPr/>
              <p:nvPr/>
            </p:nvSpPr>
            <p:spPr>
              <a:xfrm>
                <a:off x="1989447" y="3569244"/>
                <a:ext cx="161651" cy="66789"/>
              </a:xfrm>
              <a:custGeom>
                <a:avLst/>
                <a:gdLst/>
                <a:ahLst/>
                <a:cxnLst/>
                <a:rect l="l" t="t" r="r" b="b"/>
                <a:pathLst>
                  <a:path w="119300" h="49291" extrusionOk="0">
                    <a:moveTo>
                      <a:pt x="119329" y="193"/>
                    </a:moveTo>
                    <a:cubicBezTo>
                      <a:pt x="110886" y="7168"/>
                      <a:pt x="102053" y="13669"/>
                      <a:pt x="92897" y="19676"/>
                    </a:cubicBezTo>
                    <a:cubicBezTo>
                      <a:pt x="88286" y="22664"/>
                      <a:pt x="83545" y="25391"/>
                      <a:pt x="78999" y="28444"/>
                    </a:cubicBezTo>
                    <a:cubicBezTo>
                      <a:pt x="74713" y="32003"/>
                      <a:pt x="69907" y="34815"/>
                      <a:pt x="64711" y="36757"/>
                    </a:cubicBezTo>
                    <a:cubicBezTo>
                      <a:pt x="43670" y="43128"/>
                      <a:pt x="21979" y="47329"/>
                      <a:pt x="93" y="49291"/>
                    </a:cubicBezTo>
                    <a:lnTo>
                      <a:pt x="93" y="49291"/>
                    </a:lnTo>
                    <a:cubicBezTo>
                      <a:pt x="10679" y="46498"/>
                      <a:pt x="21395" y="44095"/>
                      <a:pt x="32109" y="41952"/>
                    </a:cubicBezTo>
                    <a:cubicBezTo>
                      <a:pt x="42825" y="39809"/>
                      <a:pt x="53671" y="37925"/>
                      <a:pt x="64581" y="35458"/>
                    </a:cubicBezTo>
                    <a:cubicBezTo>
                      <a:pt x="69842" y="34068"/>
                      <a:pt x="74713" y="31470"/>
                      <a:pt x="78804" y="27859"/>
                    </a:cubicBezTo>
                    <a:cubicBezTo>
                      <a:pt x="83285" y="24742"/>
                      <a:pt x="87506" y="21365"/>
                      <a:pt x="91793" y="17923"/>
                    </a:cubicBezTo>
                    <a:cubicBezTo>
                      <a:pt x="100625" y="11442"/>
                      <a:pt x="109847" y="5454"/>
                      <a:pt x="119394" y="-1"/>
                    </a:cubicBezTo>
                    <a:close/>
                  </a:path>
                </a:pathLst>
              </a:custGeom>
              <a:solidFill>
                <a:srgbClr val="A67D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30"/>
              <p:cNvSpPr/>
              <p:nvPr/>
            </p:nvSpPr>
            <p:spPr>
              <a:xfrm>
                <a:off x="1934166" y="3338468"/>
                <a:ext cx="42767" cy="33408"/>
              </a:xfrm>
              <a:custGeom>
                <a:avLst/>
                <a:gdLst/>
                <a:ahLst/>
                <a:cxnLst/>
                <a:rect l="l" t="t" r="r" b="b"/>
                <a:pathLst>
                  <a:path w="31562" h="24655" extrusionOk="0">
                    <a:moveTo>
                      <a:pt x="25551" y="11666"/>
                    </a:moveTo>
                    <a:cubicBezTo>
                      <a:pt x="27954" y="9510"/>
                      <a:pt x="30032" y="6964"/>
                      <a:pt x="31655" y="4132"/>
                    </a:cubicBezTo>
                    <a:cubicBezTo>
                      <a:pt x="31006" y="2964"/>
                      <a:pt x="30162" y="1892"/>
                      <a:pt x="29187" y="950"/>
                    </a:cubicBezTo>
                    <a:cubicBezTo>
                      <a:pt x="26200" y="-2037"/>
                      <a:pt x="14056" y="2379"/>
                      <a:pt x="93" y="9068"/>
                    </a:cubicBezTo>
                    <a:cubicBezTo>
                      <a:pt x="3210" y="13659"/>
                      <a:pt x="4769" y="19108"/>
                      <a:pt x="4639" y="24654"/>
                    </a:cubicBezTo>
                    <a:cubicBezTo>
                      <a:pt x="12367" y="21674"/>
                      <a:pt x="19446" y="17271"/>
                      <a:pt x="25551" y="11666"/>
                    </a:cubicBezTo>
                  </a:path>
                </a:pathLst>
              </a:custGeom>
              <a:solidFill>
                <a:srgbClr val="EED7B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30"/>
              <p:cNvSpPr/>
              <p:nvPr/>
            </p:nvSpPr>
            <p:spPr>
              <a:xfrm>
                <a:off x="2009605" y="3525142"/>
                <a:ext cx="177314" cy="58957"/>
              </a:xfrm>
              <a:custGeom>
                <a:avLst/>
                <a:gdLst/>
                <a:ahLst/>
                <a:cxnLst/>
                <a:rect l="l" t="t" r="r" b="b"/>
                <a:pathLst>
                  <a:path w="130859" h="43511" extrusionOk="0">
                    <a:moveTo>
                      <a:pt x="130953" y="-1"/>
                    </a:moveTo>
                    <a:cubicBezTo>
                      <a:pt x="121082" y="6253"/>
                      <a:pt x="110821" y="11851"/>
                      <a:pt x="100235" y="16754"/>
                    </a:cubicBezTo>
                    <a:cubicBezTo>
                      <a:pt x="89519" y="21371"/>
                      <a:pt x="79128" y="26664"/>
                      <a:pt x="69128" y="32600"/>
                    </a:cubicBezTo>
                    <a:cubicBezTo>
                      <a:pt x="66595" y="34282"/>
                      <a:pt x="63867" y="35594"/>
                      <a:pt x="61010" y="36497"/>
                    </a:cubicBezTo>
                    <a:cubicBezTo>
                      <a:pt x="58087" y="37341"/>
                      <a:pt x="55230" y="37860"/>
                      <a:pt x="52372" y="38445"/>
                    </a:cubicBezTo>
                    <a:cubicBezTo>
                      <a:pt x="46592" y="39614"/>
                      <a:pt x="40812" y="40263"/>
                      <a:pt x="35032" y="40978"/>
                    </a:cubicBezTo>
                    <a:cubicBezTo>
                      <a:pt x="23407" y="42277"/>
                      <a:pt x="11782" y="43251"/>
                      <a:pt x="93" y="43510"/>
                    </a:cubicBezTo>
                    <a:lnTo>
                      <a:pt x="93" y="43510"/>
                    </a:lnTo>
                    <a:cubicBezTo>
                      <a:pt x="11652" y="41497"/>
                      <a:pt x="23147" y="39939"/>
                      <a:pt x="34707" y="38315"/>
                    </a:cubicBezTo>
                    <a:lnTo>
                      <a:pt x="51917" y="35783"/>
                    </a:lnTo>
                    <a:cubicBezTo>
                      <a:pt x="57568" y="35211"/>
                      <a:pt x="63088" y="33581"/>
                      <a:pt x="68153" y="30976"/>
                    </a:cubicBezTo>
                    <a:cubicBezTo>
                      <a:pt x="78933" y="26405"/>
                      <a:pt x="89325" y="21086"/>
                      <a:pt x="99326" y="15066"/>
                    </a:cubicBezTo>
                    <a:cubicBezTo>
                      <a:pt x="109522" y="9383"/>
                      <a:pt x="120043" y="4350"/>
                      <a:pt x="130888" y="-1"/>
                    </a:cubicBezTo>
                    <a:close/>
                  </a:path>
                </a:pathLst>
              </a:custGeom>
              <a:solidFill>
                <a:srgbClr val="A67D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30"/>
              <p:cNvSpPr/>
              <p:nvPr/>
            </p:nvSpPr>
            <p:spPr>
              <a:xfrm>
                <a:off x="2152560" y="3430953"/>
                <a:ext cx="23685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21236" extrusionOk="0">
                    <a:moveTo>
                      <a:pt x="17432" y="12533"/>
                    </a:moveTo>
                    <a:cubicBezTo>
                      <a:pt x="19056" y="4545"/>
                      <a:pt x="6262" y="1168"/>
                      <a:pt x="93" y="-1"/>
                    </a:cubicBezTo>
                    <a:cubicBezTo>
                      <a:pt x="742" y="1038"/>
                      <a:pt x="1196" y="2181"/>
                      <a:pt x="1457" y="3376"/>
                    </a:cubicBezTo>
                    <a:cubicBezTo>
                      <a:pt x="1911" y="6142"/>
                      <a:pt x="2041" y="8954"/>
                      <a:pt x="1911" y="11754"/>
                    </a:cubicBezTo>
                    <a:cubicBezTo>
                      <a:pt x="2106" y="14715"/>
                      <a:pt x="2106" y="17689"/>
                      <a:pt x="1911" y="20651"/>
                    </a:cubicBezTo>
                    <a:cubicBezTo>
                      <a:pt x="1911" y="20846"/>
                      <a:pt x="1911" y="21040"/>
                      <a:pt x="1911" y="21235"/>
                    </a:cubicBezTo>
                    <a:cubicBezTo>
                      <a:pt x="6847" y="21235"/>
                      <a:pt x="15874" y="20001"/>
                      <a:pt x="17432" y="12533"/>
                    </a:cubicBezTo>
                  </a:path>
                </a:pathLst>
              </a:custGeom>
              <a:solidFill>
                <a:srgbClr val="EED7B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30"/>
              <p:cNvSpPr/>
              <p:nvPr/>
            </p:nvSpPr>
            <p:spPr>
              <a:xfrm>
                <a:off x="2164883" y="3506832"/>
                <a:ext cx="14255" cy="22879"/>
              </a:xfrm>
              <a:custGeom>
                <a:avLst/>
                <a:gdLst/>
                <a:ahLst/>
                <a:cxnLst/>
                <a:rect l="l" t="t" r="r" b="b"/>
                <a:pathLst>
                  <a:path w="10520" h="16885" extrusionOk="0">
                    <a:moveTo>
                      <a:pt x="2042" y="-1"/>
                    </a:moveTo>
                    <a:lnTo>
                      <a:pt x="93" y="973"/>
                    </a:lnTo>
                    <a:lnTo>
                      <a:pt x="7692" y="16884"/>
                    </a:lnTo>
                    <a:lnTo>
                      <a:pt x="10614" y="15650"/>
                    </a:lnTo>
                    <a:cubicBezTo>
                      <a:pt x="10550" y="13968"/>
                      <a:pt x="10224" y="12312"/>
                      <a:pt x="9705" y="10715"/>
                    </a:cubicBezTo>
                    <a:cubicBezTo>
                      <a:pt x="8211" y="6506"/>
                      <a:pt x="5549" y="2791"/>
                      <a:pt x="2042" y="-1"/>
                    </a:cubicBezTo>
                  </a:path>
                </a:pathLst>
              </a:custGeom>
              <a:solidFill>
                <a:srgbClr val="F7E9D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9" name="Google Shape;1429;p30"/>
            <p:cNvGrpSpPr/>
            <p:nvPr/>
          </p:nvGrpSpPr>
          <p:grpSpPr>
            <a:xfrm>
              <a:off x="2791144" y="3225301"/>
              <a:ext cx="650268" cy="1004736"/>
              <a:chOff x="3257790" y="5120578"/>
              <a:chExt cx="875193" cy="1352087"/>
            </a:xfrm>
          </p:grpSpPr>
          <p:sp>
            <p:nvSpPr>
              <p:cNvPr id="1430" name="Google Shape;1430;p30"/>
              <p:cNvSpPr/>
              <p:nvPr/>
            </p:nvSpPr>
            <p:spPr>
              <a:xfrm>
                <a:off x="3948748" y="5120578"/>
                <a:ext cx="155547" cy="240545"/>
              </a:xfrm>
              <a:custGeom>
                <a:avLst/>
                <a:gdLst/>
                <a:ahLst/>
                <a:cxnLst/>
                <a:rect l="l" t="t" r="r" b="b"/>
                <a:pathLst>
                  <a:path w="114795" h="177524" extrusionOk="0">
                    <a:moveTo>
                      <a:pt x="114695" y="2232"/>
                    </a:moveTo>
                    <a:cubicBezTo>
                      <a:pt x="108200" y="17559"/>
                      <a:pt x="102875" y="33275"/>
                      <a:pt x="97095" y="48797"/>
                    </a:cubicBezTo>
                    <a:cubicBezTo>
                      <a:pt x="94302" y="57246"/>
                      <a:pt x="90471" y="65299"/>
                      <a:pt x="85600" y="72761"/>
                    </a:cubicBezTo>
                    <a:cubicBezTo>
                      <a:pt x="80534" y="79905"/>
                      <a:pt x="74040" y="86529"/>
                      <a:pt x="69299" y="93737"/>
                    </a:cubicBezTo>
                    <a:cubicBezTo>
                      <a:pt x="50271" y="123027"/>
                      <a:pt x="31827" y="152186"/>
                      <a:pt x="3967" y="176865"/>
                    </a:cubicBezTo>
                    <a:cubicBezTo>
                      <a:pt x="2148" y="178488"/>
                      <a:pt x="-1164" y="176865"/>
                      <a:pt x="590" y="174657"/>
                    </a:cubicBezTo>
                    <a:cubicBezTo>
                      <a:pt x="12928" y="161499"/>
                      <a:pt x="23450" y="146679"/>
                      <a:pt x="31697" y="130625"/>
                    </a:cubicBezTo>
                    <a:cubicBezTo>
                      <a:pt x="39426" y="116214"/>
                      <a:pt x="45790" y="101128"/>
                      <a:pt x="50726" y="85555"/>
                    </a:cubicBezTo>
                    <a:cubicBezTo>
                      <a:pt x="52934" y="77696"/>
                      <a:pt x="53583" y="69644"/>
                      <a:pt x="56571" y="61850"/>
                    </a:cubicBezTo>
                    <a:cubicBezTo>
                      <a:pt x="60207" y="53512"/>
                      <a:pt x="64948" y="45712"/>
                      <a:pt x="70728" y="38665"/>
                    </a:cubicBezTo>
                    <a:cubicBezTo>
                      <a:pt x="82158" y="24001"/>
                      <a:pt x="95796" y="11149"/>
                      <a:pt x="111058" y="544"/>
                    </a:cubicBezTo>
                    <a:cubicBezTo>
                      <a:pt x="112747" y="-625"/>
                      <a:pt x="115669" y="154"/>
                      <a:pt x="114695" y="22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30"/>
              <p:cNvSpPr/>
              <p:nvPr/>
            </p:nvSpPr>
            <p:spPr>
              <a:xfrm>
                <a:off x="3899482" y="5246012"/>
                <a:ext cx="233502" cy="181508"/>
              </a:xfrm>
              <a:custGeom>
                <a:avLst/>
                <a:gdLst/>
                <a:ahLst/>
                <a:cxnLst/>
                <a:rect l="l" t="t" r="r" b="b"/>
                <a:pathLst>
                  <a:path w="172326" h="133954" extrusionOk="0">
                    <a:moveTo>
                      <a:pt x="172343" y="2430"/>
                    </a:moveTo>
                    <a:cubicBezTo>
                      <a:pt x="168446" y="17665"/>
                      <a:pt x="162925" y="32446"/>
                      <a:pt x="155912" y="46526"/>
                    </a:cubicBezTo>
                    <a:cubicBezTo>
                      <a:pt x="145975" y="64691"/>
                      <a:pt x="130779" y="79446"/>
                      <a:pt x="112335" y="88869"/>
                    </a:cubicBezTo>
                    <a:cubicBezTo>
                      <a:pt x="94671" y="98416"/>
                      <a:pt x="74538" y="100364"/>
                      <a:pt x="55575" y="105754"/>
                    </a:cubicBezTo>
                    <a:cubicBezTo>
                      <a:pt x="36806" y="111171"/>
                      <a:pt x="19401" y="120509"/>
                      <a:pt x="4530" y="133160"/>
                    </a:cubicBezTo>
                    <a:cubicBezTo>
                      <a:pt x="2321" y="135109"/>
                      <a:pt x="-1185" y="133160"/>
                      <a:pt x="567" y="130628"/>
                    </a:cubicBezTo>
                    <a:cubicBezTo>
                      <a:pt x="10764" y="118587"/>
                      <a:pt x="23103" y="108489"/>
                      <a:pt x="36871" y="100819"/>
                    </a:cubicBezTo>
                    <a:cubicBezTo>
                      <a:pt x="52977" y="90687"/>
                      <a:pt x="67329" y="79063"/>
                      <a:pt x="82851" y="68347"/>
                    </a:cubicBezTo>
                    <a:cubicBezTo>
                      <a:pt x="98372" y="57631"/>
                      <a:pt x="114933" y="46981"/>
                      <a:pt x="131234" y="36655"/>
                    </a:cubicBezTo>
                    <a:cubicBezTo>
                      <a:pt x="146170" y="28030"/>
                      <a:pt x="158770" y="15853"/>
                      <a:pt x="167926" y="1196"/>
                    </a:cubicBezTo>
                    <a:cubicBezTo>
                      <a:pt x="169356" y="-1142"/>
                      <a:pt x="172992" y="287"/>
                      <a:pt x="172343" y="25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30"/>
              <p:cNvSpPr/>
              <p:nvPr/>
            </p:nvSpPr>
            <p:spPr>
              <a:xfrm>
                <a:off x="3819382" y="5377968"/>
                <a:ext cx="274840" cy="154836"/>
              </a:xfrm>
              <a:custGeom>
                <a:avLst/>
                <a:gdLst/>
                <a:ahLst/>
                <a:cxnLst/>
                <a:rect l="l" t="t" r="r" b="b"/>
                <a:pathLst>
                  <a:path w="202834" h="114270" extrusionOk="0">
                    <a:moveTo>
                      <a:pt x="202928" y="2492"/>
                    </a:moveTo>
                    <a:cubicBezTo>
                      <a:pt x="191108" y="15481"/>
                      <a:pt x="178964" y="29054"/>
                      <a:pt x="165780" y="41458"/>
                    </a:cubicBezTo>
                    <a:cubicBezTo>
                      <a:pt x="151298" y="54732"/>
                      <a:pt x="134283" y="64942"/>
                      <a:pt x="115709" y="71462"/>
                    </a:cubicBezTo>
                    <a:cubicBezTo>
                      <a:pt x="105448" y="76287"/>
                      <a:pt x="94473" y="79463"/>
                      <a:pt x="83237" y="80878"/>
                    </a:cubicBezTo>
                    <a:cubicBezTo>
                      <a:pt x="73366" y="80177"/>
                      <a:pt x="63430" y="80417"/>
                      <a:pt x="53558" y="81593"/>
                    </a:cubicBezTo>
                    <a:cubicBezTo>
                      <a:pt x="34205" y="85503"/>
                      <a:pt x="17060" y="96679"/>
                      <a:pt x="5695" y="112831"/>
                    </a:cubicBezTo>
                    <a:cubicBezTo>
                      <a:pt x="3942" y="115558"/>
                      <a:pt x="-799" y="114065"/>
                      <a:pt x="240" y="111207"/>
                    </a:cubicBezTo>
                    <a:cubicBezTo>
                      <a:pt x="5435" y="98608"/>
                      <a:pt x="18100" y="90101"/>
                      <a:pt x="30698" y="82697"/>
                    </a:cubicBezTo>
                    <a:cubicBezTo>
                      <a:pt x="39271" y="77761"/>
                      <a:pt x="48493" y="73930"/>
                      <a:pt x="56675" y="68669"/>
                    </a:cubicBezTo>
                    <a:cubicBezTo>
                      <a:pt x="66612" y="62175"/>
                      <a:pt x="74990" y="53992"/>
                      <a:pt x="86549" y="50225"/>
                    </a:cubicBezTo>
                    <a:cubicBezTo>
                      <a:pt x="126554" y="37237"/>
                      <a:pt x="165001" y="23469"/>
                      <a:pt x="199811" y="349"/>
                    </a:cubicBezTo>
                    <a:cubicBezTo>
                      <a:pt x="201499" y="-820"/>
                      <a:pt x="203772" y="1193"/>
                      <a:pt x="202473" y="262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30"/>
              <p:cNvSpPr/>
              <p:nvPr/>
            </p:nvSpPr>
            <p:spPr>
              <a:xfrm>
                <a:off x="3737442" y="5482968"/>
                <a:ext cx="305716" cy="148188"/>
              </a:xfrm>
              <a:custGeom>
                <a:avLst/>
                <a:gdLst/>
                <a:ahLst/>
                <a:cxnLst/>
                <a:rect l="l" t="t" r="r" b="b"/>
                <a:pathLst>
                  <a:path w="225621" h="109364" extrusionOk="0">
                    <a:moveTo>
                      <a:pt x="165" y="106673"/>
                    </a:moveTo>
                    <a:cubicBezTo>
                      <a:pt x="10102" y="92808"/>
                      <a:pt x="22701" y="81118"/>
                      <a:pt x="37313" y="72318"/>
                    </a:cubicBezTo>
                    <a:cubicBezTo>
                      <a:pt x="45756" y="66538"/>
                      <a:pt x="53419" y="59330"/>
                      <a:pt x="62511" y="54654"/>
                    </a:cubicBezTo>
                    <a:cubicBezTo>
                      <a:pt x="72967" y="49056"/>
                      <a:pt x="83812" y="44172"/>
                      <a:pt x="94982" y="40041"/>
                    </a:cubicBezTo>
                    <a:cubicBezTo>
                      <a:pt x="115505" y="31898"/>
                      <a:pt x="136676" y="25384"/>
                      <a:pt x="158238" y="20559"/>
                    </a:cubicBezTo>
                    <a:cubicBezTo>
                      <a:pt x="179994" y="15947"/>
                      <a:pt x="200580" y="14064"/>
                      <a:pt x="219154" y="1076"/>
                    </a:cubicBezTo>
                    <a:cubicBezTo>
                      <a:pt x="222856" y="-1587"/>
                      <a:pt x="227337" y="1076"/>
                      <a:pt x="225129" y="4842"/>
                    </a:cubicBezTo>
                    <a:cubicBezTo>
                      <a:pt x="215192" y="20026"/>
                      <a:pt x="202594" y="33236"/>
                      <a:pt x="187851" y="43808"/>
                    </a:cubicBezTo>
                    <a:cubicBezTo>
                      <a:pt x="168368" y="58096"/>
                      <a:pt x="146743" y="64980"/>
                      <a:pt x="123688" y="71604"/>
                    </a:cubicBezTo>
                    <a:cubicBezTo>
                      <a:pt x="102971" y="77501"/>
                      <a:pt x="81734" y="81625"/>
                      <a:pt x="60303" y="83943"/>
                    </a:cubicBezTo>
                    <a:cubicBezTo>
                      <a:pt x="39196" y="86268"/>
                      <a:pt x="19324" y="94919"/>
                      <a:pt x="3218" y="108751"/>
                    </a:cubicBezTo>
                    <a:cubicBezTo>
                      <a:pt x="1530" y="110245"/>
                      <a:pt x="-679" y="108751"/>
                      <a:pt x="360" y="1069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30"/>
              <p:cNvSpPr/>
              <p:nvPr/>
            </p:nvSpPr>
            <p:spPr>
              <a:xfrm>
                <a:off x="3910538" y="5183202"/>
                <a:ext cx="72862" cy="204264"/>
              </a:xfrm>
              <a:custGeom>
                <a:avLst/>
                <a:gdLst/>
                <a:ahLst/>
                <a:cxnLst/>
                <a:rect l="l" t="t" r="r" b="b"/>
                <a:pathLst>
                  <a:path w="53773" h="150748" extrusionOk="0">
                    <a:moveTo>
                      <a:pt x="12284" y="150016"/>
                    </a:moveTo>
                    <a:cubicBezTo>
                      <a:pt x="10790" y="144418"/>
                      <a:pt x="10011" y="138664"/>
                      <a:pt x="9881" y="132871"/>
                    </a:cubicBezTo>
                    <a:cubicBezTo>
                      <a:pt x="10400" y="126376"/>
                      <a:pt x="10206" y="119843"/>
                      <a:pt x="9361" y="113388"/>
                    </a:cubicBezTo>
                    <a:cubicBezTo>
                      <a:pt x="7673" y="106893"/>
                      <a:pt x="3646" y="103971"/>
                      <a:pt x="1438" y="97282"/>
                    </a:cubicBezTo>
                    <a:cubicBezTo>
                      <a:pt x="-770" y="89261"/>
                      <a:pt x="-251" y="80747"/>
                      <a:pt x="2932" y="73058"/>
                    </a:cubicBezTo>
                    <a:cubicBezTo>
                      <a:pt x="7997" y="60459"/>
                      <a:pt x="18388" y="49289"/>
                      <a:pt x="26247" y="37599"/>
                    </a:cubicBezTo>
                    <a:cubicBezTo>
                      <a:pt x="34104" y="25909"/>
                      <a:pt x="40664" y="13375"/>
                      <a:pt x="48262" y="1491"/>
                    </a:cubicBezTo>
                    <a:cubicBezTo>
                      <a:pt x="50080" y="-1432"/>
                      <a:pt x="54757" y="387"/>
                      <a:pt x="53717" y="3114"/>
                    </a:cubicBezTo>
                    <a:cubicBezTo>
                      <a:pt x="50145" y="15155"/>
                      <a:pt x="47807" y="27507"/>
                      <a:pt x="46574" y="40002"/>
                    </a:cubicBezTo>
                    <a:cubicBezTo>
                      <a:pt x="45794" y="52406"/>
                      <a:pt x="49821" y="64161"/>
                      <a:pt x="48327" y="76500"/>
                    </a:cubicBezTo>
                    <a:cubicBezTo>
                      <a:pt x="47288" y="84852"/>
                      <a:pt x="44041" y="92768"/>
                      <a:pt x="38910" y="99425"/>
                    </a:cubicBezTo>
                    <a:cubicBezTo>
                      <a:pt x="37417" y="101399"/>
                      <a:pt x="35728" y="103224"/>
                      <a:pt x="33844" y="104880"/>
                    </a:cubicBezTo>
                    <a:cubicBezTo>
                      <a:pt x="33065" y="105530"/>
                      <a:pt x="28324" y="109621"/>
                      <a:pt x="30013" y="107608"/>
                    </a:cubicBezTo>
                    <a:cubicBezTo>
                      <a:pt x="31702" y="105594"/>
                      <a:pt x="29039" y="109296"/>
                      <a:pt x="28714" y="109686"/>
                    </a:cubicBezTo>
                    <a:cubicBezTo>
                      <a:pt x="27675" y="110810"/>
                      <a:pt x="26766" y="112024"/>
                      <a:pt x="25921" y="113323"/>
                    </a:cubicBezTo>
                    <a:cubicBezTo>
                      <a:pt x="23194" y="118999"/>
                      <a:pt x="21376" y="125038"/>
                      <a:pt x="20401" y="131247"/>
                    </a:cubicBezTo>
                    <a:cubicBezTo>
                      <a:pt x="18843" y="137631"/>
                      <a:pt x="16894" y="143905"/>
                      <a:pt x="14491" y="150016"/>
                    </a:cubicBezTo>
                    <a:cubicBezTo>
                      <a:pt x="14102" y="150925"/>
                      <a:pt x="12544" y="151055"/>
                      <a:pt x="12284" y="1500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30"/>
              <p:cNvSpPr/>
              <p:nvPr/>
            </p:nvSpPr>
            <p:spPr>
              <a:xfrm>
                <a:off x="3808834" y="5229825"/>
                <a:ext cx="64960" cy="274527"/>
              </a:xfrm>
              <a:custGeom>
                <a:avLst/>
                <a:gdLst/>
                <a:ahLst/>
                <a:cxnLst/>
                <a:rect l="l" t="t" r="r" b="b"/>
                <a:pathLst>
                  <a:path w="47941" h="202603" extrusionOk="0">
                    <a:moveTo>
                      <a:pt x="3216" y="345"/>
                    </a:moveTo>
                    <a:cubicBezTo>
                      <a:pt x="12178" y="864"/>
                      <a:pt x="16724" y="8268"/>
                      <a:pt x="21660" y="13333"/>
                    </a:cubicBezTo>
                    <a:cubicBezTo>
                      <a:pt x="27635" y="18438"/>
                      <a:pt x="33285" y="23906"/>
                      <a:pt x="38610" y="29699"/>
                    </a:cubicBezTo>
                    <a:cubicBezTo>
                      <a:pt x="48741" y="44311"/>
                      <a:pt x="50365" y="67301"/>
                      <a:pt x="45104" y="85030"/>
                    </a:cubicBezTo>
                    <a:cubicBezTo>
                      <a:pt x="39649" y="103799"/>
                      <a:pt x="29973" y="121139"/>
                      <a:pt x="27570" y="140232"/>
                    </a:cubicBezTo>
                    <a:cubicBezTo>
                      <a:pt x="25167" y="159325"/>
                      <a:pt x="22828" y="179977"/>
                      <a:pt x="18608" y="199720"/>
                    </a:cubicBezTo>
                    <a:cubicBezTo>
                      <a:pt x="17893" y="203292"/>
                      <a:pt x="12113" y="203682"/>
                      <a:pt x="12113" y="200110"/>
                    </a:cubicBezTo>
                    <a:cubicBezTo>
                      <a:pt x="10879" y="182575"/>
                      <a:pt x="11269" y="164651"/>
                      <a:pt x="11528" y="146922"/>
                    </a:cubicBezTo>
                    <a:cubicBezTo>
                      <a:pt x="11074" y="128984"/>
                      <a:pt x="8216" y="111190"/>
                      <a:pt x="3086" y="93993"/>
                    </a:cubicBezTo>
                    <a:cubicBezTo>
                      <a:pt x="-291" y="77906"/>
                      <a:pt x="-810" y="61359"/>
                      <a:pt x="1528" y="45091"/>
                    </a:cubicBezTo>
                    <a:cubicBezTo>
                      <a:pt x="2501" y="36648"/>
                      <a:pt x="6658" y="28076"/>
                      <a:pt x="5424" y="19893"/>
                    </a:cubicBezTo>
                    <a:cubicBezTo>
                      <a:pt x="4450" y="13398"/>
                      <a:pt x="98" y="7359"/>
                      <a:pt x="2242" y="410"/>
                    </a:cubicBezTo>
                    <a:cubicBezTo>
                      <a:pt x="2307" y="111"/>
                      <a:pt x="2631" y="-64"/>
                      <a:pt x="2956" y="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30"/>
              <p:cNvSpPr/>
              <p:nvPr/>
            </p:nvSpPr>
            <p:spPr>
              <a:xfrm>
                <a:off x="3729222" y="5272053"/>
                <a:ext cx="60704" cy="337432"/>
              </a:xfrm>
              <a:custGeom>
                <a:avLst/>
                <a:gdLst/>
                <a:ahLst/>
                <a:cxnLst/>
                <a:rect l="l" t="t" r="r" b="b"/>
                <a:pathLst>
                  <a:path w="44800" h="249027" extrusionOk="0">
                    <a:moveTo>
                      <a:pt x="15647" y="38"/>
                    </a:moveTo>
                    <a:cubicBezTo>
                      <a:pt x="23245" y="19521"/>
                      <a:pt x="23959" y="41277"/>
                      <a:pt x="30064" y="61345"/>
                    </a:cubicBezTo>
                    <a:cubicBezTo>
                      <a:pt x="33247" y="71930"/>
                      <a:pt x="38247" y="82062"/>
                      <a:pt x="41169" y="92647"/>
                    </a:cubicBezTo>
                    <a:cubicBezTo>
                      <a:pt x="43377" y="102317"/>
                      <a:pt x="44547" y="112208"/>
                      <a:pt x="44547" y="122131"/>
                    </a:cubicBezTo>
                    <a:cubicBezTo>
                      <a:pt x="45261" y="132081"/>
                      <a:pt x="44872" y="142075"/>
                      <a:pt x="43377" y="151940"/>
                    </a:cubicBezTo>
                    <a:cubicBezTo>
                      <a:pt x="41234" y="163695"/>
                      <a:pt x="33961" y="173696"/>
                      <a:pt x="30389" y="184802"/>
                    </a:cubicBezTo>
                    <a:cubicBezTo>
                      <a:pt x="24284" y="205519"/>
                      <a:pt x="21427" y="226495"/>
                      <a:pt x="15776" y="247342"/>
                    </a:cubicBezTo>
                    <a:cubicBezTo>
                      <a:pt x="15127" y="249810"/>
                      <a:pt x="10971" y="249355"/>
                      <a:pt x="10971" y="247342"/>
                    </a:cubicBezTo>
                    <a:cubicBezTo>
                      <a:pt x="10971" y="236756"/>
                      <a:pt x="10971" y="226235"/>
                      <a:pt x="10971" y="215650"/>
                    </a:cubicBezTo>
                    <a:cubicBezTo>
                      <a:pt x="10971" y="205064"/>
                      <a:pt x="12724" y="191361"/>
                      <a:pt x="8633" y="181165"/>
                    </a:cubicBezTo>
                    <a:cubicBezTo>
                      <a:pt x="4541" y="172865"/>
                      <a:pt x="1814" y="163962"/>
                      <a:pt x="580" y="154798"/>
                    </a:cubicBezTo>
                    <a:cubicBezTo>
                      <a:pt x="-69" y="144894"/>
                      <a:pt x="-69" y="134958"/>
                      <a:pt x="580" y="125054"/>
                    </a:cubicBezTo>
                    <a:cubicBezTo>
                      <a:pt x="1489" y="104597"/>
                      <a:pt x="8179" y="85049"/>
                      <a:pt x="11491" y="64722"/>
                    </a:cubicBezTo>
                    <a:cubicBezTo>
                      <a:pt x="15062" y="43226"/>
                      <a:pt x="11491" y="21989"/>
                      <a:pt x="13699" y="558"/>
                    </a:cubicBezTo>
                    <a:cubicBezTo>
                      <a:pt x="13829" y="142"/>
                      <a:pt x="14283" y="-92"/>
                      <a:pt x="14673" y="32"/>
                    </a:cubicBezTo>
                    <a:cubicBezTo>
                      <a:pt x="14933" y="110"/>
                      <a:pt x="15127" y="305"/>
                      <a:pt x="15192" y="5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30"/>
              <p:cNvSpPr/>
              <p:nvPr/>
            </p:nvSpPr>
            <p:spPr>
              <a:xfrm>
                <a:off x="3599904" y="5326989"/>
                <a:ext cx="52147" cy="403186"/>
              </a:xfrm>
              <a:custGeom>
                <a:avLst/>
                <a:gdLst/>
                <a:ahLst/>
                <a:cxnLst/>
                <a:rect l="l" t="t" r="r" b="b"/>
                <a:pathLst>
                  <a:path w="38485" h="297554" extrusionOk="0">
                    <a:moveTo>
                      <a:pt x="11951" y="747"/>
                    </a:moveTo>
                    <a:cubicBezTo>
                      <a:pt x="25978" y="49455"/>
                      <a:pt x="43902" y="98162"/>
                      <a:pt x="37084" y="150831"/>
                    </a:cubicBezTo>
                    <a:cubicBezTo>
                      <a:pt x="30590" y="199214"/>
                      <a:pt x="40526" y="246558"/>
                      <a:pt x="27667" y="295395"/>
                    </a:cubicBezTo>
                    <a:cubicBezTo>
                      <a:pt x="26822" y="298512"/>
                      <a:pt x="21172" y="298122"/>
                      <a:pt x="21172" y="295070"/>
                    </a:cubicBezTo>
                    <a:cubicBezTo>
                      <a:pt x="25914" y="246746"/>
                      <a:pt x="21237" y="197960"/>
                      <a:pt x="7404" y="151416"/>
                    </a:cubicBezTo>
                    <a:cubicBezTo>
                      <a:pt x="-7143" y="104137"/>
                      <a:pt x="3573" y="51143"/>
                      <a:pt x="9158" y="1202"/>
                    </a:cubicBezTo>
                    <a:cubicBezTo>
                      <a:pt x="9158" y="-97"/>
                      <a:pt x="11431" y="-487"/>
                      <a:pt x="11756" y="7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p30"/>
              <p:cNvSpPr/>
              <p:nvPr/>
            </p:nvSpPr>
            <p:spPr>
              <a:xfrm>
                <a:off x="3505756" y="5385139"/>
                <a:ext cx="60325" cy="454815"/>
              </a:xfrm>
              <a:custGeom>
                <a:avLst/>
                <a:gdLst/>
                <a:ahLst/>
                <a:cxnLst/>
                <a:rect l="l" t="t" r="r" b="b"/>
                <a:pathLst>
                  <a:path w="44520" h="335657" extrusionOk="0">
                    <a:moveTo>
                      <a:pt x="10557" y="1358"/>
                    </a:moveTo>
                    <a:cubicBezTo>
                      <a:pt x="16207" y="28180"/>
                      <a:pt x="24974" y="53963"/>
                      <a:pt x="30884" y="80654"/>
                    </a:cubicBezTo>
                    <a:cubicBezTo>
                      <a:pt x="36534" y="108346"/>
                      <a:pt x="40626" y="136336"/>
                      <a:pt x="43093" y="164496"/>
                    </a:cubicBezTo>
                    <a:cubicBezTo>
                      <a:pt x="45626" y="192207"/>
                      <a:pt x="44977" y="220113"/>
                      <a:pt x="41275" y="247688"/>
                    </a:cubicBezTo>
                    <a:cubicBezTo>
                      <a:pt x="37963" y="276523"/>
                      <a:pt x="41665" y="304708"/>
                      <a:pt x="41275" y="333283"/>
                    </a:cubicBezTo>
                    <a:cubicBezTo>
                      <a:pt x="41275" y="335816"/>
                      <a:pt x="36469" y="336660"/>
                      <a:pt x="36015" y="334127"/>
                    </a:cubicBezTo>
                    <a:cubicBezTo>
                      <a:pt x="30624" y="307371"/>
                      <a:pt x="29521" y="279315"/>
                      <a:pt x="21208" y="253338"/>
                    </a:cubicBezTo>
                    <a:cubicBezTo>
                      <a:pt x="12180" y="226724"/>
                      <a:pt x="6335" y="199156"/>
                      <a:pt x="3673" y="171185"/>
                    </a:cubicBezTo>
                    <a:cubicBezTo>
                      <a:pt x="945" y="143584"/>
                      <a:pt x="-224" y="115853"/>
                      <a:pt x="166" y="88122"/>
                    </a:cubicBezTo>
                    <a:cubicBezTo>
                      <a:pt x="1075" y="59483"/>
                      <a:pt x="4907" y="30778"/>
                      <a:pt x="5491" y="2203"/>
                    </a:cubicBezTo>
                    <a:cubicBezTo>
                      <a:pt x="5491" y="-135"/>
                      <a:pt x="9908" y="-915"/>
                      <a:pt x="10427" y="13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30"/>
              <p:cNvSpPr/>
              <p:nvPr/>
            </p:nvSpPr>
            <p:spPr>
              <a:xfrm>
                <a:off x="3397359" y="5475919"/>
                <a:ext cx="104145" cy="441750"/>
              </a:xfrm>
              <a:custGeom>
                <a:avLst/>
                <a:gdLst/>
                <a:ahLst/>
                <a:cxnLst/>
                <a:rect l="l" t="t" r="r" b="b"/>
                <a:pathLst>
                  <a:path w="76860" h="326015" extrusionOk="0">
                    <a:moveTo>
                      <a:pt x="4804" y="756"/>
                    </a:moveTo>
                    <a:cubicBezTo>
                      <a:pt x="9804" y="55113"/>
                      <a:pt x="31690" y="105834"/>
                      <a:pt x="40198" y="159477"/>
                    </a:cubicBezTo>
                    <a:cubicBezTo>
                      <a:pt x="44224" y="186246"/>
                      <a:pt x="49744" y="212762"/>
                      <a:pt x="56759" y="238902"/>
                    </a:cubicBezTo>
                    <a:cubicBezTo>
                      <a:pt x="64356" y="266698"/>
                      <a:pt x="70267" y="294688"/>
                      <a:pt x="76891" y="322809"/>
                    </a:cubicBezTo>
                    <a:cubicBezTo>
                      <a:pt x="77540" y="325406"/>
                      <a:pt x="72929" y="327290"/>
                      <a:pt x="71565" y="324952"/>
                    </a:cubicBezTo>
                    <a:cubicBezTo>
                      <a:pt x="57018" y="301007"/>
                      <a:pt x="44939" y="275686"/>
                      <a:pt x="35392" y="249358"/>
                    </a:cubicBezTo>
                    <a:cubicBezTo>
                      <a:pt x="26235" y="222536"/>
                      <a:pt x="17208" y="195390"/>
                      <a:pt x="9415" y="168114"/>
                    </a:cubicBezTo>
                    <a:cubicBezTo>
                      <a:pt x="-5782" y="114146"/>
                      <a:pt x="2206" y="57710"/>
                      <a:pt x="2076" y="1210"/>
                    </a:cubicBezTo>
                    <a:cubicBezTo>
                      <a:pt x="2076" y="-24"/>
                      <a:pt x="4609" y="-543"/>
                      <a:pt x="4739" y="7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30"/>
              <p:cNvSpPr/>
              <p:nvPr/>
            </p:nvSpPr>
            <p:spPr>
              <a:xfrm>
                <a:off x="3320294" y="5654962"/>
                <a:ext cx="142015" cy="446364"/>
              </a:xfrm>
              <a:custGeom>
                <a:avLst/>
                <a:gdLst/>
                <a:ahLst/>
                <a:cxnLst/>
                <a:rect l="l" t="t" r="r" b="b"/>
                <a:pathLst>
                  <a:path w="104808" h="329420" extrusionOk="0">
                    <a:moveTo>
                      <a:pt x="2691" y="822"/>
                    </a:moveTo>
                    <a:cubicBezTo>
                      <a:pt x="10550" y="13129"/>
                      <a:pt x="17823" y="25832"/>
                      <a:pt x="24382" y="38879"/>
                    </a:cubicBezTo>
                    <a:cubicBezTo>
                      <a:pt x="31396" y="51634"/>
                      <a:pt x="39189" y="63973"/>
                      <a:pt x="47632" y="75832"/>
                    </a:cubicBezTo>
                    <a:cubicBezTo>
                      <a:pt x="64322" y="99991"/>
                      <a:pt x="73154" y="126617"/>
                      <a:pt x="82441" y="153763"/>
                    </a:cubicBezTo>
                    <a:cubicBezTo>
                      <a:pt x="92637" y="180481"/>
                      <a:pt x="98872" y="208517"/>
                      <a:pt x="101080" y="237021"/>
                    </a:cubicBezTo>
                    <a:cubicBezTo>
                      <a:pt x="101664" y="251243"/>
                      <a:pt x="99391" y="265466"/>
                      <a:pt x="99261" y="279753"/>
                    </a:cubicBezTo>
                    <a:cubicBezTo>
                      <a:pt x="99521" y="295190"/>
                      <a:pt x="101405" y="310556"/>
                      <a:pt x="104846" y="325603"/>
                    </a:cubicBezTo>
                    <a:cubicBezTo>
                      <a:pt x="105561" y="329240"/>
                      <a:pt x="99067" y="331058"/>
                      <a:pt x="98352" y="327486"/>
                    </a:cubicBezTo>
                    <a:cubicBezTo>
                      <a:pt x="94846" y="312588"/>
                      <a:pt x="89455" y="298191"/>
                      <a:pt x="82376" y="284624"/>
                    </a:cubicBezTo>
                    <a:cubicBezTo>
                      <a:pt x="75882" y="272934"/>
                      <a:pt x="67245" y="262349"/>
                      <a:pt x="60750" y="250594"/>
                    </a:cubicBezTo>
                    <a:cubicBezTo>
                      <a:pt x="46918" y="225526"/>
                      <a:pt x="39319" y="197795"/>
                      <a:pt x="31720" y="170389"/>
                    </a:cubicBezTo>
                    <a:cubicBezTo>
                      <a:pt x="24122" y="142983"/>
                      <a:pt x="15809" y="117720"/>
                      <a:pt x="14056" y="89405"/>
                    </a:cubicBezTo>
                    <a:cubicBezTo>
                      <a:pt x="12237" y="59271"/>
                      <a:pt x="4249" y="31281"/>
                      <a:pt x="93" y="1732"/>
                    </a:cubicBezTo>
                    <a:cubicBezTo>
                      <a:pt x="93" y="303"/>
                      <a:pt x="2107" y="-671"/>
                      <a:pt x="2951" y="5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30"/>
              <p:cNvSpPr/>
              <p:nvPr/>
            </p:nvSpPr>
            <p:spPr>
              <a:xfrm>
                <a:off x="3257790" y="5888074"/>
                <a:ext cx="217221" cy="336448"/>
              </a:xfrm>
              <a:custGeom>
                <a:avLst/>
                <a:gdLst/>
                <a:ahLst/>
                <a:cxnLst/>
                <a:rect l="l" t="t" r="r" b="b"/>
                <a:pathLst>
                  <a:path w="160311" h="248301" extrusionOk="0">
                    <a:moveTo>
                      <a:pt x="3474" y="875"/>
                    </a:moveTo>
                    <a:cubicBezTo>
                      <a:pt x="16463" y="20358"/>
                      <a:pt x="32633" y="37503"/>
                      <a:pt x="44388" y="57376"/>
                    </a:cubicBezTo>
                    <a:cubicBezTo>
                      <a:pt x="56857" y="78417"/>
                      <a:pt x="69456" y="99329"/>
                      <a:pt x="83354" y="119721"/>
                    </a:cubicBezTo>
                    <a:cubicBezTo>
                      <a:pt x="97252" y="140113"/>
                      <a:pt x="111085" y="159726"/>
                      <a:pt x="125112" y="179599"/>
                    </a:cubicBezTo>
                    <a:cubicBezTo>
                      <a:pt x="138101" y="198238"/>
                      <a:pt x="155571" y="217656"/>
                      <a:pt x="160312" y="240126"/>
                    </a:cubicBezTo>
                    <a:cubicBezTo>
                      <a:pt x="161416" y="245451"/>
                      <a:pt x="152389" y="251231"/>
                      <a:pt x="148103" y="246620"/>
                    </a:cubicBezTo>
                    <a:cubicBezTo>
                      <a:pt x="131412" y="228761"/>
                      <a:pt x="117450" y="208823"/>
                      <a:pt x="100694" y="190899"/>
                    </a:cubicBezTo>
                    <a:cubicBezTo>
                      <a:pt x="83744" y="172656"/>
                      <a:pt x="68222" y="153115"/>
                      <a:pt x="54324" y="132450"/>
                    </a:cubicBezTo>
                    <a:cubicBezTo>
                      <a:pt x="40816" y="112922"/>
                      <a:pt x="28737" y="92432"/>
                      <a:pt x="18216" y="71144"/>
                    </a:cubicBezTo>
                    <a:cubicBezTo>
                      <a:pt x="7825" y="49778"/>
                      <a:pt x="4513" y="25359"/>
                      <a:pt x="97" y="2174"/>
                    </a:cubicBezTo>
                    <a:cubicBezTo>
                      <a:pt x="32" y="1063"/>
                      <a:pt x="811" y="96"/>
                      <a:pt x="1915" y="5"/>
                    </a:cubicBezTo>
                    <a:cubicBezTo>
                      <a:pt x="2630" y="-47"/>
                      <a:pt x="3279" y="226"/>
                      <a:pt x="3669" y="7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30"/>
              <p:cNvSpPr/>
              <p:nvPr/>
            </p:nvSpPr>
            <p:spPr>
              <a:xfrm>
                <a:off x="3278358" y="6078345"/>
                <a:ext cx="192803" cy="239595"/>
              </a:xfrm>
              <a:custGeom>
                <a:avLst/>
                <a:gdLst/>
                <a:ahLst/>
                <a:cxnLst/>
                <a:rect l="l" t="t" r="r" b="b"/>
                <a:pathLst>
                  <a:path w="142290" h="176823" extrusionOk="0">
                    <a:moveTo>
                      <a:pt x="6678" y="841"/>
                    </a:moveTo>
                    <a:cubicBezTo>
                      <a:pt x="30123" y="29546"/>
                      <a:pt x="55646" y="56952"/>
                      <a:pt x="79999" y="85267"/>
                    </a:cubicBezTo>
                    <a:cubicBezTo>
                      <a:pt x="91040" y="98678"/>
                      <a:pt x="101431" y="112641"/>
                      <a:pt x="111107" y="127091"/>
                    </a:cubicBezTo>
                    <a:cubicBezTo>
                      <a:pt x="121303" y="141573"/>
                      <a:pt x="135850" y="155211"/>
                      <a:pt x="142215" y="171577"/>
                    </a:cubicBezTo>
                    <a:cubicBezTo>
                      <a:pt x="143384" y="174564"/>
                      <a:pt x="138188" y="178071"/>
                      <a:pt x="135266" y="176383"/>
                    </a:cubicBezTo>
                    <a:cubicBezTo>
                      <a:pt x="119095" y="166576"/>
                      <a:pt x="108055" y="150405"/>
                      <a:pt x="95002" y="137936"/>
                    </a:cubicBezTo>
                    <a:cubicBezTo>
                      <a:pt x="80909" y="125123"/>
                      <a:pt x="67660" y="111433"/>
                      <a:pt x="55321" y="96957"/>
                    </a:cubicBezTo>
                    <a:cubicBezTo>
                      <a:pt x="31876" y="69181"/>
                      <a:pt x="13238" y="37651"/>
                      <a:pt x="249" y="3699"/>
                    </a:cubicBezTo>
                    <a:cubicBezTo>
                      <a:pt x="-920" y="387"/>
                      <a:pt x="4795" y="-1237"/>
                      <a:pt x="6743" y="11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30"/>
              <p:cNvSpPr/>
              <p:nvPr/>
            </p:nvSpPr>
            <p:spPr>
              <a:xfrm>
                <a:off x="3289227" y="6229386"/>
                <a:ext cx="226939" cy="243279"/>
              </a:xfrm>
              <a:custGeom>
                <a:avLst/>
                <a:gdLst/>
                <a:ahLst/>
                <a:cxnLst/>
                <a:rect l="l" t="t" r="r" b="b"/>
                <a:pathLst>
                  <a:path w="167483" h="179542" extrusionOk="0">
                    <a:moveTo>
                      <a:pt x="3076" y="850"/>
                    </a:moveTo>
                    <a:cubicBezTo>
                      <a:pt x="26520" y="37673"/>
                      <a:pt x="68538" y="59689"/>
                      <a:pt x="105166" y="85277"/>
                    </a:cubicBezTo>
                    <a:cubicBezTo>
                      <a:pt x="137638" y="108331"/>
                      <a:pt x="166862" y="136127"/>
                      <a:pt x="167576" y="176197"/>
                    </a:cubicBezTo>
                    <a:cubicBezTo>
                      <a:pt x="167576" y="180158"/>
                      <a:pt x="161082" y="180613"/>
                      <a:pt x="160044" y="177496"/>
                    </a:cubicBezTo>
                    <a:cubicBezTo>
                      <a:pt x="152899" y="159052"/>
                      <a:pt x="138028" y="144310"/>
                      <a:pt x="123935" y="129892"/>
                    </a:cubicBezTo>
                    <a:cubicBezTo>
                      <a:pt x="109842" y="115475"/>
                      <a:pt x="94191" y="101707"/>
                      <a:pt x="78475" y="88394"/>
                    </a:cubicBezTo>
                    <a:cubicBezTo>
                      <a:pt x="48926" y="63001"/>
                      <a:pt x="16714" y="36439"/>
                      <a:pt x="218" y="2019"/>
                    </a:cubicBezTo>
                    <a:cubicBezTo>
                      <a:pt x="-497" y="591"/>
                      <a:pt x="2036" y="-838"/>
                      <a:pt x="2946" y="5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30"/>
              <p:cNvSpPr/>
              <p:nvPr/>
            </p:nvSpPr>
            <p:spPr>
              <a:xfrm>
                <a:off x="3654735" y="5580394"/>
                <a:ext cx="343272" cy="150503"/>
              </a:xfrm>
              <a:custGeom>
                <a:avLst/>
                <a:gdLst/>
                <a:ahLst/>
                <a:cxnLst/>
                <a:rect l="l" t="t" r="r" b="b"/>
                <a:pathLst>
                  <a:path w="253337" h="111072" extrusionOk="0">
                    <a:moveTo>
                      <a:pt x="253352" y="1544"/>
                    </a:moveTo>
                    <a:cubicBezTo>
                      <a:pt x="242701" y="20014"/>
                      <a:pt x="228154" y="35925"/>
                      <a:pt x="210748" y="48173"/>
                    </a:cubicBezTo>
                    <a:cubicBezTo>
                      <a:pt x="191266" y="59954"/>
                      <a:pt x="169834" y="68136"/>
                      <a:pt x="147429" y="72332"/>
                    </a:cubicBezTo>
                    <a:cubicBezTo>
                      <a:pt x="124504" y="77670"/>
                      <a:pt x="101254" y="81489"/>
                      <a:pt x="77810" y="83762"/>
                    </a:cubicBezTo>
                    <a:cubicBezTo>
                      <a:pt x="52157" y="86457"/>
                      <a:pt x="27544" y="95594"/>
                      <a:pt x="6372" y="110324"/>
                    </a:cubicBezTo>
                    <a:cubicBezTo>
                      <a:pt x="2281" y="113051"/>
                      <a:pt x="-2330" y="107661"/>
                      <a:pt x="1567" y="104674"/>
                    </a:cubicBezTo>
                    <a:cubicBezTo>
                      <a:pt x="36960" y="77274"/>
                      <a:pt x="77940" y="58005"/>
                      <a:pt x="121582" y="48238"/>
                    </a:cubicBezTo>
                    <a:cubicBezTo>
                      <a:pt x="144636" y="43757"/>
                      <a:pt x="167042" y="39535"/>
                      <a:pt x="189772" y="32781"/>
                    </a:cubicBezTo>
                    <a:cubicBezTo>
                      <a:pt x="211788" y="25170"/>
                      <a:pt x="232504" y="14220"/>
                      <a:pt x="251208" y="310"/>
                    </a:cubicBezTo>
                    <a:cubicBezTo>
                      <a:pt x="252442" y="-470"/>
                      <a:pt x="254001" y="310"/>
                      <a:pt x="253222" y="16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30"/>
              <p:cNvSpPr/>
              <p:nvPr/>
            </p:nvSpPr>
            <p:spPr>
              <a:xfrm>
                <a:off x="3565355" y="5691035"/>
                <a:ext cx="343432" cy="137829"/>
              </a:xfrm>
              <a:custGeom>
                <a:avLst/>
                <a:gdLst/>
                <a:ahLst/>
                <a:cxnLst/>
                <a:rect l="l" t="t" r="r" b="b"/>
                <a:pathLst>
                  <a:path w="253455" h="101719" extrusionOk="0">
                    <a:moveTo>
                      <a:pt x="253506" y="1161"/>
                    </a:moveTo>
                    <a:cubicBezTo>
                      <a:pt x="241816" y="18488"/>
                      <a:pt x="226229" y="32866"/>
                      <a:pt x="208046" y="43179"/>
                    </a:cubicBezTo>
                    <a:cubicBezTo>
                      <a:pt x="187459" y="52765"/>
                      <a:pt x="165833" y="59909"/>
                      <a:pt x="143557" y="64481"/>
                    </a:cubicBezTo>
                    <a:cubicBezTo>
                      <a:pt x="132452" y="67579"/>
                      <a:pt x="121022" y="69254"/>
                      <a:pt x="109527" y="69481"/>
                    </a:cubicBezTo>
                    <a:cubicBezTo>
                      <a:pt x="97642" y="69260"/>
                      <a:pt x="85757" y="70456"/>
                      <a:pt x="74133" y="73053"/>
                    </a:cubicBezTo>
                    <a:cubicBezTo>
                      <a:pt x="50494" y="77534"/>
                      <a:pt x="27958" y="86860"/>
                      <a:pt x="8085" y="100459"/>
                    </a:cubicBezTo>
                    <a:cubicBezTo>
                      <a:pt x="3280" y="104096"/>
                      <a:pt x="-2760" y="99095"/>
                      <a:pt x="1591" y="95069"/>
                    </a:cubicBezTo>
                    <a:cubicBezTo>
                      <a:pt x="16788" y="82574"/>
                      <a:pt x="34128" y="72833"/>
                      <a:pt x="52701" y="66299"/>
                    </a:cubicBezTo>
                    <a:cubicBezTo>
                      <a:pt x="63222" y="62208"/>
                      <a:pt x="73938" y="59025"/>
                      <a:pt x="84459" y="55194"/>
                    </a:cubicBezTo>
                    <a:cubicBezTo>
                      <a:pt x="96278" y="50908"/>
                      <a:pt x="107124" y="44478"/>
                      <a:pt x="119138" y="40582"/>
                    </a:cubicBezTo>
                    <a:cubicBezTo>
                      <a:pt x="141868" y="33243"/>
                      <a:pt x="166092" y="30061"/>
                      <a:pt x="189082" y="22787"/>
                    </a:cubicBezTo>
                    <a:cubicBezTo>
                      <a:pt x="210708" y="15968"/>
                      <a:pt x="231230" y="7850"/>
                      <a:pt x="252467" y="57"/>
                    </a:cubicBezTo>
                    <a:cubicBezTo>
                      <a:pt x="252856" y="-105"/>
                      <a:pt x="253311" y="83"/>
                      <a:pt x="253506" y="486"/>
                    </a:cubicBezTo>
                    <a:cubicBezTo>
                      <a:pt x="253570" y="707"/>
                      <a:pt x="253570" y="953"/>
                      <a:pt x="253441" y="116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30"/>
              <p:cNvSpPr/>
              <p:nvPr/>
            </p:nvSpPr>
            <p:spPr>
              <a:xfrm>
                <a:off x="3515498" y="5780247"/>
                <a:ext cx="317804" cy="140451"/>
              </a:xfrm>
              <a:custGeom>
                <a:avLst/>
                <a:gdLst/>
                <a:ahLst/>
                <a:cxnLst/>
                <a:rect l="l" t="t" r="r" b="b"/>
                <a:pathLst>
                  <a:path w="234542" h="103654" extrusionOk="0">
                    <a:moveTo>
                      <a:pt x="234177" y="4117"/>
                    </a:moveTo>
                    <a:cubicBezTo>
                      <a:pt x="220799" y="18093"/>
                      <a:pt x="206056" y="30634"/>
                      <a:pt x="190081" y="41525"/>
                    </a:cubicBezTo>
                    <a:cubicBezTo>
                      <a:pt x="171572" y="53818"/>
                      <a:pt x="150920" y="62625"/>
                      <a:pt x="129229" y="67502"/>
                    </a:cubicBezTo>
                    <a:cubicBezTo>
                      <a:pt x="118838" y="70308"/>
                      <a:pt x="108252" y="72477"/>
                      <a:pt x="97602" y="73996"/>
                    </a:cubicBezTo>
                    <a:cubicBezTo>
                      <a:pt x="85652" y="75360"/>
                      <a:pt x="74677" y="72048"/>
                      <a:pt x="62792" y="73996"/>
                    </a:cubicBezTo>
                    <a:cubicBezTo>
                      <a:pt x="41686" y="77341"/>
                      <a:pt x="22138" y="87251"/>
                      <a:pt x="6941" y="102311"/>
                    </a:cubicBezTo>
                    <a:cubicBezTo>
                      <a:pt x="5512" y="103935"/>
                      <a:pt x="3044" y="104111"/>
                      <a:pt x="1420" y="102701"/>
                    </a:cubicBezTo>
                    <a:cubicBezTo>
                      <a:pt x="122" y="101571"/>
                      <a:pt x="-268" y="99720"/>
                      <a:pt x="447" y="98155"/>
                    </a:cubicBezTo>
                    <a:cubicBezTo>
                      <a:pt x="9409" y="82439"/>
                      <a:pt x="26813" y="70229"/>
                      <a:pt x="44284" y="61592"/>
                    </a:cubicBezTo>
                    <a:cubicBezTo>
                      <a:pt x="52986" y="57241"/>
                      <a:pt x="62013" y="53994"/>
                      <a:pt x="70261" y="49123"/>
                    </a:cubicBezTo>
                    <a:cubicBezTo>
                      <a:pt x="80262" y="42966"/>
                      <a:pt x="91237" y="38576"/>
                      <a:pt x="102732" y="36134"/>
                    </a:cubicBezTo>
                    <a:cubicBezTo>
                      <a:pt x="145335" y="27367"/>
                      <a:pt x="191509" y="21912"/>
                      <a:pt x="230216" y="546"/>
                    </a:cubicBezTo>
                    <a:cubicBezTo>
                      <a:pt x="233722" y="-1403"/>
                      <a:pt x="235995" y="2299"/>
                      <a:pt x="233722" y="47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30"/>
              <p:cNvSpPr/>
              <p:nvPr/>
            </p:nvSpPr>
            <p:spPr>
              <a:xfrm>
                <a:off x="3472580" y="5888085"/>
                <a:ext cx="281210" cy="175061"/>
              </a:xfrm>
              <a:custGeom>
                <a:avLst/>
                <a:gdLst/>
                <a:ahLst/>
                <a:cxnLst/>
                <a:rect l="l" t="t" r="r" b="b"/>
                <a:pathLst>
                  <a:path w="207535" h="129196" extrusionOk="0">
                    <a:moveTo>
                      <a:pt x="207002" y="2945"/>
                    </a:moveTo>
                    <a:cubicBezTo>
                      <a:pt x="195702" y="19188"/>
                      <a:pt x="181090" y="32826"/>
                      <a:pt x="164074" y="42951"/>
                    </a:cubicBezTo>
                    <a:cubicBezTo>
                      <a:pt x="144592" y="54445"/>
                      <a:pt x="118614" y="67694"/>
                      <a:pt x="96468" y="71136"/>
                    </a:cubicBezTo>
                    <a:cubicBezTo>
                      <a:pt x="87312" y="72019"/>
                      <a:pt x="78155" y="73429"/>
                      <a:pt x="69128" y="75357"/>
                    </a:cubicBezTo>
                    <a:cubicBezTo>
                      <a:pt x="59386" y="78208"/>
                      <a:pt x="50099" y="82423"/>
                      <a:pt x="41527" y="87891"/>
                    </a:cubicBezTo>
                    <a:cubicBezTo>
                      <a:pt x="26200" y="97009"/>
                      <a:pt x="13991" y="110608"/>
                      <a:pt x="6587" y="126857"/>
                    </a:cubicBezTo>
                    <a:cubicBezTo>
                      <a:pt x="5224" y="130039"/>
                      <a:pt x="93" y="129909"/>
                      <a:pt x="93" y="126857"/>
                    </a:cubicBezTo>
                    <a:cubicBezTo>
                      <a:pt x="1847" y="93022"/>
                      <a:pt x="44514" y="73799"/>
                      <a:pt x="69582" y="51004"/>
                    </a:cubicBezTo>
                    <a:cubicBezTo>
                      <a:pt x="78220" y="42762"/>
                      <a:pt x="88286" y="36164"/>
                      <a:pt x="99326" y="31521"/>
                    </a:cubicBezTo>
                    <a:cubicBezTo>
                      <a:pt x="111406" y="26585"/>
                      <a:pt x="123745" y="22234"/>
                      <a:pt x="136084" y="18012"/>
                    </a:cubicBezTo>
                    <a:cubicBezTo>
                      <a:pt x="158489" y="10414"/>
                      <a:pt x="181545" y="7557"/>
                      <a:pt x="204210" y="153"/>
                    </a:cubicBezTo>
                    <a:cubicBezTo>
                      <a:pt x="206678" y="-626"/>
                      <a:pt x="208495" y="1712"/>
                      <a:pt x="207197" y="35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30"/>
              <p:cNvSpPr/>
              <p:nvPr/>
            </p:nvSpPr>
            <p:spPr>
              <a:xfrm>
                <a:off x="3465520" y="5978448"/>
                <a:ext cx="228549" cy="179806"/>
              </a:xfrm>
              <a:custGeom>
                <a:avLst/>
                <a:gdLst/>
                <a:ahLst/>
                <a:cxnLst/>
                <a:rect l="l" t="t" r="r" b="b"/>
                <a:pathLst>
                  <a:path w="168671" h="132698" extrusionOk="0">
                    <a:moveTo>
                      <a:pt x="168764" y="2390"/>
                    </a:moveTo>
                    <a:cubicBezTo>
                      <a:pt x="164478" y="34017"/>
                      <a:pt x="131811" y="57592"/>
                      <a:pt x="100184" y="71814"/>
                    </a:cubicBezTo>
                    <a:cubicBezTo>
                      <a:pt x="89923" y="76503"/>
                      <a:pt x="78947" y="79276"/>
                      <a:pt x="67712" y="79997"/>
                    </a:cubicBezTo>
                    <a:cubicBezTo>
                      <a:pt x="58166" y="80640"/>
                      <a:pt x="48878" y="83323"/>
                      <a:pt x="40436" y="87856"/>
                    </a:cubicBezTo>
                    <a:cubicBezTo>
                      <a:pt x="20953" y="99026"/>
                      <a:pt x="14913" y="114872"/>
                      <a:pt x="4587" y="131497"/>
                    </a:cubicBezTo>
                    <a:cubicBezTo>
                      <a:pt x="3094" y="133835"/>
                      <a:pt x="-478" y="132407"/>
                      <a:pt x="171" y="130198"/>
                    </a:cubicBezTo>
                    <a:cubicBezTo>
                      <a:pt x="4848" y="114710"/>
                      <a:pt x="12965" y="100487"/>
                      <a:pt x="24005" y="88635"/>
                    </a:cubicBezTo>
                    <a:cubicBezTo>
                      <a:pt x="29590" y="82530"/>
                      <a:pt x="36345" y="77399"/>
                      <a:pt x="42449" y="71685"/>
                    </a:cubicBezTo>
                    <a:cubicBezTo>
                      <a:pt x="49593" y="65191"/>
                      <a:pt x="56217" y="57982"/>
                      <a:pt x="63491" y="51487"/>
                    </a:cubicBezTo>
                    <a:cubicBezTo>
                      <a:pt x="72064" y="44876"/>
                      <a:pt x="81675" y="39797"/>
                      <a:pt x="92001" y="36485"/>
                    </a:cubicBezTo>
                    <a:cubicBezTo>
                      <a:pt x="101288" y="32654"/>
                      <a:pt x="110964" y="29082"/>
                      <a:pt x="120446" y="25835"/>
                    </a:cubicBezTo>
                    <a:cubicBezTo>
                      <a:pt x="136877" y="20315"/>
                      <a:pt x="153632" y="15639"/>
                      <a:pt x="162919" y="1416"/>
                    </a:cubicBezTo>
                    <a:cubicBezTo>
                      <a:pt x="164478" y="-922"/>
                      <a:pt x="168829" y="-207"/>
                      <a:pt x="168504" y="23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30"/>
              <p:cNvSpPr/>
              <p:nvPr/>
            </p:nvSpPr>
            <p:spPr>
              <a:xfrm>
                <a:off x="3480327" y="6088060"/>
                <a:ext cx="175828" cy="178525"/>
              </a:xfrm>
              <a:custGeom>
                <a:avLst/>
                <a:gdLst/>
                <a:ahLst/>
                <a:cxnLst/>
                <a:rect l="l" t="t" r="r" b="b"/>
                <a:pathLst>
                  <a:path w="129762" h="131753" extrusionOk="0">
                    <a:moveTo>
                      <a:pt x="129070" y="4650"/>
                    </a:moveTo>
                    <a:cubicBezTo>
                      <a:pt x="107249" y="30108"/>
                      <a:pt x="85298" y="56604"/>
                      <a:pt x="54190" y="72646"/>
                    </a:cubicBezTo>
                    <a:cubicBezTo>
                      <a:pt x="48086" y="75763"/>
                      <a:pt x="41592" y="77451"/>
                      <a:pt x="35487" y="80504"/>
                    </a:cubicBezTo>
                    <a:cubicBezTo>
                      <a:pt x="29252" y="83459"/>
                      <a:pt x="23537" y="87557"/>
                      <a:pt x="18797" y="92583"/>
                    </a:cubicBezTo>
                    <a:cubicBezTo>
                      <a:pt x="10224" y="103247"/>
                      <a:pt x="5159" y="116281"/>
                      <a:pt x="4249" y="129926"/>
                    </a:cubicBezTo>
                    <a:cubicBezTo>
                      <a:pt x="4249" y="132263"/>
                      <a:pt x="93" y="132458"/>
                      <a:pt x="93" y="129926"/>
                    </a:cubicBezTo>
                    <a:cubicBezTo>
                      <a:pt x="158" y="117093"/>
                      <a:pt x="3470" y="104481"/>
                      <a:pt x="9769" y="93298"/>
                    </a:cubicBezTo>
                    <a:cubicBezTo>
                      <a:pt x="15030" y="81465"/>
                      <a:pt x="19706" y="69372"/>
                      <a:pt x="23732" y="57059"/>
                    </a:cubicBezTo>
                    <a:cubicBezTo>
                      <a:pt x="30811" y="40044"/>
                      <a:pt x="51138" y="25692"/>
                      <a:pt x="69193" y="16859"/>
                    </a:cubicBezTo>
                    <a:cubicBezTo>
                      <a:pt x="87247" y="9177"/>
                      <a:pt x="106145" y="3553"/>
                      <a:pt x="125434" y="104"/>
                    </a:cubicBezTo>
                    <a:cubicBezTo>
                      <a:pt x="128226" y="-545"/>
                      <a:pt x="131278" y="1922"/>
                      <a:pt x="129135" y="43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30"/>
              <p:cNvSpPr/>
              <p:nvPr/>
            </p:nvSpPr>
            <p:spPr>
              <a:xfrm>
                <a:off x="3487054" y="6184288"/>
                <a:ext cx="156142" cy="173958"/>
              </a:xfrm>
              <a:custGeom>
                <a:avLst/>
                <a:gdLst/>
                <a:ahLst/>
                <a:cxnLst/>
                <a:rect l="l" t="t" r="r" b="b"/>
                <a:pathLst>
                  <a:path w="115234" h="128382" extrusionOk="0">
                    <a:moveTo>
                      <a:pt x="114430" y="3340"/>
                    </a:moveTo>
                    <a:cubicBezTo>
                      <a:pt x="111053" y="8555"/>
                      <a:pt x="109300" y="14660"/>
                      <a:pt x="109365" y="20875"/>
                    </a:cubicBezTo>
                    <a:cubicBezTo>
                      <a:pt x="107871" y="27915"/>
                      <a:pt x="105273" y="34669"/>
                      <a:pt x="101637" y="40877"/>
                    </a:cubicBezTo>
                    <a:cubicBezTo>
                      <a:pt x="91635" y="57464"/>
                      <a:pt x="77413" y="71108"/>
                      <a:pt x="60398" y="80428"/>
                    </a:cubicBezTo>
                    <a:cubicBezTo>
                      <a:pt x="54748" y="83636"/>
                      <a:pt x="48383" y="85519"/>
                      <a:pt x="41888" y="85948"/>
                    </a:cubicBezTo>
                    <a:cubicBezTo>
                      <a:pt x="39746" y="85948"/>
                      <a:pt x="34356" y="86922"/>
                      <a:pt x="33576" y="85558"/>
                    </a:cubicBezTo>
                    <a:lnTo>
                      <a:pt x="32537" y="85558"/>
                    </a:lnTo>
                    <a:lnTo>
                      <a:pt x="34356" y="85558"/>
                    </a:lnTo>
                    <a:lnTo>
                      <a:pt x="32277" y="85558"/>
                    </a:lnTo>
                    <a:cubicBezTo>
                      <a:pt x="30978" y="86032"/>
                      <a:pt x="29809" y="86714"/>
                      <a:pt x="28771" y="87571"/>
                    </a:cubicBezTo>
                    <a:cubicBezTo>
                      <a:pt x="26173" y="89396"/>
                      <a:pt x="23835" y="91585"/>
                      <a:pt x="21886" y="94066"/>
                    </a:cubicBezTo>
                    <a:cubicBezTo>
                      <a:pt x="17600" y="99053"/>
                      <a:pt x="14028" y="104574"/>
                      <a:pt x="11170" y="110497"/>
                    </a:cubicBezTo>
                    <a:cubicBezTo>
                      <a:pt x="8703" y="115952"/>
                      <a:pt x="7728" y="121602"/>
                      <a:pt x="5390" y="127057"/>
                    </a:cubicBezTo>
                    <a:cubicBezTo>
                      <a:pt x="4806" y="128291"/>
                      <a:pt x="2468" y="129005"/>
                      <a:pt x="1819" y="127642"/>
                    </a:cubicBezTo>
                    <a:cubicBezTo>
                      <a:pt x="-2662" y="118095"/>
                      <a:pt x="2403" y="105431"/>
                      <a:pt x="7664" y="95560"/>
                    </a:cubicBezTo>
                    <a:cubicBezTo>
                      <a:pt x="10586" y="90039"/>
                      <a:pt x="14938" y="84779"/>
                      <a:pt x="17341" y="79064"/>
                    </a:cubicBezTo>
                    <a:cubicBezTo>
                      <a:pt x="17925" y="77765"/>
                      <a:pt x="17990" y="76336"/>
                      <a:pt x="18639" y="75037"/>
                    </a:cubicBezTo>
                    <a:cubicBezTo>
                      <a:pt x="19288" y="73738"/>
                      <a:pt x="19678" y="76921"/>
                      <a:pt x="18639" y="75037"/>
                    </a:cubicBezTo>
                    <a:cubicBezTo>
                      <a:pt x="17470" y="71888"/>
                      <a:pt x="17016" y="68511"/>
                      <a:pt x="17341" y="65166"/>
                    </a:cubicBezTo>
                    <a:cubicBezTo>
                      <a:pt x="17990" y="53736"/>
                      <a:pt x="27017" y="44319"/>
                      <a:pt x="36824" y="36136"/>
                    </a:cubicBezTo>
                    <a:cubicBezTo>
                      <a:pt x="44551" y="29525"/>
                      <a:pt x="53124" y="23901"/>
                      <a:pt x="62216" y="19381"/>
                    </a:cubicBezTo>
                    <a:cubicBezTo>
                      <a:pt x="70204" y="15679"/>
                      <a:pt x="78452" y="12614"/>
                      <a:pt x="86959" y="10224"/>
                    </a:cubicBezTo>
                    <a:cubicBezTo>
                      <a:pt x="95207" y="7691"/>
                      <a:pt x="104300" y="8536"/>
                      <a:pt x="110014" y="1262"/>
                    </a:cubicBezTo>
                    <a:cubicBezTo>
                      <a:pt x="112222" y="-1465"/>
                      <a:pt x="116963" y="677"/>
                      <a:pt x="114755" y="34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30"/>
              <p:cNvSpPr/>
              <p:nvPr/>
            </p:nvSpPr>
            <p:spPr>
              <a:xfrm>
                <a:off x="3517639" y="6292212"/>
                <a:ext cx="136389" cy="139374"/>
              </a:xfrm>
              <a:custGeom>
                <a:avLst/>
                <a:gdLst/>
                <a:ahLst/>
                <a:cxnLst/>
                <a:rect l="l" t="t" r="r" b="b"/>
                <a:pathLst>
                  <a:path w="100656" h="102859" extrusionOk="0">
                    <a:moveTo>
                      <a:pt x="100374" y="3077"/>
                    </a:moveTo>
                    <a:cubicBezTo>
                      <a:pt x="98100" y="7552"/>
                      <a:pt x="96088" y="12150"/>
                      <a:pt x="94334" y="16845"/>
                    </a:cubicBezTo>
                    <a:cubicBezTo>
                      <a:pt x="92905" y="22314"/>
                      <a:pt x="90568" y="27509"/>
                      <a:pt x="87450" y="32237"/>
                    </a:cubicBezTo>
                    <a:cubicBezTo>
                      <a:pt x="79787" y="42874"/>
                      <a:pt x="70760" y="52402"/>
                      <a:pt x="60499" y="60552"/>
                    </a:cubicBezTo>
                    <a:cubicBezTo>
                      <a:pt x="55693" y="65144"/>
                      <a:pt x="50562" y="69482"/>
                      <a:pt x="45302" y="73541"/>
                    </a:cubicBezTo>
                    <a:cubicBezTo>
                      <a:pt x="40107" y="76976"/>
                      <a:pt x="34652" y="80139"/>
                      <a:pt x="29131" y="83022"/>
                    </a:cubicBezTo>
                    <a:cubicBezTo>
                      <a:pt x="24650" y="85361"/>
                      <a:pt x="20299" y="87965"/>
                      <a:pt x="16142" y="90816"/>
                    </a:cubicBezTo>
                    <a:cubicBezTo>
                      <a:pt x="12765" y="93641"/>
                      <a:pt x="9973" y="97057"/>
                      <a:pt x="7830" y="100882"/>
                    </a:cubicBezTo>
                    <a:cubicBezTo>
                      <a:pt x="6141" y="103610"/>
                      <a:pt x="491" y="103545"/>
                      <a:pt x="231" y="100492"/>
                    </a:cubicBezTo>
                    <a:cubicBezTo>
                      <a:pt x="-94" y="96044"/>
                      <a:pt x="166" y="91576"/>
                      <a:pt x="881" y="87179"/>
                    </a:cubicBezTo>
                    <a:cubicBezTo>
                      <a:pt x="1141" y="82100"/>
                      <a:pt x="1985" y="77067"/>
                      <a:pt x="3413" y="72177"/>
                    </a:cubicBezTo>
                    <a:cubicBezTo>
                      <a:pt x="5297" y="66235"/>
                      <a:pt x="8089" y="60604"/>
                      <a:pt x="11661" y="55487"/>
                    </a:cubicBezTo>
                    <a:cubicBezTo>
                      <a:pt x="16272" y="49376"/>
                      <a:pt x="21727" y="43985"/>
                      <a:pt x="27962" y="39510"/>
                    </a:cubicBezTo>
                    <a:cubicBezTo>
                      <a:pt x="38807" y="30717"/>
                      <a:pt x="50497" y="23119"/>
                      <a:pt x="62967" y="16845"/>
                    </a:cubicBezTo>
                    <a:cubicBezTo>
                      <a:pt x="68941" y="14001"/>
                      <a:pt x="75046" y="11527"/>
                      <a:pt x="81280" y="9442"/>
                    </a:cubicBezTo>
                    <a:cubicBezTo>
                      <a:pt x="86476" y="7591"/>
                      <a:pt x="91282" y="4668"/>
                      <a:pt x="95308" y="870"/>
                    </a:cubicBezTo>
                    <a:cubicBezTo>
                      <a:pt x="97646" y="-1079"/>
                      <a:pt x="101803" y="480"/>
                      <a:pt x="100503" y="32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52" name="Google Shape;1452;p30"/>
            <p:cNvSpPr/>
            <p:nvPr/>
          </p:nvSpPr>
          <p:spPr>
            <a:xfrm rot="-2098384" flipH="1">
              <a:off x="491225" y="2817569"/>
              <a:ext cx="380689" cy="753757"/>
            </a:xfrm>
            <a:custGeom>
              <a:avLst/>
              <a:gdLst/>
              <a:ahLst/>
              <a:cxnLst/>
              <a:rect l="l" t="t" r="r" b="b"/>
              <a:pathLst>
                <a:path w="307335" h="608517" extrusionOk="0">
                  <a:moveTo>
                    <a:pt x="134484" y="565914"/>
                  </a:moveTo>
                  <a:cubicBezTo>
                    <a:pt x="133964" y="552016"/>
                    <a:pt x="150720" y="545002"/>
                    <a:pt x="164228" y="541625"/>
                  </a:cubicBezTo>
                  <a:cubicBezTo>
                    <a:pt x="201830" y="532208"/>
                    <a:pt x="241446" y="518765"/>
                    <a:pt x="264565" y="487592"/>
                  </a:cubicBezTo>
                  <a:cubicBezTo>
                    <a:pt x="210923" y="469207"/>
                    <a:pt x="151434" y="484527"/>
                    <a:pt x="113313" y="526558"/>
                  </a:cubicBezTo>
                  <a:cubicBezTo>
                    <a:pt x="110780" y="508829"/>
                    <a:pt x="110325" y="486553"/>
                    <a:pt x="125911" y="477656"/>
                  </a:cubicBezTo>
                  <a:cubicBezTo>
                    <a:pt x="131821" y="474928"/>
                    <a:pt x="138251" y="473389"/>
                    <a:pt x="144745" y="473110"/>
                  </a:cubicBezTo>
                  <a:cubicBezTo>
                    <a:pt x="160721" y="471227"/>
                    <a:pt x="176502" y="467986"/>
                    <a:pt x="191894" y="463433"/>
                  </a:cubicBezTo>
                  <a:cubicBezTo>
                    <a:pt x="217871" y="455705"/>
                    <a:pt x="244823" y="442132"/>
                    <a:pt x="255408" y="417259"/>
                  </a:cubicBezTo>
                  <a:cubicBezTo>
                    <a:pt x="206376" y="401536"/>
                    <a:pt x="152603" y="415525"/>
                    <a:pt x="117469" y="453173"/>
                  </a:cubicBezTo>
                  <a:cubicBezTo>
                    <a:pt x="117858" y="431475"/>
                    <a:pt x="125327" y="410505"/>
                    <a:pt x="138706" y="393425"/>
                  </a:cubicBezTo>
                  <a:cubicBezTo>
                    <a:pt x="141173" y="389924"/>
                    <a:pt x="144485" y="387054"/>
                    <a:pt x="148252" y="385047"/>
                  </a:cubicBezTo>
                  <a:cubicBezTo>
                    <a:pt x="157279" y="380891"/>
                    <a:pt x="167735" y="385762"/>
                    <a:pt x="176892" y="389268"/>
                  </a:cubicBezTo>
                  <a:cubicBezTo>
                    <a:pt x="217157" y="403783"/>
                    <a:pt x="262227" y="393250"/>
                    <a:pt x="291907" y="362382"/>
                  </a:cubicBezTo>
                  <a:cubicBezTo>
                    <a:pt x="279502" y="347965"/>
                    <a:pt x="259435" y="342509"/>
                    <a:pt x="240536" y="341795"/>
                  </a:cubicBezTo>
                  <a:cubicBezTo>
                    <a:pt x="208714" y="340723"/>
                    <a:pt x="177477" y="350965"/>
                    <a:pt x="152474" y="370695"/>
                  </a:cubicBezTo>
                  <a:cubicBezTo>
                    <a:pt x="161046" y="353874"/>
                    <a:pt x="170722" y="336015"/>
                    <a:pt x="187672" y="327507"/>
                  </a:cubicBezTo>
                  <a:cubicBezTo>
                    <a:pt x="206636" y="318091"/>
                    <a:pt x="229366" y="322962"/>
                    <a:pt x="250213" y="319260"/>
                  </a:cubicBezTo>
                  <a:cubicBezTo>
                    <a:pt x="276125" y="314337"/>
                    <a:pt x="297687" y="296530"/>
                    <a:pt x="307428" y="272046"/>
                  </a:cubicBezTo>
                  <a:cubicBezTo>
                    <a:pt x="285087" y="264350"/>
                    <a:pt x="260733" y="264876"/>
                    <a:pt x="238783" y="273540"/>
                  </a:cubicBezTo>
                  <a:cubicBezTo>
                    <a:pt x="217092" y="282242"/>
                    <a:pt x="197284" y="294984"/>
                    <a:pt x="180334" y="311077"/>
                  </a:cubicBezTo>
                  <a:cubicBezTo>
                    <a:pt x="188972" y="296075"/>
                    <a:pt x="198193" y="280423"/>
                    <a:pt x="212805" y="271267"/>
                  </a:cubicBezTo>
                  <a:cubicBezTo>
                    <a:pt x="226314" y="262889"/>
                    <a:pt x="243004" y="260941"/>
                    <a:pt x="256577" y="252628"/>
                  </a:cubicBezTo>
                  <a:cubicBezTo>
                    <a:pt x="278918" y="239055"/>
                    <a:pt x="288075" y="211714"/>
                    <a:pt x="295543" y="186645"/>
                  </a:cubicBezTo>
                  <a:cubicBezTo>
                    <a:pt x="255343" y="186873"/>
                    <a:pt x="220339" y="214273"/>
                    <a:pt x="210467" y="253277"/>
                  </a:cubicBezTo>
                  <a:cubicBezTo>
                    <a:pt x="212481" y="234509"/>
                    <a:pt x="215208" y="214311"/>
                    <a:pt x="228717" y="201323"/>
                  </a:cubicBezTo>
                  <a:cubicBezTo>
                    <a:pt x="237614" y="192621"/>
                    <a:pt x="250018" y="188334"/>
                    <a:pt x="259435" y="180216"/>
                  </a:cubicBezTo>
                  <a:cubicBezTo>
                    <a:pt x="276125" y="165929"/>
                    <a:pt x="280931" y="142484"/>
                    <a:pt x="284698" y="120858"/>
                  </a:cubicBezTo>
                  <a:cubicBezTo>
                    <a:pt x="277749" y="115286"/>
                    <a:pt x="268202" y="114104"/>
                    <a:pt x="260084" y="117806"/>
                  </a:cubicBezTo>
                  <a:cubicBezTo>
                    <a:pt x="252226" y="121566"/>
                    <a:pt x="245407" y="127158"/>
                    <a:pt x="240211" y="134107"/>
                  </a:cubicBezTo>
                  <a:cubicBezTo>
                    <a:pt x="228327" y="148336"/>
                    <a:pt x="218975" y="164500"/>
                    <a:pt x="212546" y="181905"/>
                  </a:cubicBezTo>
                  <a:cubicBezTo>
                    <a:pt x="204752" y="168267"/>
                    <a:pt x="212156" y="150602"/>
                    <a:pt x="222872" y="139042"/>
                  </a:cubicBezTo>
                  <a:cubicBezTo>
                    <a:pt x="233588" y="127482"/>
                    <a:pt x="247486" y="118910"/>
                    <a:pt x="256318" y="105856"/>
                  </a:cubicBezTo>
                  <a:cubicBezTo>
                    <a:pt x="263916" y="94563"/>
                    <a:pt x="267033" y="80886"/>
                    <a:pt x="265215" y="67410"/>
                  </a:cubicBezTo>
                  <a:cubicBezTo>
                    <a:pt x="247745" y="56759"/>
                    <a:pt x="223391" y="65916"/>
                    <a:pt x="211637" y="82672"/>
                  </a:cubicBezTo>
                  <a:cubicBezTo>
                    <a:pt x="199882" y="99427"/>
                    <a:pt x="197998" y="121118"/>
                    <a:pt x="199037" y="141575"/>
                  </a:cubicBezTo>
                  <a:cubicBezTo>
                    <a:pt x="195466" y="133327"/>
                    <a:pt x="191829" y="125014"/>
                    <a:pt x="188192" y="116767"/>
                  </a:cubicBezTo>
                  <a:cubicBezTo>
                    <a:pt x="186569" y="113714"/>
                    <a:pt x="185725" y="110292"/>
                    <a:pt x="185790" y="106830"/>
                  </a:cubicBezTo>
                  <a:cubicBezTo>
                    <a:pt x="186633" y="100336"/>
                    <a:pt x="193322" y="96699"/>
                    <a:pt x="198778" y="93193"/>
                  </a:cubicBezTo>
                  <a:cubicBezTo>
                    <a:pt x="224560" y="75885"/>
                    <a:pt x="235860" y="43732"/>
                    <a:pt x="226703" y="14092"/>
                  </a:cubicBezTo>
                  <a:cubicBezTo>
                    <a:pt x="207220" y="7922"/>
                    <a:pt x="185660" y="22989"/>
                    <a:pt x="177477" y="41952"/>
                  </a:cubicBezTo>
                  <a:cubicBezTo>
                    <a:pt x="169294" y="60916"/>
                    <a:pt x="170982" y="81308"/>
                    <a:pt x="172411" y="101375"/>
                  </a:cubicBezTo>
                  <a:cubicBezTo>
                    <a:pt x="170917" y="99297"/>
                    <a:pt x="169294" y="97219"/>
                    <a:pt x="167670" y="94881"/>
                  </a:cubicBezTo>
                  <a:cubicBezTo>
                    <a:pt x="165202" y="85724"/>
                    <a:pt x="169294" y="73904"/>
                    <a:pt x="171502" y="63773"/>
                  </a:cubicBezTo>
                  <a:cubicBezTo>
                    <a:pt x="176372" y="40309"/>
                    <a:pt x="168449" y="16008"/>
                    <a:pt x="150590" y="-1"/>
                  </a:cubicBezTo>
                  <a:cubicBezTo>
                    <a:pt x="138056" y="13812"/>
                    <a:pt x="132016" y="32360"/>
                    <a:pt x="134094" y="50914"/>
                  </a:cubicBezTo>
                  <a:cubicBezTo>
                    <a:pt x="134809" y="57045"/>
                    <a:pt x="136562" y="63007"/>
                    <a:pt x="139355" y="68514"/>
                  </a:cubicBezTo>
                  <a:cubicBezTo>
                    <a:pt x="129614" y="62188"/>
                    <a:pt x="118443" y="58396"/>
                    <a:pt x="106883" y="57474"/>
                  </a:cubicBezTo>
                  <a:cubicBezTo>
                    <a:pt x="105260" y="57240"/>
                    <a:pt x="103636" y="57558"/>
                    <a:pt x="102207" y="58383"/>
                  </a:cubicBezTo>
                  <a:cubicBezTo>
                    <a:pt x="100648" y="59929"/>
                    <a:pt x="99934" y="62117"/>
                    <a:pt x="100194" y="64293"/>
                  </a:cubicBezTo>
                  <a:cubicBezTo>
                    <a:pt x="100194" y="79749"/>
                    <a:pt x="108961" y="93842"/>
                    <a:pt x="118638" y="105986"/>
                  </a:cubicBezTo>
                  <a:cubicBezTo>
                    <a:pt x="126496" y="115890"/>
                    <a:pt x="135199" y="125125"/>
                    <a:pt x="144615" y="133587"/>
                  </a:cubicBezTo>
                  <a:cubicBezTo>
                    <a:pt x="144875" y="148193"/>
                    <a:pt x="150071" y="162285"/>
                    <a:pt x="159292" y="173592"/>
                  </a:cubicBezTo>
                  <a:cubicBezTo>
                    <a:pt x="154682" y="184925"/>
                    <a:pt x="152863" y="197199"/>
                    <a:pt x="154032" y="209376"/>
                  </a:cubicBezTo>
                  <a:cubicBezTo>
                    <a:pt x="155915" y="225430"/>
                    <a:pt x="159422" y="241250"/>
                    <a:pt x="164488" y="256589"/>
                  </a:cubicBezTo>
                  <a:cubicBezTo>
                    <a:pt x="169683" y="270806"/>
                    <a:pt x="171502" y="286028"/>
                    <a:pt x="169878" y="301075"/>
                  </a:cubicBezTo>
                  <a:cubicBezTo>
                    <a:pt x="169294" y="304264"/>
                    <a:pt x="168449" y="307394"/>
                    <a:pt x="167280" y="310427"/>
                  </a:cubicBezTo>
                  <a:cubicBezTo>
                    <a:pt x="162085" y="318935"/>
                    <a:pt x="156694" y="327248"/>
                    <a:pt x="151239" y="335625"/>
                  </a:cubicBezTo>
                  <a:cubicBezTo>
                    <a:pt x="145524" y="341814"/>
                    <a:pt x="139549" y="347692"/>
                    <a:pt x="133185" y="353225"/>
                  </a:cubicBezTo>
                  <a:cubicBezTo>
                    <a:pt x="137211" y="320299"/>
                    <a:pt x="159162" y="290165"/>
                    <a:pt x="156759" y="257044"/>
                  </a:cubicBezTo>
                  <a:cubicBezTo>
                    <a:pt x="155721" y="241159"/>
                    <a:pt x="149162" y="226131"/>
                    <a:pt x="138316" y="214506"/>
                  </a:cubicBezTo>
                  <a:cubicBezTo>
                    <a:pt x="120846" y="231586"/>
                    <a:pt x="116495" y="258148"/>
                    <a:pt x="118053" y="282502"/>
                  </a:cubicBezTo>
                  <a:cubicBezTo>
                    <a:pt x="119612" y="306855"/>
                    <a:pt x="126041" y="330819"/>
                    <a:pt x="126496" y="355238"/>
                  </a:cubicBezTo>
                  <a:cubicBezTo>
                    <a:pt x="126626" y="363369"/>
                    <a:pt x="125911" y="371487"/>
                    <a:pt x="124288" y="379462"/>
                  </a:cubicBezTo>
                  <a:cubicBezTo>
                    <a:pt x="121366" y="384722"/>
                    <a:pt x="118573" y="390048"/>
                    <a:pt x="115976" y="395503"/>
                  </a:cubicBezTo>
                  <a:cubicBezTo>
                    <a:pt x="113378" y="400958"/>
                    <a:pt x="111169" y="406608"/>
                    <a:pt x="109026" y="412258"/>
                  </a:cubicBezTo>
                  <a:cubicBezTo>
                    <a:pt x="106428" y="415408"/>
                    <a:pt x="103441" y="418220"/>
                    <a:pt x="100129" y="420636"/>
                  </a:cubicBezTo>
                  <a:cubicBezTo>
                    <a:pt x="96493" y="414142"/>
                    <a:pt x="99025" y="405959"/>
                    <a:pt x="101558" y="398880"/>
                  </a:cubicBezTo>
                  <a:cubicBezTo>
                    <a:pt x="109026" y="379981"/>
                    <a:pt x="113832" y="360135"/>
                    <a:pt x="115781" y="339912"/>
                  </a:cubicBezTo>
                  <a:cubicBezTo>
                    <a:pt x="117663" y="319513"/>
                    <a:pt x="112078" y="299134"/>
                    <a:pt x="100129" y="282502"/>
                  </a:cubicBezTo>
                  <a:cubicBezTo>
                    <a:pt x="98571" y="280553"/>
                    <a:pt x="96428" y="278475"/>
                    <a:pt x="94025" y="278995"/>
                  </a:cubicBezTo>
                  <a:cubicBezTo>
                    <a:pt x="92920" y="279306"/>
                    <a:pt x="91881" y="279917"/>
                    <a:pt x="91102" y="280749"/>
                  </a:cubicBezTo>
                  <a:cubicBezTo>
                    <a:pt x="74217" y="295685"/>
                    <a:pt x="67788" y="319714"/>
                    <a:pt x="68762" y="342250"/>
                  </a:cubicBezTo>
                  <a:cubicBezTo>
                    <a:pt x="69735" y="364785"/>
                    <a:pt x="77269" y="386476"/>
                    <a:pt x="84153" y="407972"/>
                  </a:cubicBezTo>
                  <a:cubicBezTo>
                    <a:pt x="90323" y="425247"/>
                    <a:pt x="94414" y="443217"/>
                    <a:pt x="96168" y="461485"/>
                  </a:cubicBezTo>
                  <a:cubicBezTo>
                    <a:pt x="95063" y="468889"/>
                    <a:pt x="94349" y="476292"/>
                    <a:pt x="93895" y="483761"/>
                  </a:cubicBezTo>
                  <a:cubicBezTo>
                    <a:pt x="92725" y="486358"/>
                    <a:pt x="90258" y="488138"/>
                    <a:pt x="87400" y="488437"/>
                  </a:cubicBezTo>
                  <a:cubicBezTo>
                    <a:pt x="83439" y="464862"/>
                    <a:pt x="82919" y="440833"/>
                    <a:pt x="78568" y="416999"/>
                  </a:cubicBezTo>
                  <a:cubicBezTo>
                    <a:pt x="74217" y="393165"/>
                    <a:pt x="65580" y="369850"/>
                    <a:pt x="48305" y="353420"/>
                  </a:cubicBezTo>
                  <a:cubicBezTo>
                    <a:pt x="35835" y="373228"/>
                    <a:pt x="22847" y="394983"/>
                    <a:pt x="24990" y="418363"/>
                  </a:cubicBezTo>
                  <a:cubicBezTo>
                    <a:pt x="27133" y="441743"/>
                    <a:pt x="44473" y="461355"/>
                    <a:pt x="60579" y="479020"/>
                  </a:cubicBezTo>
                  <a:cubicBezTo>
                    <a:pt x="76685" y="496685"/>
                    <a:pt x="93050" y="517011"/>
                    <a:pt x="93050" y="540911"/>
                  </a:cubicBezTo>
                  <a:cubicBezTo>
                    <a:pt x="82530" y="536651"/>
                    <a:pt x="73633" y="529059"/>
                    <a:pt x="67853" y="519285"/>
                  </a:cubicBezTo>
                  <a:cubicBezTo>
                    <a:pt x="63501" y="510329"/>
                    <a:pt x="59605" y="501133"/>
                    <a:pt x="56227" y="491749"/>
                  </a:cubicBezTo>
                  <a:cubicBezTo>
                    <a:pt x="46032" y="469519"/>
                    <a:pt x="26808" y="452711"/>
                    <a:pt x="3429" y="445574"/>
                  </a:cubicBezTo>
                  <a:cubicBezTo>
                    <a:pt x="-7092" y="482598"/>
                    <a:pt x="7845" y="522135"/>
                    <a:pt x="40187" y="542989"/>
                  </a:cubicBezTo>
                  <a:cubicBezTo>
                    <a:pt x="59670" y="555003"/>
                    <a:pt x="83763" y="558835"/>
                    <a:pt x="103376" y="570330"/>
                  </a:cubicBezTo>
                  <a:cubicBezTo>
                    <a:pt x="107273" y="583481"/>
                    <a:pt x="112273" y="596255"/>
                    <a:pt x="118443" y="608517"/>
                  </a:cubicBezTo>
                  <a:lnTo>
                    <a:pt x="136043" y="603321"/>
                  </a:lnTo>
                  <a:lnTo>
                    <a:pt x="137471" y="605269"/>
                  </a:lnTo>
                  <a:lnTo>
                    <a:pt x="137471" y="602867"/>
                  </a:lnTo>
                  <a:lnTo>
                    <a:pt x="158253" y="596762"/>
                  </a:lnTo>
                  <a:cubicBezTo>
                    <a:pt x="151499" y="585721"/>
                    <a:pt x="134939" y="579357"/>
                    <a:pt x="134484" y="565914"/>
                  </a:cubicBezTo>
                  <a:close/>
                  <a:moveTo>
                    <a:pt x="180724" y="168657"/>
                  </a:moveTo>
                  <a:cubicBezTo>
                    <a:pt x="183451" y="173190"/>
                    <a:pt x="184685" y="178450"/>
                    <a:pt x="184360" y="183723"/>
                  </a:cubicBezTo>
                  <a:cubicBezTo>
                    <a:pt x="184230" y="183256"/>
                    <a:pt x="184036" y="182801"/>
                    <a:pt x="183841" y="182359"/>
                  </a:cubicBezTo>
                  <a:cubicBezTo>
                    <a:pt x="183322" y="177690"/>
                    <a:pt x="182282" y="173092"/>
                    <a:pt x="180724" y="168657"/>
                  </a:cubicBezTo>
                  <a:close/>
                  <a:moveTo>
                    <a:pt x="184101" y="271916"/>
                  </a:moveTo>
                  <a:cubicBezTo>
                    <a:pt x="188452" y="252901"/>
                    <a:pt x="190400" y="233418"/>
                    <a:pt x="189945" y="213922"/>
                  </a:cubicBezTo>
                  <a:cubicBezTo>
                    <a:pt x="191764" y="216942"/>
                    <a:pt x="193322" y="220085"/>
                    <a:pt x="194622" y="223339"/>
                  </a:cubicBezTo>
                  <a:cubicBezTo>
                    <a:pt x="196700" y="228534"/>
                    <a:pt x="197934" y="234041"/>
                    <a:pt x="198258" y="239639"/>
                  </a:cubicBezTo>
                  <a:cubicBezTo>
                    <a:pt x="196050" y="249121"/>
                    <a:pt x="193063" y="258414"/>
                    <a:pt x="189426" y="267435"/>
                  </a:cubicBezTo>
                  <a:cubicBezTo>
                    <a:pt x="187867" y="269137"/>
                    <a:pt x="186049" y="270637"/>
                    <a:pt x="184101" y="2719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3" name="Google Shape;1453;p30"/>
            <p:cNvGrpSpPr/>
            <p:nvPr/>
          </p:nvGrpSpPr>
          <p:grpSpPr>
            <a:xfrm>
              <a:off x="3332255" y="3707626"/>
              <a:ext cx="526825" cy="505258"/>
              <a:chOff x="5596878" y="6155134"/>
              <a:chExt cx="576584" cy="552981"/>
            </a:xfrm>
          </p:grpSpPr>
          <p:sp>
            <p:nvSpPr>
              <p:cNvPr id="1454" name="Google Shape;1454;p30"/>
              <p:cNvSpPr/>
              <p:nvPr/>
            </p:nvSpPr>
            <p:spPr>
              <a:xfrm>
                <a:off x="5596878" y="6207156"/>
                <a:ext cx="246569" cy="227355"/>
              </a:xfrm>
              <a:custGeom>
                <a:avLst/>
                <a:gdLst/>
                <a:ahLst/>
                <a:cxnLst/>
                <a:rect l="l" t="t" r="r" b="b"/>
                <a:pathLst>
                  <a:path w="181970" h="167790" extrusionOk="0">
                    <a:moveTo>
                      <a:pt x="148553" y="18768"/>
                    </a:moveTo>
                    <a:cubicBezTo>
                      <a:pt x="126018" y="26788"/>
                      <a:pt x="109133" y="45732"/>
                      <a:pt x="103677" y="69033"/>
                    </a:cubicBezTo>
                    <a:cubicBezTo>
                      <a:pt x="104391" y="48161"/>
                      <a:pt x="97443" y="27743"/>
                      <a:pt x="84194" y="11624"/>
                    </a:cubicBezTo>
                    <a:cubicBezTo>
                      <a:pt x="83350" y="10396"/>
                      <a:pt x="82051" y="9539"/>
                      <a:pt x="80623" y="9221"/>
                    </a:cubicBezTo>
                    <a:cubicBezTo>
                      <a:pt x="79518" y="9227"/>
                      <a:pt x="78414" y="9617"/>
                      <a:pt x="77570" y="10325"/>
                    </a:cubicBezTo>
                    <a:cubicBezTo>
                      <a:pt x="68023" y="16852"/>
                      <a:pt x="61010" y="26489"/>
                      <a:pt x="57763" y="37601"/>
                    </a:cubicBezTo>
                    <a:cubicBezTo>
                      <a:pt x="54580" y="48629"/>
                      <a:pt x="52697" y="59981"/>
                      <a:pt x="52113" y="71436"/>
                    </a:cubicBezTo>
                    <a:cubicBezTo>
                      <a:pt x="45877" y="42037"/>
                      <a:pt x="28148" y="16339"/>
                      <a:pt x="2950" y="-1"/>
                    </a:cubicBezTo>
                    <a:cubicBezTo>
                      <a:pt x="1977" y="-1"/>
                      <a:pt x="1002" y="-1"/>
                      <a:pt x="93" y="388"/>
                    </a:cubicBezTo>
                    <a:cubicBezTo>
                      <a:pt x="16783" y="22534"/>
                      <a:pt x="32565" y="50265"/>
                      <a:pt x="28018" y="77606"/>
                    </a:cubicBezTo>
                    <a:cubicBezTo>
                      <a:pt x="16134" y="146056"/>
                      <a:pt x="59451" y="157161"/>
                      <a:pt x="61984" y="158850"/>
                    </a:cubicBezTo>
                    <a:cubicBezTo>
                      <a:pt x="72505" y="166059"/>
                      <a:pt x="85363" y="169066"/>
                      <a:pt x="98027" y="167293"/>
                    </a:cubicBezTo>
                    <a:lnTo>
                      <a:pt x="100885" y="167682"/>
                    </a:lnTo>
                    <a:lnTo>
                      <a:pt x="99586" y="166968"/>
                    </a:lnTo>
                    <a:lnTo>
                      <a:pt x="102248" y="166319"/>
                    </a:lnTo>
                    <a:cubicBezTo>
                      <a:pt x="115821" y="161155"/>
                      <a:pt x="126602" y="150492"/>
                      <a:pt x="131927" y="136964"/>
                    </a:cubicBezTo>
                    <a:cubicBezTo>
                      <a:pt x="137123" y="123580"/>
                      <a:pt x="141149" y="109785"/>
                      <a:pt x="144007" y="95725"/>
                    </a:cubicBezTo>
                    <a:cubicBezTo>
                      <a:pt x="151735" y="66442"/>
                      <a:pt x="164594" y="38770"/>
                      <a:pt x="182064" y="14027"/>
                    </a:cubicBezTo>
                    <a:lnTo>
                      <a:pt x="179336" y="13442"/>
                    </a:lnTo>
                    <a:cubicBezTo>
                      <a:pt x="158619" y="31107"/>
                      <a:pt x="145825" y="56954"/>
                      <a:pt x="136474" y="82801"/>
                    </a:cubicBezTo>
                    <a:cubicBezTo>
                      <a:pt x="142643" y="61916"/>
                      <a:pt x="146669" y="40465"/>
                      <a:pt x="148553" y="187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30"/>
              <p:cNvSpPr/>
              <p:nvPr/>
            </p:nvSpPr>
            <p:spPr>
              <a:xfrm>
                <a:off x="5600399" y="6157929"/>
                <a:ext cx="238649" cy="160878"/>
              </a:xfrm>
              <a:custGeom>
                <a:avLst/>
                <a:gdLst/>
                <a:ahLst/>
                <a:cxnLst/>
                <a:rect l="l" t="t" r="r" b="b"/>
                <a:pathLst>
                  <a:path w="176125" h="118729" extrusionOk="0">
                    <a:moveTo>
                      <a:pt x="116536" y="71840"/>
                    </a:moveTo>
                    <a:cubicBezTo>
                      <a:pt x="119718" y="48818"/>
                      <a:pt x="115561" y="25386"/>
                      <a:pt x="104781" y="4819"/>
                    </a:cubicBezTo>
                    <a:cubicBezTo>
                      <a:pt x="104002" y="2968"/>
                      <a:pt x="102703" y="1416"/>
                      <a:pt x="100949" y="403"/>
                    </a:cubicBezTo>
                    <a:cubicBezTo>
                      <a:pt x="98027" y="-896"/>
                      <a:pt x="94455" y="1182"/>
                      <a:pt x="92182" y="3195"/>
                    </a:cubicBezTo>
                    <a:cubicBezTo>
                      <a:pt x="72375" y="19574"/>
                      <a:pt x="58866" y="42362"/>
                      <a:pt x="54060" y="67619"/>
                    </a:cubicBezTo>
                    <a:cubicBezTo>
                      <a:pt x="44449" y="46850"/>
                      <a:pt x="22888" y="34277"/>
                      <a:pt x="93" y="36121"/>
                    </a:cubicBezTo>
                    <a:cubicBezTo>
                      <a:pt x="25291" y="52461"/>
                      <a:pt x="43020" y="78159"/>
                      <a:pt x="49255" y="107559"/>
                    </a:cubicBezTo>
                    <a:cubicBezTo>
                      <a:pt x="49839" y="96103"/>
                      <a:pt x="51722" y="84751"/>
                      <a:pt x="54905" y="73723"/>
                    </a:cubicBezTo>
                    <a:cubicBezTo>
                      <a:pt x="58152" y="62612"/>
                      <a:pt x="65165" y="52974"/>
                      <a:pt x="74713" y="46447"/>
                    </a:cubicBezTo>
                    <a:cubicBezTo>
                      <a:pt x="75557" y="45740"/>
                      <a:pt x="76660" y="45350"/>
                      <a:pt x="77765" y="45343"/>
                    </a:cubicBezTo>
                    <a:cubicBezTo>
                      <a:pt x="79193" y="45661"/>
                      <a:pt x="80493" y="46519"/>
                      <a:pt x="81337" y="47746"/>
                    </a:cubicBezTo>
                    <a:cubicBezTo>
                      <a:pt x="94585" y="63865"/>
                      <a:pt x="101534" y="84283"/>
                      <a:pt x="100820" y="105156"/>
                    </a:cubicBezTo>
                    <a:cubicBezTo>
                      <a:pt x="106275" y="81854"/>
                      <a:pt x="123160" y="62910"/>
                      <a:pt x="145695" y="54890"/>
                    </a:cubicBezTo>
                    <a:cubicBezTo>
                      <a:pt x="143747" y="76529"/>
                      <a:pt x="139591" y="97921"/>
                      <a:pt x="133356" y="118729"/>
                    </a:cubicBezTo>
                    <a:cubicBezTo>
                      <a:pt x="142708" y="92752"/>
                      <a:pt x="155502" y="66774"/>
                      <a:pt x="176219" y="49370"/>
                    </a:cubicBezTo>
                    <a:cubicBezTo>
                      <a:pt x="153683" y="45363"/>
                      <a:pt x="130824" y="53981"/>
                      <a:pt x="116536" y="71840"/>
                    </a:cubicBezTo>
                    <a:close/>
                  </a:path>
                </a:pathLst>
              </a:custGeom>
              <a:solidFill>
                <a:srgbClr val="FF1111">
                  <a:alpha val="481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30"/>
              <p:cNvSpPr/>
              <p:nvPr/>
            </p:nvSpPr>
            <p:spPr>
              <a:xfrm>
                <a:off x="5639130" y="6378488"/>
                <a:ext cx="139389" cy="74541"/>
              </a:xfrm>
              <a:custGeom>
                <a:avLst/>
                <a:gdLst/>
                <a:ahLst/>
                <a:cxnLst/>
                <a:rect l="l" t="t" r="r" b="b"/>
                <a:pathLst>
                  <a:path w="102870" h="55012" extrusionOk="0">
                    <a:moveTo>
                      <a:pt x="80818" y="32706"/>
                    </a:moveTo>
                    <a:cubicBezTo>
                      <a:pt x="86078" y="29128"/>
                      <a:pt x="89585" y="23491"/>
                      <a:pt x="90494" y="17185"/>
                    </a:cubicBezTo>
                    <a:cubicBezTo>
                      <a:pt x="81467" y="16438"/>
                      <a:pt x="72765" y="20698"/>
                      <a:pt x="67829" y="28290"/>
                    </a:cubicBezTo>
                    <a:cubicBezTo>
                      <a:pt x="70167" y="21790"/>
                      <a:pt x="71401" y="14938"/>
                      <a:pt x="71466" y="8028"/>
                    </a:cubicBezTo>
                    <a:cubicBezTo>
                      <a:pt x="71530" y="7210"/>
                      <a:pt x="71401" y="6391"/>
                      <a:pt x="70946" y="5690"/>
                    </a:cubicBezTo>
                    <a:cubicBezTo>
                      <a:pt x="69843" y="4132"/>
                      <a:pt x="67310" y="4197"/>
                      <a:pt x="65361" y="4586"/>
                    </a:cubicBezTo>
                    <a:cubicBezTo>
                      <a:pt x="54580" y="6632"/>
                      <a:pt x="45099" y="13139"/>
                      <a:pt x="39384" y="22511"/>
                    </a:cubicBezTo>
                    <a:cubicBezTo>
                      <a:pt x="35357" y="14302"/>
                      <a:pt x="29317" y="7229"/>
                      <a:pt x="21850" y="1923"/>
                    </a:cubicBezTo>
                    <a:cubicBezTo>
                      <a:pt x="20096" y="313"/>
                      <a:pt x="17693" y="-343"/>
                      <a:pt x="15355" y="170"/>
                    </a:cubicBezTo>
                    <a:cubicBezTo>
                      <a:pt x="14316" y="761"/>
                      <a:pt x="13602" y="1748"/>
                      <a:pt x="13277" y="2898"/>
                    </a:cubicBezTo>
                    <a:cubicBezTo>
                      <a:pt x="11069" y="9438"/>
                      <a:pt x="12562" y="16679"/>
                      <a:pt x="17303" y="21731"/>
                    </a:cubicBezTo>
                    <a:cubicBezTo>
                      <a:pt x="12173" y="18296"/>
                      <a:pt x="6263" y="16172"/>
                      <a:pt x="93" y="15562"/>
                    </a:cubicBezTo>
                    <a:cubicBezTo>
                      <a:pt x="6847" y="19932"/>
                      <a:pt x="12562" y="25829"/>
                      <a:pt x="16654" y="32771"/>
                    </a:cubicBezTo>
                    <a:cubicBezTo>
                      <a:pt x="19901" y="37383"/>
                      <a:pt x="24122" y="41201"/>
                      <a:pt x="29058" y="43942"/>
                    </a:cubicBezTo>
                    <a:cubicBezTo>
                      <a:pt x="37046" y="50657"/>
                      <a:pt x="47048" y="54521"/>
                      <a:pt x="57438" y="54917"/>
                    </a:cubicBezTo>
                    <a:cubicBezTo>
                      <a:pt x="61725" y="55339"/>
                      <a:pt x="66010" y="54333"/>
                      <a:pt x="69648" y="52060"/>
                    </a:cubicBezTo>
                    <a:cubicBezTo>
                      <a:pt x="72895" y="49592"/>
                      <a:pt x="74258" y="45565"/>
                      <a:pt x="76986" y="42708"/>
                    </a:cubicBezTo>
                    <a:cubicBezTo>
                      <a:pt x="83481" y="36214"/>
                      <a:pt x="96014" y="36214"/>
                      <a:pt x="102964" y="29719"/>
                    </a:cubicBezTo>
                    <a:cubicBezTo>
                      <a:pt x="95495" y="27479"/>
                      <a:pt x="87442" y="28570"/>
                      <a:pt x="80818" y="327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30"/>
              <p:cNvSpPr/>
              <p:nvPr/>
            </p:nvSpPr>
            <p:spPr>
              <a:xfrm>
                <a:off x="5646173" y="6437257"/>
                <a:ext cx="64590" cy="270858"/>
              </a:xfrm>
              <a:custGeom>
                <a:avLst/>
                <a:gdLst/>
                <a:ahLst/>
                <a:cxnLst/>
                <a:rect l="l" t="t" r="r" b="b"/>
                <a:pathLst>
                  <a:path w="47668" h="199895" extrusionOk="0">
                    <a:moveTo>
                      <a:pt x="28928" y="-1"/>
                    </a:moveTo>
                    <a:cubicBezTo>
                      <a:pt x="32240" y="10721"/>
                      <a:pt x="32825" y="22119"/>
                      <a:pt x="30552" y="33120"/>
                    </a:cubicBezTo>
                    <a:cubicBezTo>
                      <a:pt x="23667" y="87588"/>
                      <a:pt x="13472" y="141588"/>
                      <a:pt x="93" y="194828"/>
                    </a:cubicBezTo>
                    <a:lnTo>
                      <a:pt x="14965" y="199894"/>
                    </a:lnTo>
                    <a:cubicBezTo>
                      <a:pt x="18732" y="181080"/>
                      <a:pt x="21199" y="162026"/>
                      <a:pt x="22304" y="142874"/>
                    </a:cubicBezTo>
                    <a:cubicBezTo>
                      <a:pt x="22628" y="128918"/>
                      <a:pt x="23797" y="115000"/>
                      <a:pt x="25745" y="101180"/>
                    </a:cubicBezTo>
                    <a:cubicBezTo>
                      <a:pt x="27889" y="90725"/>
                      <a:pt x="30616" y="80385"/>
                      <a:pt x="33799" y="70202"/>
                    </a:cubicBezTo>
                    <a:cubicBezTo>
                      <a:pt x="39903" y="48882"/>
                      <a:pt x="44514" y="27191"/>
                      <a:pt x="47761" y="525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30"/>
              <p:cNvSpPr/>
              <p:nvPr/>
            </p:nvSpPr>
            <p:spPr>
              <a:xfrm>
                <a:off x="5666771" y="6461288"/>
                <a:ext cx="132524" cy="224571"/>
              </a:xfrm>
              <a:custGeom>
                <a:avLst/>
                <a:gdLst/>
                <a:ahLst/>
                <a:cxnLst/>
                <a:rect l="l" t="t" r="r" b="b"/>
                <a:pathLst>
                  <a:path w="97804" h="165735" extrusionOk="0">
                    <a:moveTo>
                      <a:pt x="93" y="159889"/>
                    </a:moveTo>
                    <a:cubicBezTo>
                      <a:pt x="1067" y="149135"/>
                      <a:pt x="3016" y="138497"/>
                      <a:pt x="6068" y="128132"/>
                    </a:cubicBezTo>
                    <a:cubicBezTo>
                      <a:pt x="12497" y="101577"/>
                      <a:pt x="22953" y="76184"/>
                      <a:pt x="37176" y="52863"/>
                    </a:cubicBezTo>
                    <a:cubicBezTo>
                      <a:pt x="51528" y="29431"/>
                      <a:pt x="72700" y="10981"/>
                      <a:pt x="97898" y="-1"/>
                    </a:cubicBezTo>
                    <a:cubicBezTo>
                      <a:pt x="96728" y="23015"/>
                      <a:pt x="89001" y="45213"/>
                      <a:pt x="75492" y="63903"/>
                    </a:cubicBezTo>
                    <a:cubicBezTo>
                      <a:pt x="61984" y="82477"/>
                      <a:pt x="45683" y="98784"/>
                      <a:pt x="27045" y="112221"/>
                    </a:cubicBezTo>
                    <a:cubicBezTo>
                      <a:pt x="42112" y="95388"/>
                      <a:pt x="61010" y="82425"/>
                      <a:pt x="82181" y="74424"/>
                    </a:cubicBezTo>
                    <a:cubicBezTo>
                      <a:pt x="64192" y="110792"/>
                      <a:pt x="33085" y="138718"/>
                      <a:pt x="2691" y="16573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30"/>
              <p:cNvSpPr/>
              <p:nvPr/>
            </p:nvSpPr>
            <p:spPr>
              <a:xfrm>
                <a:off x="5935169" y="6167191"/>
                <a:ext cx="238293" cy="254313"/>
              </a:xfrm>
              <a:custGeom>
                <a:avLst/>
                <a:gdLst/>
                <a:ahLst/>
                <a:cxnLst/>
                <a:rect l="l" t="t" r="r" b="b"/>
                <a:pathLst>
                  <a:path w="175862" h="187685" extrusionOk="0">
                    <a:moveTo>
                      <a:pt x="142575" y="56630"/>
                    </a:moveTo>
                    <a:cubicBezTo>
                      <a:pt x="118740" y="58597"/>
                      <a:pt x="97569" y="72515"/>
                      <a:pt x="86269" y="93582"/>
                    </a:cubicBezTo>
                    <a:cubicBezTo>
                      <a:pt x="92309" y="73567"/>
                      <a:pt x="90815" y="52038"/>
                      <a:pt x="82047" y="33055"/>
                    </a:cubicBezTo>
                    <a:cubicBezTo>
                      <a:pt x="81593" y="31626"/>
                      <a:pt x="80554" y="30451"/>
                      <a:pt x="79190" y="29808"/>
                    </a:cubicBezTo>
                    <a:cubicBezTo>
                      <a:pt x="78151" y="29457"/>
                      <a:pt x="76982" y="29457"/>
                      <a:pt x="75943" y="29808"/>
                    </a:cubicBezTo>
                    <a:cubicBezTo>
                      <a:pt x="65097" y="33685"/>
                      <a:pt x="55941" y="41186"/>
                      <a:pt x="49966" y="51044"/>
                    </a:cubicBezTo>
                    <a:cubicBezTo>
                      <a:pt x="44056" y="60870"/>
                      <a:pt x="39250" y="71352"/>
                      <a:pt x="35743" y="82282"/>
                    </a:cubicBezTo>
                    <a:cubicBezTo>
                      <a:pt x="37366" y="52226"/>
                      <a:pt x="26910" y="22768"/>
                      <a:pt x="6713" y="453"/>
                    </a:cubicBezTo>
                    <a:lnTo>
                      <a:pt x="3856" y="-1"/>
                    </a:lnTo>
                    <a:cubicBezTo>
                      <a:pt x="14247" y="25976"/>
                      <a:pt x="22560" y="56630"/>
                      <a:pt x="10870" y="81892"/>
                    </a:cubicBezTo>
                    <a:cubicBezTo>
                      <a:pt x="-18290" y="144952"/>
                      <a:pt x="20741" y="166838"/>
                      <a:pt x="22754" y="169111"/>
                    </a:cubicBezTo>
                    <a:cubicBezTo>
                      <a:pt x="31002" y="178768"/>
                      <a:pt x="42627" y="184996"/>
                      <a:pt x="55226" y="186580"/>
                    </a:cubicBezTo>
                    <a:lnTo>
                      <a:pt x="57888" y="187685"/>
                    </a:lnTo>
                    <a:lnTo>
                      <a:pt x="56785" y="186645"/>
                    </a:lnTo>
                    <a:cubicBezTo>
                      <a:pt x="57693" y="186645"/>
                      <a:pt x="58603" y="186645"/>
                      <a:pt x="59577" y="186645"/>
                    </a:cubicBezTo>
                    <a:cubicBezTo>
                      <a:pt x="73994" y="185106"/>
                      <a:pt x="87178" y="177599"/>
                      <a:pt x="95815" y="165929"/>
                    </a:cubicBezTo>
                    <a:cubicBezTo>
                      <a:pt x="104258" y="154350"/>
                      <a:pt x="111727" y="142075"/>
                      <a:pt x="118091" y="129236"/>
                    </a:cubicBezTo>
                    <a:cubicBezTo>
                      <a:pt x="133093" y="102921"/>
                      <a:pt x="152705" y="79496"/>
                      <a:pt x="175956" y="60071"/>
                    </a:cubicBezTo>
                    <a:lnTo>
                      <a:pt x="173423" y="58837"/>
                    </a:lnTo>
                    <a:cubicBezTo>
                      <a:pt x="148874" y="70592"/>
                      <a:pt x="129846" y="92218"/>
                      <a:pt x="114129" y="114818"/>
                    </a:cubicBezTo>
                    <a:cubicBezTo>
                      <a:pt x="125560" y="96427"/>
                      <a:pt x="135041" y="76931"/>
                      <a:pt x="142575" y="5663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30"/>
              <p:cNvSpPr/>
              <p:nvPr/>
            </p:nvSpPr>
            <p:spPr>
              <a:xfrm>
                <a:off x="5943967" y="6155134"/>
                <a:ext cx="225979" cy="168338"/>
              </a:xfrm>
              <a:custGeom>
                <a:avLst/>
                <a:gdLst/>
                <a:ahLst/>
                <a:cxnLst/>
                <a:rect l="l" t="t" r="r" b="b"/>
                <a:pathLst>
                  <a:path w="166774" h="124235" extrusionOk="0">
                    <a:moveTo>
                      <a:pt x="103418" y="74163"/>
                    </a:moveTo>
                    <a:cubicBezTo>
                      <a:pt x="112380" y="52706"/>
                      <a:pt x="114459" y="28982"/>
                      <a:pt x="109328" y="6297"/>
                    </a:cubicBezTo>
                    <a:cubicBezTo>
                      <a:pt x="109068" y="4323"/>
                      <a:pt x="108159" y="2491"/>
                      <a:pt x="106730" y="1102"/>
                    </a:cubicBezTo>
                    <a:cubicBezTo>
                      <a:pt x="104262" y="-912"/>
                      <a:pt x="100236" y="192"/>
                      <a:pt x="97573" y="1556"/>
                    </a:cubicBezTo>
                    <a:cubicBezTo>
                      <a:pt x="74193" y="12239"/>
                      <a:pt x="55230" y="30755"/>
                      <a:pt x="44060" y="53900"/>
                    </a:cubicBezTo>
                    <a:cubicBezTo>
                      <a:pt x="40163" y="31365"/>
                      <a:pt x="22629" y="13668"/>
                      <a:pt x="93" y="9609"/>
                    </a:cubicBezTo>
                    <a:cubicBezTo>
                      <a:pt x="20291" y="31924"/>
                      <a:pt x="30747" y="61382"/>
                      <a:pt x="29123" y="91438"/>
                    </a:cubicBezTo>
                    <a:cubicBezTo>
                      <a:pt x="32630" y="80508"/>
                      <a:pt x="37435" y="70026"/>
                      <a:pt x="43345" y="60200"/>
                    </a:cubicBezTo>
                    <a:cubicBezTo>
                      <a:pt x="49320" y="50342"/>
                      <a:pt x="58477" y="42841"/>
                      <a:pt x="69323" y="38964"/>
                    </a:cubicBezTo>
                    <a:cubicBezTo>
                      <a:pt x="70362" y="38613"/>
                      <a:pt x="71530" y="38613"/>
                      <a:pt x="72570" y="38964"/>
                    </a:cubicBezTo>
                    <a:cubicBezTo>
                      <a:pt x="73933" y="39606"/>
                      <a:pt x="74973" y="40782"/>
                      <a:pt x="75428" y="42211"/>
                    </a:cubicBezTo>
                    <a:cubicBezTo>
                      <a:pt x="84195" y="61193"/>
                      <a:pt x="85688" y="82722"/>
                      <a:pt x="79648" y="102738"/>
                    </a:cubicBezTo>
                    <a:cubicBezTo>
                      <a:pt x="90948" y="81670"/>
                      <a:pt x="112120" y="67753"/>
                      <a:pt x="135954" y="65785"/>
                    </a:cubicBezTo>
                    <a:cubicBezTo>
                      <a:pt x="128486" y="86177"/>
                      <a:pt x="119004" y="105757"/>
                      <a:pt x="107574" y="124234"/>
                    </a:cubicBezTo>
                    <a:cubicBezTo>
                      <a:pt x="123291" y="101634"/>
                      <a:pt x="142319" y="80008"/>
                      <a:pt x="166867" y="68253"/>
                    </a:cubicBezTo>
                    <a:cubicBezTo>
                      <a:pt x="146215" y="58408"/>
                      <a:pt x="121861" y="60674"/>
                      <a:pt x="103418" y="74163"/>
                    </a:cubicBezTo>
                    <a:close/>
                  </a:path>
                </a:pathLst>
              </a:custGeom>
              <a:solidFill>
                <a:srgbClr val="FF1111">
                  <a:alpha val="481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30"/>
              <p:cNvSpPr/>
              <p:nvPr/>
            </p:nvSpPr>
            <p:spPr>
              <a:xfrm>
                <a:off x="5931555" y="6349358"/>
                <a:ext cx="129445" cy="88404"/>
              </a:xfrm>
              <a:custGeom>
                <a:avLst/>
                <a:gdLst/>
                <a:ahLst/>
                <a:cxnLst/>
                <a:rect l="l" t="t" r="r" b="b"/>
                <a:pathLst>
                  <a:path w="95531" h="65243" extrusionOk="0">
                    <a:moveTo>
                      <a:pt x="73543" y="48287"/>
                    </a:moveTo>
                    <a:cubicBezTo>
                      <a:pt x="79583" y="46215"/>
                      <a:pt x="84454" y="41682"/>
                      <a:pt x="86922" y="35818"/>
                    </a:cubicBezTo>
                    <a:cubicBezTo>
                      <a:pt x="78414" y="32785"/>
                      <a:pt x="68933" y="34656"/>
                      <a:pt x="62178" y="40689"/>
                    </a:cubicBezTo>
                    <a:cubicBezTo>
                      <a:pt x="66140" y="35013"/>
                      <a:pt x="69063" y="28707"/>
                      <a:pt x="70880" y="22050"/>
                    </a:cubicBezTo>
                    <a:cubicBezTo>
                      <a:pt x="71075" y="21291"/>
                      <a:pt x="71075" y="20472"/>
                      <a:pt x="70880" y="19712"/>
                    </a:cubicBezTo>
                    <a:cubicBezTo>
                      <a:pt x="70231" y="17894"/>
                      <a:pt x="67698" y="17309"/>
                      <a:pt x="65750" y="17180"/>
                    </a:cubicBezTo>
                    <a:cubicBezTo>
                      <a:pt x="54840" y="16465"/>
                      <a:pt x="44189" y="20349"/>
                      <a:pt x="36266" y="27895"/>
                    </a:cubicBezTo>
                    <a:cubicBezTo>
                      <a:pt x="34512" y="18913"/>
                      <a:pt x="30486" y="10516"/>
                      <a:pt x="24641" y="3476"/>
                    </a:cubicBezTo>
                    <a:cubicBezTo>
                      <a:pt x="23147" y="1658"/>
                      <a:pt x="21004" y="-290"/>
                      <a:pt x="18797" y="35"/>
                    </a:cubicBezTo>
                    <a:cubicBezTo>
                      <a:pt x="17627" y="372"/>
                      <a:pt x="16653" y="1106"/>
                      <a:pt x="16004" y="2113"/>
                    </a:cubicBezTo>
                    <a:cubicBezTo>
                      <a:pt x="12107" y="7938"/>
                      <a:pt x="11782" y="15432"/>
                      <a:pt x="15094" y="21596"/>
                    </a:cubicBezTo>
                    <a:cubicBezTo>
                      <a:pt x="11003" y="16939"/>
                      <a:pt x="5873" y="13367"/>
                      <a:pt x="93" y="11205"/>
                    </a:cubicBezTo>
                    <a:cubicBezTo>
                      <a:pt x="5483" y="17186"/>
                      <a:pt x="9444" y="24349"/>
                      <a:pt x="11588" y="32117"/>
                    </a:cubicBezTo>
                    <a:cubicBezTo>
                      <a:pt x="13536" y="37396"/>
                      <a:pt x="16653" y="42170"/>
                      <a:pt x="20679" y="46079"/>
                    </a:cubicBezTo>
                    <a:cubicBezTo>
                      <a:pt x="26654" y="54619"/>
                      <a:pt x="35357" y="60925"/>
                      <a:pt x="45293" y="64003"/>
                    </a:cubicBezTo>
                    <a:cubicBezTo>
                      <a:pt x="49320" y="65510"/>
                      <a:pt x="53736" y="65646"/>
                      <a:pt x="57828" y="64393"/>
                    </a:cubicBezTo>
                    <a:cubicBezTo>
                      <a:pt x="61594" y="62900"/>
                      <a:pt x="63932" y="59393"/>
                      <a:pt x="67309" y="57249"/>
                    </a:cubicBezTo>
                    <a:cubicBezTo>
                      <a:pt x="75232" y="52444"/>
                      <a:pt x="87441" y="55886"/>
                      <a:pt x="95624" y="51404"/>
                    </a:cubicBezTo>
                    <a:cubicBezTo>
                      <a:pt x="89065" y="47248"/>
                      <a:pt x="81012" y="46118"/>
                      <a:pt x="73543" y="482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30"/>
              <p:cNvSpPr/>
              <p:nvPr/>
            </p:nvSpPr>
            <p:spPr>
              <a:xfrm>
                <a:off x="5860254" y="6412610"/>
                <a:ext cx="128653" cy="256866"/>
              </a:xfrm>
              <a:custGeom>
                <a:avLst/>
                <a:gdLst/>
                <a:ahLst/>
                <a:cxnLst/>
                <a:rect l="l" t="t" r="r" b="b"/>
                <a:pathLst>
                  <a:path w="94947" h="189569" extrusionOk="0">
                    <a:moveTo>
                      <a:pt x="78480" y="-1"/>
                    </a:moveTo>
                    <a:cubicBezTo>
                      <a:pt x="78934" y="11234"/>
                      <a:pt x="76531" y="22404"/>
                      <a:pt x="71530" y="32470"/>
                    </a:cubicBezTo>
                    <a:cubicBezTo>
                      <a:pt x="50749" y="83360"/>
                      <a:pt x="26915" y="132937"/>
                      <a:pt x="93" y="180930"/>
                    </a:cubicBezTo>
                    <a:lnTo>
                      <a:pt x="13082" y="189568"/>
                    </a:lnTo>
                    <a:cubicBezTo>
                      <a:pt x="21590" y="172384"/>
                      <a:pt x="28928" y="154609"/>
                      <a:pt x="34903" y="136380"/>
                    </a:cubicBezTo>
                    <a:cubicBezTo>
                      <a:pt x="38800" y="123001"/>
                      <a:pt x="43540" y="109857"/>
                      <a:pt x="48995" y="97024"/>
                    </a:cubicBezTo>
                    <a:cubicBezTo>
                      <a:pt x="53801" y="87497"/>
                      <a:pt x="59062" y="78223"/>
                      <a:pt x="64777" y="69228"/>
                    </a:cubicBezTo>
                    <a:cubicBezTo>
                      <a:pt x="76142" y="50109"/>
                      <a:pt x="86273" y="30256"/>
                      <a:pt x="95041" y="9805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30"/>
              <p:cNvSpPr/>
              <p:nvPr/>
            </p:nvSpPr>
            <p:spPr>
              <a:xfrm>
                <a:off x="5886574" y="6464985"/>
                <a:ext cx="183914" cy="183651"/>
              </a:xfrm>
              <a:custGeom>
                <a:avLst/>
                <a:gdLst/>
                <a:ahLst/>
                <a:cxnLst/>
                <a:rect l="l" t="t" r="r" b="b"/>
                <a:pathLst>
                  <a:path w="135730" h="135536" extrusionOk="0">
                    <a:moveTo>
                      <a:pt x="93" y="129366"/>
                    </a:moveTo>
                    <a:cubicBezTo>
                      <a:pt x="3794" y="119248"/>
                      <a:pt x="8405" y="109499"/>
                      <a:pt x="13990" y="100271"/>
                    </a:cubicBezTo>
                    <a:cubicBezTo>
                      <a:pt x="27044" y="76183"/>
                      <a:pt x="43735" y="54278"/>
                      <a:pt x="63477" y="35328"/>
                    </a:cubicBezTo>
                    <a:cubicBezTo>
                      <a:pt x="83415" y="16390"/>
                      <a:pt x="108678" y="4058"/>
                      <a:pt x="135824" y="-1"/>
                    </a:cubicBezTo>
                    <a:cubicBezTo>
                      <a:pt x="128745" y="21937"/>
                      <a:pt x="115496" y="41361"/>
                      <a:pt x="97637" y="55915"/>
                    </a:cubicBezTo>
                    <a:cubicBezTo>
                      <a:pt x="79843" y="70404"/>
                      <a:pt x="59775" y="81957"/>
                      <a:pt x="38344" y="90140"/>
                    </a:cubicBezTo>
                    <a:cubicBezTo>
                      <a:pt x="57307" y="77762"/>
                      <a:pt x="78933" y="70105"/>
                      <a:pt x="101469" y="67800"/>
                    </a:cubicBezTo>
                    <a:cubicBezTo>
                      <a:pt x="74648" y="98323"/>
                      <a:pt x="37370" y="117286"/>
                      <a:pt x="1066" y="135535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64" name="Google Shape;1464;p30"/>
            <p:cNvSpPr/>
            <p:nvPr/>
          </p:nvSpPr>
          <p:spPr>
            <a:xfrm rot="-431245">
              <a:off x="-774828" y="3921679"/>
              <a:ext cx="2912817" cy="1843325"/>
            </a:xfrm>
            <a:custGeom>
              <a:avLst/>
              <a:gdLst/>
              <a:ahLst/>
              <a:cxnLst/>
              <a:rect l="l" t="t" r="r" b="b"/>
              <a:pathLst>
                <a:path w="2557459" h="1618443" extrusionOk="0">
                  <a:moveTo>
                    <a:pt x="3002" y="894533"/>
                  </a:moveTo>
                  <a:cubicBezTo>
                    <a:pt x="11250" y="877193"/>
                    <a:pt x="34239" y="873166"/>
                    <a:pt x="53333" y="875050"/>
                  </a:cubicBezTo>
                  <a:cubicBezTo>
                    <a:pt x="72426" y="876933"/>
                    <a:pt x="92299" y="882648"/>
                    <a:pt x="110288" y="876154"/>
                  </a:cubicBezTo>
                  <a:cubicBezTo>
                    <a:pt x="78011" y="866334"/>
                    <a:pt x="48852" y="848163"/>
                    <a:pt x="25862" y="823485"/>
                  </a:cubicBezTo>
                  <a:cubicBezTo>
                    <a:pt x="22615" y="820777"/>
                    <a:pt x="20601" y="816900"/>
                    <a:pt x="20277" y="812704"/>
                  </a:cubicBezTo>
                  <a:cubicBezTo>
                    <a:pt x="20666" y="805171"/>
                    <a:pt x="30083" y="802184"/>
                    <a:pt x="37551" y="801469"/>
                  </a:cubicBezTo>
                  <a:cubicBezTo>
                    <a:pt x="76193" y="797696"/>
                    <a:pt x="115159" y="802125"/>
                    <a:pt x="151981" y="814458"/>
                  </a:cubicBezTo>
                  <a:cubicBezTo>
                    <a:pt x="140551" y="785032"/>
                    <a:pt x="137499" y="753041"/>
                    <a:pt x="143019" y="721979"/>
                  </a:cubicBezTo>
                  <a:cubicBezTo>
                    <a:pt x="161529" y="742449"/>
                    <a:pt x="185817" y="756834"/>
                    <a:pt x="212639" y="763218"/>
                  </a:cubicBezTo>
                  <a:cubicBezTo>
                    <a:pt x="204586" y="754957"/>
                    <a:pt x="198611" y="744864"/>
                    <a:pt x="195234" y="733798"/>
                  </a:cubicBezTo>
                  <a:cubicBezTo>
                    <a:pt x="193675" y="730188"/>
                    <a:pt x="193805" y="726057"/>
                    <a:pt x="195624" y="722563"/>
                  </a:cubicBezTo>
                  <a:cubicBezTo>
                    <a:pt x="197507" y="720290"/>
                    <a:pt x="200039" y="718673"/>
                    <a:pt x="202897" y="717952"/>
                  </a:cubicBezTo>
                  <a:cubicBezTo>
                    <a:pt x="220562" y="711646"/>
                    <a:pt x="239330" y="709126"/>
                    <a:pt x="258034" y="710548"/>
                  </a:cubicBezTo>
                  <a:cubicBezTo>
                    <a:pt x="234849" y="701632"/>
                    <a:pt x="212963" y="689566"/>
                    <a:pt x="193091" y="674700"/>
                  </a:cubicBezTo>
                  <a:cubicBezTo>
                    <a:pt x="190882" y="673323"/>
                    <a:pt x="189129" y="671336"/>
                    <a:pt x="188025" y="668985"/>
                  </a:cubicBezTo>
                  <a:cubicBezTo>
                    <a:pt x="187181" y="664420"/>
                    <a:pt x="188804" y="659743"/>
                    <a:pt x="192312" y="656711"/>
                  </a:cubicBezTo>
                  <a:cubicBezTo>
                    <a:pt x="209846" y="637228"/>
                    <a:pt x="237058" y="627811"/>
                    <a:pt x="263749" y="627421"/>
                  </a:cubicBezTo>
                  <a:cubicBezTo>
                    <a:pt x="290246" y="628097"/>
                    <a:pt x="316353" y="633532"/>
                    <a:pt x="340902" y="643462"/>
                  </a:cubicBezTo>
                  <a:cubicBezTo>
                    <a:pt x="318107" y="620258"/>
                    <a:pt x="305832" y="588741"/>
                    <a:pt x="306871" y="556243"/>
                  </a:cubicBezTo>
                  <a:cubicBezTo>
                    <a:pt x="307456" y="569232"/>
                    <a:pt x="319860" y="578000"/>
                    <a:pt x="330835" y="584169"/>
                  </a:cubicBezTo>
                  <a:cubicBezTo>
                    <a:pt x="342590" y="590644"/>
                    <a:pt x="354735" y="596411"/>
                    <a:pt x="367138" y="601444"/>
                  </a:cubicBezTo>
                  <a:cubicBezTo>
                    <a:pt x="366100" y="591696"/>
                    <a:pt x="370385" y="582149"/>
                    <a:pt x="378373" y="576441"/>
                  </a:cubicBezTo>
                  <a:cubicBezTo>
                    <a:pt x="390128" y="568388"/>
                    <a:pt x="405520" y="568583"/>
                    <a:pt x="419807" y="569102"/>
                  </a:cubicBezTo>
                  <a:cubicBezTo>
                    <a:pt x="398506" y="549132"/>
                    <a:pt x="381231" y="525259"/>
                    <a:pt x="368892" y="498769"/>
                  </a:cubicBezTo>
                  <a:cubicBezTo>
                    <a:pt x="366100" y="494444"/>
                    <a:pt x="365515" y="489040"/>
                    <a:pt x="367333" y="484222"/>
                  </a:cubicBezTo>
                  <a:cubicBezTo>
                    <a:pt x="370775" y="478377"/>
                    <a:pt x="379348" y="478961"/>
                    <a:pt x="386037" y="480390"/>
                  </a:cubicBezTo>
                  <a:cubicBezTo>
                    <a:pt x="416755" y="486884"/>
                    <a:pt x="451694" y="496431"/>
                    <a:pt x="465267" y="524811"/>
                  </a:cubicBezTo>
                  <a:cubicBezTo>
                    <a:pt x="470009" y="486196"/>
                    <a:pt x="502545" y="457010"/>
                    <a:pt x="541446" y="456426"/>
                  </a:cubicBezTo>
                  <a:cubicBezTo>
                    <a:pt x="540731" y="472636"/>
                    <a:pt x="543978" y="488774"/>
                    <a:pt x="550928" y="503445"/>
                  </a:cubicBezTo>
                  <a:cubicBezTo>
                    <a:pt x="554045" y="488014"/>
                    <a:pt x="561838" y="473909"/>
                    <a:pt x="573268" y="463050"/>
                  </a:cubicBezTo>
                  <a:cubicBezTo>
                    <a:pt x="529302" y="452464"/>
                    <a:pt x="491115" y="415447"/>
                    <a:pt x="484036" y="370246"/>
                  </a:cubicBezTo>
                  <a:lnTo>
                    <a:pt x="582165" y="379793"/>
                  </a:lnTo>
                  <a:cubicBezTo>
                    <a:pt x="574956" y="370766"/>
                    <a:pt x="563526" y="366415"/>
                    <a:pt x="554435" y="359336"/>
                  </a:cubicBezTo>
                  <a:cubicBezTo>
                    <a:pt x="545343" y="352257"/>
                    <a:pt x="538393" y="338944"/>
                    <a:pt x="544823" y="329332"/>
                  </a:cubicBezTo>
                  <a:cubicBezTo>
                    <a:pt x="549174" y="324143"/>
                    <a:pt x="555279" y="320779"/>
                    <a:pt x="561968" y="319915"/>
                  </a:cubicBezTo>
                  <a:cubicBezTo>
                    <a:pt x="583854" y="315103"/>
                    <a:pt x="606649" y="316408"/>
                    <a:pt x="627820" y="323682"/>
                  </a:cubicBezTo>
                  <a:cubicBezTo>
                    <a:pt x="597037" y="289346"/>
                    <a:pt x="586127" y="241516"/>
                    <a:pt x="599116" y="197238"/>
                  </a:cubicBezTo>
                  <a:cubicBezTo>
                    <a:pt x="631197" y="208161"/>
                    <a:pt x="657240" y="231924"/>
                    <a:pt x="671138" y="262830"/>
                  </a:cubicBezTo>
                  <a:cubicBezTo>
                    <a:pt x="675229" y="233664"/>
                    <a:pt x="692439" y="207966"/>
                    <a:pt x="717831" y="193081"/>
                  </a:cubicBezTo>
                  <a:cubicBezTo>
                    <a:pt x="732184" y="211902"/>
                    <a:pt x="742185" y="233658"/>
                    <a:pt x="747121" y="256790"/>
                  </a:cubicBezTo>
                  <a:cubicBezTo>
                    <a:pt x="762447" y="217578"/>
                    <a:pt x="794789" y="187470"/>
                    <a:pt x="834989" y="174962"/>
                  </a:cubicBezTo>
                  <a:cubicBezTo>
                    <a:pt x="833366" y="188535"/>
                    <a:pt x="831807" y="202043"/>
                    <a:pt x="830183" y="215617"/>
                  </a:cubicBezTo>
                  <a:cubicBezTo>
                    <a:pt x="832261" y="193757"/>
                    <a:pt x="843951" y="173968"/>
                    <a:pt x="862200" y="161714"/>
                  </a:cubicBezTo>
                  <a:lnTo>
                    <a:pt x="843432" y="152687"/>
                  </a:lnTo>
                  <a:cubicBezTo>
                    <a:pt x="833301" y="147816"/>
                    <a:pt x="821351" y="139243"/>
                    <a:pt x="824338" y="128398"/>
                  </a:cubicBezTo>
                  <a:cubicBezTo>
                    <a:pt x="827066" y="118657"/>
                    <a:pt x="839990" y="116318"/>
                    <a:pt x="849861" y="118267"/>
                  </a:cubicBezTo>
                  <a:cubicBezTo>
                    <a:pt x="859732" y="120215"/>
                    <a:pt x="870059" y="124761"/>
                    <a:pt x="879605" y="121254"/>
                  </a:cubicBezTo>
                  <a:cubicBezTo>
                    <a:pt x="862395" y="110409"/>
                    <a:pt x="848108" y="95485"/>
                    <a:pt x="838041" y="77807"/>
                  </a:cubicBezTo>
                  <a:cubicBezTo>
                    <a:pt x="834664" y="71832"/>
                    <a:pt x="832002" y="63780"/>
                    <a:pt x="836483" y="58324"/>
                  </a:cubicBezTo>
                  <a:cubicBezTo>
                    <a:pt x="840574" y="54876"/>
                    <a:pt x="845964" y="53486"/>
                    <a:pt x="851225" y="54557"/>
                  </a:cubicBezTo>
                  <a:cubicBezTo>
                    <a:pt x="891230" y="57532"/>
                    <a:pt x="928897" y="74579"/>
                    <a:pt x="957537" y="102680"/>
                  </a:cubicBezTo>
                  <a:cubicBezTo>
                    <a:pt x="949744" y="80067"/>
                    <a:pt x="946497" y="56155"/>
                    <a:pt x="947860" y="32282"/>
                  </a:cubicBezTo>
                  <a:cubicBezTo>
                    <a:pt x="947665" y="26138"/>
                    <a:pt x="949419" y="20099"/>
                    <a:pt x="952991" y="15072"/>
                  </a:cubicBezTo>
                  <a:cubicBezTo>
                    <a:pt x="962148" y="4551"/>
                    <a:pt x="979553" y="11046"/>
                    <a:pt x="990593" y="19618"/>
                  </a:cubicBezTo>
                  <a:cubicBezTo>
                    <a:pt x="1015531" y="39029"/>
                    <a:pt x="1034299" y="65234"/>
                    <a:pt x="1044691" y="95082"/>
                  </a:cubicBezTo>
                  <a:cubicBezTo>
                    <a:pt x="1041573" y="60922"/>
                    <a:pt x="1055147" y="27359"/>
                    <a:pt x="1081189" y="5006"/>
                  </a:cubicBezTo>
                  <a:cubicBezTo>
                    <a:pt x="1084630" y="1285"/>
                    <a:pt x="1089696" y="-534"/>
                    <a:pt x="1094697" y="135"/>
                  </a:cubicBezTo>
                  <a:cubicBezTo>
                    <a:pt x="1098788" y="2135"/>
                    <a:pt x="1101905" y="5798"/>
                    <a:pt x="1103140" y="10201"/>
                  </a:cubicBezTo>
                  <a:cubicBezTo>
                    <a:pt x="1114310" y="36250"/>
                    <a:pt x="1121064" y="64007"/>
                    <a:pt x="1123012" y="92290"/>
                  </a:cubicBezTo>
                  <a:cubicBezTo>
                    <a:pt x="1144574" y="79483"/>
                    <a:pt x="1168602" y="71527"/>
                    <a:pt x="1193540" y="68975"/>
                  </a:cubicBezTo>
                  <a:cubicBezTo>
                    <a:pt x="1191527" y="90043"/>
                    <a:pt x="1192502" y="111292"/>
                    <a:pt x="1196333" y="132099"/>
                  </a:cubicBezTo>
                  <a:lnTo>
                    <a:pt x="1196852" y="132099"/>
                  </a:lnTo>
                  <a:cubicBezTo>
                    <a:pt x="1204840" y="133658"/>
                    <a:pt x="1212114" y="138594"/>
                    <a:pt x="1220297" y="138983"/>
                  </a:cubicBezTo>
                  <a:cubicBezTo>
                    <a:pt x="1211530" y="126352"/>
                    <a:pt x="1205945" y="111779"/>
                    <a:pt x="1204061" y="96511"/>
                  </a:cubicBezTo>
                  <a:cubicBezTo>
                    <a:pt x="1203477" y="91185"/>
                    <a:pt x="1204061" y="84821"/>
                    <a:pt x="1208347" y="82029"/>
                  </a:cubicBezTo>
                  <a:cubicBezTo>
                    <a:pt x="1211790" y="80567"/>
                    <a:pt x="1215751" y="80567"/>
                    <a:pt x="1219193" y="82029"/>
                  </a:cubicBezTo>
                  <a:cubicBezTo>
                    <a:pt x="1241858" y="88464"/>
                    <a:pt x="1260692" y="104402"/>
                    <a:pt x="1270758" y="125735"/>
                  </a:cubicBezTo>
                  <a:cubicBezTo>
                    <a:pt x="1276084" y="92322"/>
                    <a:pt x="1286474" y="59915"/>
                    <a:pt x="1301541" y="29619"/>
                  </a:cubicBezTo>
                  <a:cubicBezTo>
                    <a:pt x="1302190" y="27840"/>
                    <a:pt x="1303424" y="26333"/>
                    <a:pt x="1305048" y="25333"/>
                  </a:cubicBezTo>
                  <a:cubicBezTo>
                    <a:pt x="1307905" y="23904"/>
                    <a:pt x="1311542" y="25983"/>
                    <a:pt x="1313620" y="27996"/>
                  </a:cubicBezTo>
                  <a:cubicBezTo>
                    <a:pt x="1344988" y="54278"/>
                    <a:pt x="1364276" y="92277"/>
                    <a:pt x="1366939" y="133139"/>
                  </a:cubicBezTo>
                  <a:cubicBezTo>
                    <a:pt x="1379278" y="127164"/>
                    <a:pt x="1387655" y="115539"/>
                    <a:pt x="1397787" y="106317"/>
                  </a:cubicBezTo>
                  <a:cubicBezTo>
                    <a:pt x="1407918" y="97095"/>
                    <a:pt x="1422530" y="89886"/>
                    <a:pt x="1435064" y="95472"/>
                  </a:cubicBezTo>
                  <a:cubicBezTo>
                    <a:pt x="1445260" y="101083"/>
                    <a:pt x="1451300" y="112104"/>
                    <a:pt x="1450521" y="123722"/>
                  </a:cubicBezTo>
                  <a:cubicBezTo>
                    <a:pt x="1449612" y="135041"/>
                    <a:pt x="1446429" y="146076"/>
                    <a:pt x="1441299" y="156194"/>
                  </a:cubicBezTo>
                  <a:lnTo>
                    <a:pt x="1435519" y="169572"/>
                  </a:lnTo>
                  <a:cubicBezTo>
                    <a:pt x="1467601" y="157200"/>
                    <a:pt x="1503255" y="158116"/>
                    <a:pt x="1534622" y="172105"/>
                  </a:cubicBezTo>
                  <a:cubicBezTo>
                    <a:pt x="1528453" y="180827"/>
                    <a:pt x="1522803" y="189918"/>
                    <a:pt x="1517737" y="199316"/>
                  </a:cubicBezTo>
                  <a:cubicBezTo>
                    <a:pt x="1518062" y="199517"/>
                    <a:pt x="1518386" y="199731"/>
                    <a:pt x="1518646" y="199965"/>
                  </a:cubicBezTo>
                  <a:cubicBezTo>
                    <a:pt x="1529362" y="207713"/>
                    <a:pt x="1538259" y="217766"/>
                    <a:pt x="1544623" y="229385"/>
                  </a:cubicBezTo>
                  <a:cubicBezTo>
                    <a:pt x="1566379" y="175807"/>
                    <a:pt x="1632492" y="144959"/>
                    <a:pt x="1687498" y="162753"/>
                  </a:cubicBezTo>
                  <a:cubicBezTo>
                    <a:pt x="1690031" y="163233"/>
                    <a:pt x="1692239" y="164766"/>
                    <a:pt x="1693603" y="166974"/>
                  </a:cubicBezTo>
                  <a:cubicBezTo>
                    <a:pt x="1694317" y="169481"/>
                    <a:pt x="1693928" y="172157"/>
                    <a:pt x="1692564" y="174378"/>
                  </a:cubicBezTo>
                  <a:cubicBezTo>
                    <a:pt x="1679835" y="203057"/>
                    <a:pt x="1663210" y="229846"/>
                    <a:pt x="1643142" y="253998"/>
                  </a:cubicBezTo>
                  <a:cubicBezTo>
                    <a:pt x="1675094" y="230761"/>
                    <a:pt x="1718086" y="229677"/>
                    <a:pt x="1751207" y="251270"/>
                  </a:cubicBezTo>
                  <a:cubicBezTo>
                    <a:pt x="1754910" y="253803"/>
                    <a:pt x="1758871" y="257765"/>
                    <a:pt x="1758416" y="262051"/>
                  </a:cubicBezTo>
                  <a:cubicBezTo>
                    <a:pt x="1757767" y="264954"/>
                    <a:pt x="1756143" y="267545"/>
                    <a:pt x="1753805" y="269389"/>
                  </a:cubicBezTo>
                  <a:cubicBezTo>
                    <a:pt x="1738089" y="284813"/>
                    <a:pt x="1719061" y="296490"/>
                    <a:pt x="1698214" y="303550"/>
                  </a:cubicBezTo>
                  <a:cubicBezTo>
                    <a:pt x="1728737" y="305115"/>
                    <a:pt x="1758741" y="312518"/>
                    <a:pt x="1786472" y="325370"/>
                  </a:cubicBezTo>
                  <a:cubicBezTo>
                    <a:pt x="1786407" y="317818"/>
                    <a:pt x="1790563" y="310849"/>
                    <a:pt x="1797188" y="307251"/>
                  </a:cubicBezTo>
                  <a:cubicBezTo>
                    <a:pt x="1810176" y="301277"/>
                    <a:pt x="1824074" y="314265"/>
                    <a:pt x="1832841" y="325890"/>
                  </a:cubicBezTo>
                  <a:cubicBezTo>
                    <a:pt x="1828230" y="304556"/>
                    <a:pt x="1827321" y="282593"/>
                    <a:pt x="1830113" y="260947"/>
                  </a:cubicBezTo>
                  <a:cubicBezTo>
                    <a:pt x="1830178" y="257719"/>
                    <a:pt x="1831542" y="254654"/>
                    <a:pt x="1833945" y="252504"/>
                  </a:cubicBezTo>
                  <a:cubicBezTo>
                    <a:pt x="1836803" y="251173"/>
                    <a:pt x="1840180" y="251173"/>
                    <a:pt x="1843037" y="252504"/>
                  </a:cubicBezTo>
                  <a:cubicBezTo>
                    <a:pt x="1874469" y="262473"/>
                    <a:pt x="1896940" y="290256"/>
                    <a:pt x="1900122" y="323098"/>
                  </a:cubicBezTo>
                  <a:cubicBezTo>
                    <a:pt x="1915774" y="293061"/>
                    <a:pt x="1940907" y="269013"/>
                    <a:pt x="1971560" y="254648"/>
                  </a:cubicBezTo>
                  <a:cubicBezTo>
                    <a:pt x="1978443" y="251400"/>
                    <a:pt x="1988510" y="249712"/>
                    <a:pt x="1991887" y="256531"/>
                  </a:cubicBezTo>
                  <a:cubicBezTo>
                    <a:pt x="1992926" y="259135"/>
                    <a:pt x="1993186" y="261966"/>
                    <a:pt x="1992666" y="264714"/>
                  </a:cubicBezTo>
                  <a:cubicBezTo>
                    <a:pt x="1989549" y="295588"/>
                    <a:pt x="1980002" y="325474"/>
                    <a:pt x="1964676" y="352452"/>
                  </a:cubicBezTo>
                  <a:cubicBezTo>
                    <a:pt x="1981366" y="343061"/>
                    <a:pt x="1999291" y="336151"/>
                    <a:pt x="2017994" y="331930"/>
                  </a:cubicBezTo>
                  <a:cubicBezTo>
                    <a:pt x="2036892" y="327754"/>
                    <a:pt x="2056700" y="331917"/>
                    <a:pt x="2072287" y="343360"/>
                  </a:cubicBezTo>
                  <a:lnTo>
                    <a:pt x="2019228" y="397263"/>
                  </a:lnTo>
                  <a:cubicBezTo>
                    <a:pt x="2055596" y="375455"/>
                    <a:pt x="2100342" y="373020"/>
                    <a:pt x="2138854" y="390768"/>
                  </a:cubicBezTo>
                  <a:cubicBezTo>
                    <a:pt x="2120864" y="401120"/>
                    <a:pt x="2108395" y="418947"/>
                    <a:pt x="2104823" y="439411"/>
                  </a:cubicBezTo>
                  <a:cubicBezTo>
                    <a:pt x="2120345" y="440190"/>
                    <a:pt x="2135476" y="434845"/>
                    <a:pt x="2147102" y="424539"/>
                  </a:cubicBezTo>
                  <a:cubicBezTo>
                    <a:pt x="2161714" y="412329"/>
                    <a:pt x="2171844" y="395834"/>
                    <a:pt x="2183340" y="380637"/>
                  </a:cubicBezTo>
                  <a:cubicBezTo>
                    <a:pt x="2184963" y="377663"/>
                    <a:pt x="2187561" y="375357"/>
                    <a:pt x="2190743" y="374143"/>
                  </a:cubicBezTo>
                  <a:cubicBezTo>
                    <a:pt x="2195679" y="372909"/>
                    <a:pt x="2200355" y="376741"/>
                    <a:pt x="2203732" y="380637"/>
                  </a:cubicBezTo>
                  <a:cubicBezTo>
                    <a:pt x="2231268" y="412394"/>
                    <a:pt x="2239256" y="456653"/>
                    <a:pt x="2224578" y="496041"/>
                  </a:cubicBezTo>
                  <a:cubicBezTo>
                    <a:pt x="2243282" y="480429"/>
                    <a:pt x="2264064" y="467473"/>
                    <a:pt x="2286274" y="457530"/>
                  </a:cubicBezTo>
                  <a:cubicBezTo>
                    <a:pt x="2289782" y="455276"/>
                    <a:pt x="2294197" y="454867"/>
                    <a:pt x="2298094" y="456426"/>
                  </a:cubicBezTo>
                  <a:cubicBezTo>
                    <a:pt x="2300107" y="457861"/>
                    <a:pt x="2301601" y="459849"/>
                    <a:pt x="2302445" y="462141"/>
                  </a:cubicBezTo>
                  <a:cubicBezTo>
                    <a:pt x="2318227" y="498009"/>
                    <a:pt x="2309460" y="539917"/>
                    <a:pt x="2280689" y="566505"/>
                  </a:cubicBezTo>
                  <a:cubicBezTo>
                    <a:pt x="2292574" y="565414"/>
                    <a:pt x="2304524" y="566407"/>
                    <a:pt x="2316019" y="569427"/>
                  </a:cubicBezTo>
                  <a:cubicBezTo>
                    <a:pt x="2322448" y="571564"/>
                    <a:pt x="2328228" y="575265"/>
                    <a:pt x="2332839" y="580207"/>
                  </a:cubicBezTo>
                  <a:lnTo>
                    <a:pt x="2371805" y="531630"/>
                  </a:lnTo>
                  <a:cubicBezTo>
                    <a:pt x="2373883" y="528260"/>
                    <a:pt x="2377260" y="525902"/>
                    <a:pt x="2381156" y="525136"/>
                  </a:cubicBezTo>
                  <a:cubicBezTo>
                    <a:pt x="2384273" y="525292"/>
                    <a:pt x="2387261" y="526584"/>
                    <a:pt x="2389534" y="528773"/>
                  </a:cubicBezTo>
                  <a:cubicBezTo>
                    <a:pt x="2423175" y="555789"/>
                    <a:pt x="2428500" y="605081"/>
                    <a:pt x="2423175" y="647814"/>
                  </a:cubicBezTo>
                  <a:cubicBezTo>
                    <a:pt x="2439411" y="618083"/>
                    <a:pt x="2470713" y="599690"/>
                    <a:pt x="2504613" y="599950"/>
                  </a:cubicBezTo>
                  <a:cubicBezTo>
                    <a:pt x="2509030" y="599638"/>
                    <a:pt x="2513380" y="600879"/>
                    <a:pt x="2516953" y="603457"/>
                  </a:cubicBezTo>
                  <a:cubicBezTo>
                    <a:pt x="2520590" y="607718"/>
                    <a:pt x="2522148" y="613322"/>
                    <a:pt x="2521369" y="618849"/>
                  </a:cubicBezTo>
                  <a:cubicBezTo>
                    <a:pt x="2519875" y="654470"/>
                    <a:pt x="2502470" y="687520"/>
                    <a:pt x="2473830" y="708795"/>
                  </a:cubicBezTo>
                  <a:cubicBezTo>
                    <a:pt x="2496106" y="703671"/>
                    <a:pt x="2519030" y="702288"/>
                    <a:pt x="2541761" y="704704"/>
                  </a:cubicBezTo>
                  <a:cubicBezTo>
                    <a:pt x="2545917" y="704788"/>
                    <a:pt x="2549944" y="706172"/>
                    <a:pt x="2553321" y="708665"/>
                  </a:cubicBezTo>
                  <a:cubicBezTo>
                    <a:pt x="2556893" y="713029"/>
                    <a:pt x="2558321" y="718790"/>
                    <a:pt x="2557153" y="724316"/>
                  </a:cubicBezTo>
                  <a:cubicBezTo>
                    <a:pt x="2552282" y="764218"/>
                    <a:pt x="2521823" y="796196"/>
                    <a:pt x="2482208" y="802963"/>
                  </a:cubicBezTo>
                  <a:cubicBezTo>
                    <a:pt x="2508900" y="822446"/>
                    <a:pt x="2537410" y="844267"/>
                    <a:pt x="2544879" y="876284"/>
                  </a:cubicBezTo>
                  <a:cubicBezTo>
                    <a:pt x="2546761" y="884597"/>
                    <a:pt x="2546112" y="895182"/>
                    <a:pt x="2538384" y="899144"/>
                  </a:cubicBezTo>
                  <a:cubicBezTo>
                    <a:pt x="2533318" y="901059"/>
                    <a:pt x="2527798" y="901059"/>
                    <a:pt x="2522733" y="899144"/>
                  </a:cubicBezTo>
                  <a:cubicBezTo>
                    <a:pt x="2491235" y="890708"/>
                    <a:pt x="2461491" y="876556"/>
                    <a:pt x="2435124" y="857385"/>
                  </a:cubicBezTo>
                  <a:cubicBezTo>
                    <a:pt x="2436034" y="868166"/>
                    <a:pt x="2443567" y="876868"/>
                    <a:pt x="2447269" y="887259"/>
                  </a:cubicBezTo>
                  <a:cubicBezTo>
                    <a:pt x="2450970" y="897650"/>
                    <a:pt x="2448502" y="910379"/>
                    <a:pt x="2439216" y="913236"/>
                  </a:cubicBezTo>
                  <a:cubicBezTo>
                    <a:pt x="2460582" y="932297"/>
                    <a:pt x="2485065" y="947539"/>
                    <a:pt x="2511628" y="958307"/>
                  </a:cubicBezTo>
                  <a:cubicBezTo>
                    <a:pt x="2515134" y="959261"/>
                    <a:pt x="2518251" y="961392"/>
                    <a:pt x="2520395" y="964347"/>
                  </a:cubicBezTo>
                  <a:cubicBezTo>
                    <a:pt x="2521953" y="967951"/>
                    <a:pt x="2521758" y="972055"/>
                    <a:pt x="2519940" y="975517"/>
                  </a:cubicBezTo>
                  <a:cubicBezTo>
                    <a:pt x="2511693" y="995974"/>
                    <a:pt x="2489027" y="1005975"/>
                    <a:pt x="2468505" y="1014028"/>
                  </a:cubicBezTo>
                  <a:cubicBezTo>
                    <a:pt x="2477857" y="1022795"/>
                    <a:pt x="2491820" y="1023899"/>
                    <a:pt x="2504289" y="1027017"/>
                  </a:cubicBezTo>
                  <a:cubicBezTo>
                    <a:pt x="2516758" y="1030134"/>
                    <a:pt x="2530266" y="1037992"/>
                    <a:pt x="2531046" y="1050851"/>
                  </a:cubicBezTo>
                  <a:cubicBezTo>
                    <a:pt x="2531825" y="1063710"/>
                    <a:pt x="2519486" y="1072477"/>
                    <a:pt x="2508055" y="1077607"/>
                  </a:cubicBezTo>
                  <a:cubicBezTo>
                    <a:pt x="2487209" y="1087044"/>
                    <a:pt x="2464349" y="1091362"/>
                    <a:pt x="2441489" y="1090206"/>
                  </a:cubicBezTo>
                  <a:cubicBezTo>
                    <a:pt x="2448632" y="1099194"/>
                    <a:pt x="2453893" y="1109534"/>
                    <a:pt x="2456945" y="1120600"/>
                  </a:cubicBezTo>
                  <a:cubicBezTo>
                    <a:pt x="2459867" y="1131056"/>
                    <a:pt x="2458244" y="1145733"/>
                    <a:pt x="2447593" y="1147941"/>
                  </a:cubicBezTo>
                  <a:cubicBezTo>
                    <a:pt x="2441099" y="1149305"/>
                    <a:pt x="2434604" y="1144369"/>
                    <a:pt x="2429344" y="1139758"/>
                  </a:cubicBezTo>
                  <a:lnTo>
                    <a:pt x="2395379" y="1109689"/>
                  </a:lnTo>
                  <a:lnTo>
                    <a:pt x="2403172" y="1150149"/>
                  </a:lnTo>
                  <a:cubicBezTo>
                    <a:pt x="2404146" y="1153215"/>
                    <a:pt x="2404146" y="1156501"/>
                    <a:pt x="2403172" y="1159566"/>
                  </a:cubicBezTo>
                  <a:cubicBezTo>
                    <a:pt x="2402458" y="1161053"/>
                    <a:pt x="2401224" y="1162248"/>
                    <a:pt x="2399730" y="1162943"/>
                  </a:cubicBezTo>
                  <a:cubicBezTo>
                    <a:pt x="2413628" y="1172548"/>
                    <a:pt x="2428954" y="1179887"/>
                    <a:pt x="2445190" y="1184699"/>
                  </a:cubicBezTo>
                  <a:cubicBezTo>
                    <a:pt x="2450061" y="1185731"/>
                    <a:pt x="2454347" y="1188647"/>
                    <a:pt x="2457075" y="1192817"/>
                  </a:cubicBezTo>
                  <a:cubicBezTo>
                    <a:pt x="2458439" y="1197148"/>
                    <a:pt x="2457920" y="1201850"/>
                    <a:pt x="2455711" y="1205805"/>
                  </a:cubicBezTo>
                  <a:cubicBezTo>
                    <a:pt x="2439411" y="1239024"/>
                    <a:pt x="2400380" y="1254123"/>
                    <a:pt x="2365960" y="1240550"/>
                  </a:cubicBezTo>
                  <a:cubicBezTo>
                    <a:pt x="2381936" y="1258799"/>
                    <a:pt x="2395638" y="1279061"/>
                    <a:pt x="2406614" y="1300687"/>
                  </a:cubicBezTo>
                  <a:cubicBezTo>
                    <a:pt x="2409277" y="1305104"/>
                    <a:pt x="2410771" y="1310104"/>
                    <a:pt x="2410901" y="1315235"/>
                  </a:cubicBezTo>
                  <a:cubicBezTo>
                    <a:pt x="2410251" y="1325885"/>
                    <a:pt x="2398431" y="1332964"/>
                    <a:pt x="2387781" y="1332185"/>
                  </a:cubicBezTo>
                  <a:cubicBezTo>
                    <a:pt x="2377195" y="1330496"/>
                    <a:pt x="2367388" y="1325626"/>
                    <a:pt x="2359660" y="1318287"/>
                  </a:cubicBezTo>
                  <a:cubicBezTo>
                    <a:pt x="2342710" y="1304584"/>
                    <a:pt x="2327513" y="1288932"/>
                    <a:pt x="2314200" y="1271658"/>
                  </a:cubicBezTo>
                  <a:lnTo>
                    <a:pt x="2314589" y="1333678"/>
                  </a:lnTo>
                  <a:cubicBezTo>
                    <a:pt x="2314785" y="1338095"/>
                    <a:pt x="2314005" y="1342576"/>
                    <a:pt x="2312382" y="1346667"/>
                  </a:cubicBezTo>
                  <a:cubicBezTo>
                    <a:pt x="2332060" y="1363488"/>
                    <a:pt x="2356478" y="1373619"/>
                    <a:pt x="2382261" y="1375697"/>
                  </a:cubicBezTo>
                  <a:cubicBezTo>
                    <a:pt x="2390248" y="1398492"/>
                    <a:pt x="2373818" y="1424599"/>
                    <a:pt x="2351478" y="1433821"/>
                  </a:cubicBezTo>
                  <a:cubicBezTo>
                    <a:pt x="2329137" y="1443043"/>
                    <a:pt x="2303354" y="1438821"/>
                    <a:pt x="2280689" y="1430184"/>
                  </a:cubicBezTo>
                  <a:cubicBezTo>
                    <a:pt x="2288028" y="1463954"/>
                    <a:pt x="2355309" y="1461227"/>
                    <a:pt x="2352841" y="1495647"/>
                  </a:cubicBezTo>
                  <a:cubicBezTo>
                    <a:pt x="2351997" y="1507012"/>
                    <a:pt x="2342190" y="1515974"/>
                    <a:pt x="2331670" y="1520520"/>
                  </a:cubicBezTo>
                  <a:cubicBezTo>
                    <a:pt x="2293159" y="1537276"/>
                    <a:pt x="2250491" y="1511233"/>
                    <a:pt x="2216720" y="1486360"/>
                  </a:cubicBezTo>
                  <a:cubicBezTo>
                    <a:pt x="2225813" y="1513376"/>
                    <a:pt x="2221786" y="1543056"/>
                    <a:pt x="2205745" y="1566630"/>
                  </a:cubicBezTo>
                  <a:cubicBezTo>
                    <a:pt x="2185223" y="1547861"/>
                    <a:pt x="2168337" y="1525325"/>
                    <a:pt x="2156129" y="1500322"/>
                  </a:cubicBezTo>
                  <a:cubicBezTo>
                    <a:pt x="2156778" y="1519805"/>
                    <a:pt x="2157362" y="1539288"/>
                    <a:pt x="2158012" y="1558252"/>
                  </a:cubicBezTo>
                  <a:cubicBezTo>
                    <a:pt x="2158012" y="1569033"/>
                    <a:pt x="2157232" y="1582346"/>
                    <a:pt x="2147426" y="1586827"/>
                  </a:cubicBezTo>
                  <a:cubicBezTo>
                    <a:pt x="2137619" y="1591308"/>
                    <a:pt x="2126904" y="1583450"/>
                    <a:pt x="2118981" y="1576111"/>
                  </a:cubicBezTo>
                  <a:lnTo>
                    <a:pt x="2059428" y="1521105"/>
                  </a:lnTo>
                  <a:cubicBezTo>
                    <a:pt x="2070858" y="1549030"/>
                    <a:pt x="2078976" y="1578124"/>
                    <a:pt x="2083782" y="1607934"/>
                  </a:cubicBezTo>
                  <a:cubicBezTo>
                    <a:pt x="2046505" y="1600725"/>
                    <a:pt x="2012734" y="1581112"/>
                    <a:pt x="1987926" y="1552277"/>
                  </a:cubicBezTo>
                  <a:cubicBezTo>
                    <a:pt x="1993576" y="1564551"/>
                    <a:pt x="1988185" y="1579034"/>
                    <a:pt x="1975976" y="1584684"/>
                  </a:cubicBezTo>
                  <a:cubicBezTo>
                    <a:pt x="1975911" y="1584684"/>
                    <a:pt x="1975846" y="1584749"/>
                    <a:pt x="1975781" y="1584749"/>
                  </a:cubicBezTo>
                  <a:cubicBezTo>
                    <a:pt x="1961104" y="1590399"/>
                    <a:pt x="1943959" y="1581891"/>
                    <a:pt x="1934997" y="1569033"/>
                  </a:cubicBezTo>
                  <a:cubicBezTo>
                    <a:pt x="1926944" y="1555459"/>
                    <a:pt x="1922462" y="1540068"/>
                    <a:pt x="1922008" y="1524287"/>
                  </a:cubicBezTo>
                  <a:cubicBezTo>
                    <a:pt x="1919540" y="1543315"/>
                    <a:pt x="1915514" y="1564746"/>
                    <a:pt x="1899538" y="1575137"/>
                  </a:cubicBezTo>
                  <a:cubicBezTo>
                    <a:pt x="1883562" y="1585528"/>
                    <a:pt x="1855116" y="1569357"/>
                    <a:pt x="1863819" y="1552277"/>
                  </a:cubicBezTo>
                  <a:cubicBezTo>
                    <a:pt x="1842128" y="1565656"/>
                    <a:pt x="1818294" y="1575267"/>
                    <a:pt x="1793355" y="1580527"/>
                  </a:cubicBezTo>
                  <a:cubicBezTo>
                    <a:pt x="1791148" y="1591049"/>
                    <a:pt x="1785172" y="1600465"/>
                    <a:pt x="1776600" y="1606959"/>
                  </a:cubicBezTo>
                  <a:cubicBezTo>
                    <a:pt x="1759455" y="1619364"/>
                    <a:pt x="1736465" y="1619948"/>
                    <a:pt x="1715554" y="1616896"/>
                  </a:cubicBezTo>
                  <a:cubicBezTo>
                    <a:pt x="1634505" y="1604362"/>
                    <a:pt x="1563716" y="1540912"/>
                    <a:pt x="1481758" y="1546692"/>
                  </a:cubicBezTo>
                  <a:cubicBezTo>
                    <a:pt x="1450456" y="1548900"/>
                    <a:pt x="1420841" y="1561239"/>
                    <a:pt x="1389993" y="1566889"/>
                  </a:cubicBezTo>
                  <a:cubicBezTo>
                    <a:pt x="1292189" y="1584749"/>
                    <a:pt x="1195943" y="1534418"/>
                    <a:pt x="1097230" y="1522273"/>
                  </a:cubicBezTo>
                  <a:cubicBezTo>
                    <a:pt x="1037547" y="1515130"/>
                    <a:pt x="973253" y="1521170"/>
                    <a:pt x="917792" y="1502790"/>
                  </a:cubicBezTo>
                  <a:lnTo>
                    <a:pt x="922792" y="1511818"/>
                  </a:lnTo>
                  <a:cubicBezTo>
                    <a:pt x="873176" y="1490906"/>
                    <a:pt x="831677" y="1454408"/>
                    <a:pt x="804595" y="1407908"/>
                  </a:cubicBezTo>
                  <a:cubicBezTo>
                    <a:pt x="808752" y="1431353"/>
                    <a:pt x="817584" y="1453694"/>
                    <a:pt x="830573" y="1473631"/>
                  </a:cubicBezTo>
                  <a:cubicBezTo>
                    <a:pt x="785567" y="1470968"/>
                    <a:pt x="746797" y="1440835"/>
                    <a:pt x="733158" y="1397842"/>
                  </a:cubicBezTo>
                  <a:lnTo>
                    <a:pt x="740952" y="1458824"/>
                  </a:lnTo>
                  <a:cubicBezTo>
                    <a:pt x="695556" y="1456681"/>
                    <a:pt x="658019" y="1422716"/>
                    <a:pt x="651330" y="1377775"/>
                  </a:cubicBezTo>
                  <a:cubicBezTo>
                    <a:pt x="645290" y="1405116"/>
                    <a:pt x="618988" y="1423105"/>
                    <a:pt x="591322" y="1418819"/>
                  </a:cubicBezTo>
                  <a:cubicBezTo>
                    <a:pt x="584244" y="1418234"/>
                    <a:pt x="578074" y="1413688"/>
                    <a:pt x="575411" y="1407129"/>
                  </a:cubicBezTo>
                  <a:cubicBezTo>
                    <a:pt x="574762" y="1402258"/>
                    <a:pt x="575801" y="1397323"/>
                    <a:pt x="578204" y="1393037"/>
                  </a:cubicBezTo>
                  <a:lnTo>
                    <a:pt x="594764" y="1355435"/>
                  </a:lnTo>
                  <a:cubicBezTo>
                    <a:pt x="576645" y="1363292"/>
                    <a:pt x="556318" y="1364137"/>
                    <a:pt x="537614" y="1357902"/>
                  </a:cubicBezTo>
                  <a:cubicBezTo>
                    <a:pt x="544303" y="1369397"/>
                    <a:pt x="553331" y="1379334"/>
                    <a:pt x="564111" y="1387127"/>
                  </a:cubicBezTo>
                  <a:cubicBezTo>
                    <a:pt x="543264" y="1394985"/>
                    <a:pt x="520145" y="1394401"/>
                    <a:pt x="499752" y="1385438"/>
                  </a:cubicBezTo>
                  <a:cubicBezTo>
                    <a:pt x="479620" y="1376411"/>
                    <a:pt x="460787" y="1364851"/>
                    <a:pt x="443641" y="1350954"/>
                  </a:cubicBezTo>
                  <a:cubicBezTo>
                    <a:pt x="442472" y="1370436"/>
                    <a:pt x="441369" y="1389919"/>
                    <a:pt x="440199" y="1409402"/>
                  </a:cubicBezTo>
                  <a:cubicBezTo>
                    <a:pt x="439485" y="1422391"/>
                    <a:pt x="436758" y="1437458"/>
                    <a:pt x="424743" y="1441874"/>
                  </a:cubicBezTo>
                  <a:cubicBezTo>
                    <a:pt x="416560" y="1443757"/>
                    <a:pt x="407988" y="1441549"/>
                    <a:pt x="401688" y="1435964"/>
                  </a:cubicBezTo>
                  <a:cubicBezTo>
                    <a:pt x="383439" y="1422326"/>
                    <a:pt x="373632" y="1400180"/>
                    <a:pt x="375711" y="1377515"/>
                  </a:cubicBezTo>
                  <a:cubicBezTo>
                    <a:pt x="368697" y="1393686"/>
                    <a:pt x="355449" y="1406415"/>
                    <a:pt x="339018" y="1412779"/>
                  </a:cubicBezTo>
                  <a:cubicBezTo>
                    <a:pt x="333238" y="1415637"/>
                    <a:pt x="326484" y="1415637"/>
                    <a:pt x="320704" y="1412779"/>
                  </a:cubicBezTo>
                  <a:cubicBezTo>
                    <a:pt x="318366" y="1411221"/>
                    <a:pt x="316548" y="1408948"/>
                    <a:pt x="315639" y="1406285"/>
                  </a:cubicBezTo>
                  <a:cubicBezTo>
                    <a:pt x="274984" y="1394530"/>
                    <a:pt x="244980" y="1360110"/>
                    <a:pt x="238745" y="1318287"/>
                  </a:cubicBezTo>
                  <a:lnTo>
                    <a:pt x="229004" y="1387322"/>
                  </a:lnTo>
                  <a:cubicBezTo>
                    <a:pt x="228940" y="1388555"/>
                    <a:pt x="228550" y="1389724"/>
                    <a:pt x="227835" y="1390699"/>
                  </a:cubicBezTo>
                  <a:cubicBezTo>
                    <a:pt x="226472" y="1392257"/>
                    <a:pt x="224004" y="1391997"/>
                    <a:pt x="221925" y="1391543"/>
                  </a:cubicBezTo>
                  <a:cubicBezTo>
                    <a:pt x="196792" y="1386218"/>
                    <a:pt x="172699" y="1370956"/>
                    <a:pt x="161983" y="1347576"/>
                  </a:cubicBezTo>
                  <a:cubicBezTo>
                    <a:pt x="151267" y="1324197"/>
                    <a:pt x="157242" y="1292829"/>
                    <a:pt x="178868" y="1278866"/>
                  </a:cubicBezTo>
                  <a:cubicBezTo>
                    <a:pt x="164970" y="1287439"/>
                    <a:pt x="149774" y="1293674"/>
                    <a:pt x="133863" y="1297375"/>
                  </a:cubicBezTo>
                  <a:cubicBezTo>
                    <a:pt x="128083" y="1299453"/>
                    <a:pt x="121653" y="1298739"/>
                    <a:pt x="116523" y="1295362"/>
                  </a:cubicBezTo>
                  <a:cubicBezTo>
                    <a:pt x="109054" y="1288413"/>
                    <a:pt x="115743" y="1275879"/>
                    <a:pt x="122498" y="1268476"/>
                  </a:cubicBezTo>
                  <a:lnTo>
                    <a:pt x="157307" y="1229055"/>
                  </a:lnTo>
                  <a:cubicBezTo>
                    <a:pt x="128537" y="1232250"/>
                    <a:pt x="99508" y="1225366"/>
                    <a:pt x="75219" y="1209572"/>
                  </a:cubicBezTo>
                  <a:cubicBezTo>
                    <a:pt x="71062" y="1207390"/>
                    <a:pt x="67815" y="1203863"/>
                    <a:pt x="65932" y="1199571"/>
                  </a:cubicBezTo>
                  <a:cubicBezTo>
                    <a:pt x="64828" y="1194258"/>
                    <a:pt x="65867" y="1188719"/>
                    <a:pt x="68855" y="1184179"/>
                  </a:cubicBezTo>
                  <a:cubicBezTo>
                    <a:pt x="85805" y="1152922"/>
                    <a:pt x="116588" y="1131523"/>
                    <a:pt x="151787" y="1126445"/>
                  </a:cubicBezTo>
                  <a:cubicBezTo>
                    <a:pt x="153411" y="1117197"/>
                    <a:pt x="157956" y="1108722"/>
                    <a:pt x="164776" y="1102286"/>
                  </a:cubicBezTo>
                  <a:cubicBezTo>
                    <a:pt x="153216" y="1107624"/>
                    <a:pt x="141071" y="1111501"/>
                    <a:pt x="128602" y="1113846"/>
                  </a:cubicBezTo>
                  <a:cubicBezTo>
                    <a:pt x="124901" y="1115080"/>
                    <a:pt x="120809" y="1114372"/>
                    <a:pt x="117756" y="1111962"/>
                  </a:cubicBezTo>
                  <a:cubicBezTo>
                    <a:pt x="116068" y="1109534"/>
                    <a:pt x="115483" y="1106533"/>
                    <a:pt x="116068" y="1103650"/>
                  </a:cubicBezTo>
                  <a:cubicBezTo>
                    <a:pt x="117886" y="1078289"/>
                    <a:pt x="126524" y="1053897"/>
                    <a:pt x="141201" y="1033122"/>
                  </a:cubicBezTo>
                  <a:cubicBezTo>
                    <a:pt x="118276" y="1058787"/>
                    <a:pt x="81064" y="1065918"/>
                    <a:pt x="50281" y="1050526"/>
                  </a:cubicBezTo>
                  <a:cubicBezTo>
                    <a:pt x="61256" y="1047091"/>
                    <a:pt x="70153" y="1038986"/>
                    <a:pt x="74570" y="1028380"/>
                  </a:cubicBezTo>
                  <a:cubicBezTo>
                    <a:pt x="65347" y="1029757"/>
                    <a:pt x="55931" y="1028978"/>
                    <a:pt x="47034" y="1026108"/>
                  </a:cubicBezTo>
                  <a:cubicBezTo>
                    <a:pt x="34045" y="1021302"/>
                    <a:pt x="23199" y="1006625"/>
                    <a:pt x="27551" y="993636"/>
                  </a:cubicBezTo>
                  <a:cubicBezTo>
                    <a:pt x="32616" y="977790"/>
                    <a:pt x="54437" y="972789"/>
                    <a:pt x="60867" y="957398"/>
                  </a:cubicBezTo>
                  <a:cubicBezTo>
                    <a:pt x="44890" y="953501"/>
                    <a:pt x="28395" y="949345"/>
                    <a:pt x="15406" y="938954"/>
                  </a:cubicBezTo>
                  <a:cubicBezTo>
                    <a:pt x="2418" y="928563"/>
                    <a:pt x="-4077" y="909404"/>
                    <a:pt x="3002" y="8945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30"/>
            <p:cNvSpPr/>
            <p:nvPr/>
          </p:nvSpPr>
          <p:spPr>
            <a:xfrm rot="-431245">
              <a:off x="1444002" y="3888147"/>
              <a:ext cx="2912817" cy="1843325"/>
            </a:xfrm>
            <a:custGeom>
              <a:avLst/>
              <a:gdLst/>
              <a:ahLst/>
              <a:cxnLst/>
              <a:rect l="l" t="t" r="r" b="b"/>
              <a:pathLst>
                <a:path w="2557459" h="1618443" extrusionOk="0">
                  <a:moveTo>
                    <a:pt x="3002" y="894533"/>
                  </a:moveTo>
                  <a:cubicBezTo>
                    <a:pt x="11250" y="877193"/>
                    <a:pt x="34239" y="873166"/>
                    <a:pt x="53333" y="875050"/>
                  </a:cubicBezTo>
                  <a:cubicBezTo>
                    <a:pt x="72426" y="876933"/>
                    <a:pt x="92299" y="882648"/>
                    <a:pt x="110288" y="876154"/>
                  </a:cubicBezTo>
                  <a:cubicBezTo>
                    <a:pt x="78011" y="866334"/>
                    <a:pt x="48852" y="848163"/>
                    <a:pt x="25862" y="823485"/>
                  </a:cubicBezTo>
                  <a:cubicBezTo>
                    <a:pt x="22615" y="820777"/>
                    <a:pt x="20601" y="816900"/>
                    <a:pt x="20277" y="812704"/>
                  </a:cubicBezTo>
                  <a:cubicBezTo>
                    <a:pt x="20666" y="805171"/>
                    <a:pt x="30083" y="802184"/>
                    <a:pt x="37551" y="801469"/>
                  </a:cubicBezTo>
                  <a:cubicBezTo>
                    <a:pt x="76193" y="797696"/>
                    <a:pt x="115159" y="802125"/>
                    <a:pt x="151981" y="814458"/>
                  </a:cubicBezTo>
                  <a:cubicBezTo>
                    <a:pt x="140551" y="785032"/>
                    <a:pt x="137499" y="753041"/>
                    <a:pt x="143019" y="721979"/>
                  </a:cubicBezTo>
                  <a:cubicBezTo>
                    <a:pt x="161529" y="742449"/>
                    <a:pt x="185817" y="756834"/>
                    <a:pt x="212639" y="763218"/>
                  </a:cubicBezTo>
                  <a:cubicBezTo>
                    <a:pt x="204586" y="754957"/>
                    <a:pt x="198611" y="744864"/>
                    <a:pt x="195234" y="733798"/>
                  </a:cubicBezTo>
                  <a:cubicBezTo>
                    <a:pt x="193675" y="730188"/>
                    <a:pt x="193805" y="726057"/>
                    <a:pt x="195624" y="722563"/>
                  </a:cubicBezTo>
                  <a:cubicBezTo>
                    <a:pt x="197507" y="720290"/>
                    <a:pt x="200039" y="718673"/>
                    <a:pt x="202897" y="717952"/>
                  </a:cubicBezTo>
                  <a:cubicBezTo>
                    <a:pt x="220562" y="711646"/>
                    <a:pt x="239330" y="709126"/>
                    <a:pt x="258034" y="710548"/>
                  </a:cubicBezTo>
                  <a:cubicBezTo>
                    <a:pt x="234849" y="701632"/>
                    <a:pt x="212963" y="689566"/>
                    <a:pt x="193091" y="674700"/>
                  </a:cubicBezTo>
                  <a:cubicBezTo>
                    <a:pt x="190882" y="673323"/>
                    <a:pt x="189129" y="671336"/>
                    <a:pt x="188025" y="668985"/>
                  </a:cubicBezTo>
                  <a:cubicBezTo>
                    <a:pt x="187181" y="664420"/>
                    <a:pt x="188804" y="659743"/>
                    <a:pt x="192312" y="656711"/>
                  </a:cubicBezTo>
                  <a:cubicBezTo>
                    <a:pt x="209846" y="637228"/>
                    <a:pt x="237058" y="627811"/>
                    <a:pt x="263749" y="627421"/>
                  </a:cubicBezTo>
                  <a:cubicBezTo>
                    <a:pt x="290246" y="628097"/>
                    <a:pt x="316353" y="633532"/>
                    <a:pt x="340902" y="643462"/>
                  </a:cubicBezTo>
                  <a:cubicBezTo>
                    <a:pt x="318107" y="620258"/>
                    <a:pt x="305832" y="588741"/>
                    <a:pt x="306871" y="556243"/>
                  </a:cubicBezTo>
                  <a:cubicBezTo>
                    <a:pt x="307456" y="569232"/>
                    <a:pt x="319860" y="578000"/>
                    <a:pt x="330835" y="584169"/>
                  </a:cubicBezTo>
                  <a:cubicBezTo>
                    <a:pt x="342590" y="590644"/>
                    <a:pt x="354735" y="596411"/>
                    <a:pt x="367138" y="601444"/>
                  </a:cubicBezTo>
                  <a:cubicBezTo>
                    <a:pt x="366100" y="591696"/>
                    <a:pt x="370385" y="582149"/>
                    <a:pt x="378373" y="576441"/>
                  </a:cubicBezTo>
                  <a:cubicBezTo>
                    <a:pt x="390128" y="568388"/>
                    <a:pt x="405520" y="568583"/>
                    <a:pt x="419807" y="569102"/>
                  </a:cubicBezTo>
                  <a:cubicBezTo>
                    <a:pt x="398506" y="549132"/>
                    <a:pt x="381231" y="525259"/>
                    <a:pt x="368892" y="498769"/>
                  </a:cubicBezTo>
                  <a:cubicBezTo>
                    <a:pt x="366100" y="494444"/>
                    <a:pt x="365515" y="489040"/>
                    <a:pt x="367333" y="484222"/>
                  </a:cubicBezTo>
                  <a:cubicBezTo>
                    <a:pt x="370775" y="478377"/>
                    <a:pt x="379348" y="478961"/>
                    <a:pt x="386037" y="480390"/>
                  </a:cubicBezTo>
                  <a:cubicBezTo>
                    <a:pt x="416755" y="486884"/>
                    <a:pt x="451694" y="496431"/>
                    <a:pt x="465267" y="524811"/>
                  </a:cubicBezTo>
                  <a:cubicBezTo>
                    <a:pt x="470009" y="486196"/>
                    <a:pt x="502545" y="457010"/>
                    <a:pt x="541446" y="456426"/>
                  </a:cubicBezTo>
                  <a:cubicBezTo>
                    <a:pt x="540731" y="472636"/>
                    <a:pt x="543978" y="488774"/>
                    <a:pt x="550928" y="503445"/>
                  </a:cubicBezTo>
                  <a:cubicBezTo>
                    <a:pt x="554045" y="488014"/>
                    <a:pt x="561838" y="473909"/>
                    <a:pt x="573268" y="463050"/>
                  </a:cubicBezTo>
                  <a:cubicBezTo>
                    <a:pt x="529302" y="452464"/>
                    <a:pt x="491115" y="415447"/>
                    <a:pt x="484036" y="370246"/>
                  </a:cubicBezTo>
                  <a:lnTo>
                    <a:pt x="582165" y="379793"/>
                  </a:lnTo>
                  <a:cubicBezTo>
                    <a:pt x="574956" y="370766"/>
                    <a:pt x="563526" y="366415"/>
                    <a:pt x="554435" y="359336"/>
                  </a:cubicBezTo>
                  <a:cubicBezTo>
                    <a:pt x="545343" y="352257"/>
                    <a:pt x="538393" y="338944"/>
                    <a:pt x="544823" y="329332"/>
                  </a:cubicBezTo>
                  <a:cubicBezTo>
                    <a:pt x="549174" y="324143"/>
                    <a:pt x="555279" y="320779"/>
                    <a:pt x="561968" y="319915"/>
                  </a:cubicBezTo>
                  <a:cubicBezTo>
                    <a:pt x="583854" y="315103"/>
                    <a:pt x="606649" y="316408"/>
                    <a:pt x="627820" y="323682"/>
                  </a:cubicBezTo>
                  <a:cubicBezTo>
                    <a:pt x="597037" y="289346"/>
                    <a:pt x="586127" y="241516"/>
                    <a:pt x="599116" y="197238"/>
                  </a:cubicBezTo>
                  <a:cubicBezTo>
                    <a:pt x="631197" y="208161"/>
                    <a:pt x="657240" y="231924"/>
                    <a:pt x="671138" y="262830"/>
                  </a:cubicBezTo>
                  <a:cubicBezTo>
                    <a:pt x="675229" y="233664"/>
                    <a:pt x="692439" y="207966"/>
                    <a:pt x="717831" y="193081"/>
                  </a:cubicBezTo>
                  <a:cubicBezTo>
                    <a:pt x="732184" y="211902"/>
                    <a:pt x="742185" y="233658"/>
                    <a:pt x="747121" y="256790"/>
                  </a:cubicBezTo>
                  <a:cubicBezTo>
                    <a:pt x="762447" y="217578"/>
                    <a:pt x="794789" y="187470"/>
                    <a:pt x="834989" y="174962"/>
                  </a:cubicBezTo>
                  <a:cubicBezTo>
                    <a:pt x="833366" y="188535"/>
                    <a:pt x="831807" y="202043"/>
                    <a:pt x="830183" y="215617"/>
                  </a:cubicBezTo>
                  <a:cubicBezTo>
                    <a:pt x="832261" y="193757"/>
                    <a:pt x="843951" y="173968"/>
                    <a:pt x="862200" y="161714"/>
                  </a:cubicBezTo>
                  <a:lnTo>
                    <a:pt x="843432" y="152687"/>
                  </a:lnTo>
                  <a:cubicBezTo>
                    <a:pt x="833301" y="147816"/>
                    <a:pt x="821351" y="139243"/>
                    <a:pt x="824338" y="128398"/>
                  </a:cubicBezTo>
                  <a:cubicBezTo>
                    <a:pt x="827066" y="118657"/>
                    <a:pt x="839990" y="116318"/>
                    <a:pt x="849861" y="118267"/>
                  </a:cubicBezTo>
                  <a:cubicBezTo>
                    <a:pt x="859732" y="120215"/>
                    <a:pt x="870059" y="124761"/>
                    <a:pt x="879605" y="121254"/>
                  </a:cubicBezTo>
                  <a:cubicBezTo>
                    <a:pt x="862395" y="110409"/>
                    <a:pt x="848108" y="95485"/>
                    <a:pt x="838041" y="77807"/>
                  </a:cubicBezTo>
                  <a:cubicBezTo>
                    <a:pt x="834664" y="71832"/>
                    <a:pt x="832002" y="63780"/>
                    <a:pt x="836483" y="58324"/>
                  </a:cubicBezTo>
                  <a:cubicBezTo>
                    <a:pt x="840574" y="54876"/>
                    <a:pt x="845964" y="53486"/>
                    <a:pt x="851225" y="54557"/>
                  </a:cubicBezTo>
                  <a:cubicBezTo>
                    <a:pt x="891230" y="57532"/>
                    <a:pt x="928897" y="74579"/>
                    <a:pt x="957537" y="102680"/>
                  </a:cubicBezTo>
                  <a:cubicBezTo>
                    <a:pt x="949744" y="80067"/>
                    <a:pt x="946497" y="56155"/>
                    <a:pt x="947860" y="32282"/>
                  </a:cubicBezTo>
                  <a:cubicBezTo>
                    <a:pt x="947665" y="26138"/>
                    <a:pt x="949419" y="20099"/>
                    <a:pt x="952991" y="15072"/>
                  </a:cubicBezTo>
                  <a:cubicBezTo>
                    <a:pt x="962148" y="4551"/>
                    <a:pt x="979553" y="11046"/>
                    <a:pt x="990593" y="19618"/>
                  </a:cubicBezTo>
                  <a:cubicBezTo>
                    <a:pt x="1015531" y="39029"/>
                    <a:pt x="1034299" y="65234"/>
                    <a:pt x="1044691" y="95082"/>
                  </a:cubicBezTo>
                  <a:cubicBezTo>
                    <a:pt x="1041573" y="60922"/>
                    <a:pt x="1055147" y="27359"/>
                    <a:pt x="1081189" y="5006"/>
                  </a:cubicBezTo>
                  <a:cubicBezTo>
                    <a:pt x="1084630" y="1285"/>
                    <a:pt x="1089696" y="-534"/>
                    <a:pt x="1094697" y="135"/>
                  </a:cubicBezTo>
                  <a:cubicBezTo>
                    <a:pt x="1098788" y="2135"/>
                    <a:pt x="1101905" y="5798"/>
                    <a:pt x="1103140" y="10201"/>
                  </a:cubicBezTo>
                  <a:cubicBezTo>
                    <a:pt x="1114310" y="36250"/>
                    <a:pt x="1121064" y="64007"/>
                    <a:pt x="1123012" y="92290"/>
                  </a:cubicBezTo>
                  <a:cubicBezTo>
                    <a:pt x="1144574" y="79483"/>
                    <a:pt x="1168602" y="71527"/>
                    <a:pt x="1193540" y="68975"/>
                  </a:cubicBezTo>
                  <a:cubicBezTo>
                    <a:pt x="1191527" y="90043"/>
                    <a:pt x="1192502" y="111292"/>
                    <a:pt x="1196333" y="132099"/>
                  </a:cubicBezTo>
                  <a:lnTo>
                    <a:pt x="1196852" y="132099"/>
                  </a:lnTo>
                  <a:cubicBezTo>
                    <a:pt x="1204840" y="133658"/>
                    <a:pt x="1212114" y="138594"/>
                    <a:pt x="1220297" y="138983"/>
                  </a:cubicBezTo>
                  <a:cubicBezTo>
                    <a:pt x="1211530" y="126352"/>
                    <a:pt x="1205945" y="111779"/>
                    <a:pt x="1204061" y="96511"/>
                  </a:cubicBezTo>
                  <a:cubicBezTo>
                    <a:pt x="1203477" y="91185"/>
                    <a:pt x="1204061" y="84821"/>
                    <a:pt x="1208347" y="82029"/>
                  </a:cubicBezTo>
                  <a:cubicBezTo>
                    <a:pt x="1211790" y="80567"/>
                    <a:pt x="1215751" y="80567"/>
                    <a:pt x="1219193" y="82029"/>
                  </a:cubicBezTo>
                  <a:cubicBezTo>
                    <a:pt x="1241858" y="88464"/>
                    <a:pt x="1260692" y="104402"/>
                    <a:pt x="1270758" y="125735"/>
                  </a:cubicBezTo>
                  <a:cubicBezTo>
                    <a:pt x="1276084" y="92322"/>
                    <a:pt x="1286474" y="59915"/>
                    <a:pt x="1301541" y="29619"/>
                  </a:cubicBezTo>
                  <a:cubicBezTo>
                    <a:pt x="1302190" y="27840"/>
                    <a:pt x="1303424" y="26333"/>
                    <a:pt x="1305048" y="25333"/>
                  </a:cubicBezTo>
                  <a:cubicBezTo>
                    <a:pt x="1307905" y="23904"/>
                    <a:pt x="1311542" y="25983"/>
                    <a:pt x="1313620" y="27996"/>
                  </a:cubicBezTo>
                  <a:cubicBezTo>
                    <a:pt x="1344988" y="54278"/>
                    <a:pt x="1364276" y="92277"/>
                    <a:pt x="1366939" y="133139"/>
                  </a:cubicBezTo>
                  <a:cubicBezTo>
                    <a:pt x="1379278" y="127164"/>
                    <a:pt x="1387655" y="115539"/>
                    <a:pt x="1397787" y="106317"/>
                  </a:cubicBezTo>
                  <a:cubicBezTo>
                    <a:pt x="1407918" y="97095"/>
                    <a:pt x="1422530" y="89886"/>
                    <a:pt x="1435064" y="95472"/>
                  </a:cubicBezTo>
                  <a:cubicBezTo>
                    <a:pt x="1445260" y="101083"/>
                    <a:pt x="1451300" y="112104"/>
                    <a:pt x="1450521" y="123722"/>
                  </a:cubicBezTo>
                  <a:cubicBezTo>
                    <a:pt x="1449612" y="135041"/>
                    <a:pt x="1446429" y="146076"/>
                    <a:pt x="1441299" y="156194"/>
                  </a:cubicBezTo>
                  <a:lnTo>
                    <a:pt x="1435519" y="169572"/>
                  </a:lnTo>
                  <a:cubicBezTo>
                    <a:pt x="1467601" y="157200"/>
                    <a:pt x="1503255" y="158116"/>
                    <a:pt x="1534622" y="172105"/>
                  </a:cubicBezTo>
                  <a:cubicBezTo>
                    <a:pt x="1528453" y="180827"/>
                    <a:pt x="1522803" y="189918"/>
                    <a:pt x="1517737" y="199316"/>
                  </a:cubicBezTo>
                  <a:cubicBezTo>
                    <a:pt x="1518062" y="199517"/>
                    <a:pt x="1518386" y="199731"/>
                    <a:pt x="1518646" y="199965"/>
                  </a:cubicBezTo>
                  <a:cubicBezTo>
                    <a:pt x="1529362" y="207713"/>
                    <a:pt x="1538259" y="217766"/>
                    <a:pt x="1544623" y="229385"/>
                  </a:cubicBezTo>
                  <a:cubicBezTo>
                    <a:pt x="1566379" y="175807"/>
                    <a:pt x="1632492" y="144959"/>
                    <a:pt x="1687498" y="162753"/>
                  </a:cubicBezTo>
                  <a:cubicBezTo>
                    <a:pt x="1690031" y="163233"/>
                    <a:pt x="1692239" y="164766"/>
                    <a:pt x="1693603" y="166974"/>
                  </a:cubicBezTo>
                  <a:cubicBezTo>
                    <a:pt x="1694317" y="169481"/>
                    <a:pt x="1693928" y="172157"/>
                    <a:pt x="1692564" y="174378"/>
                  </a:cubicBezTo>
                  <a:cubicBezTo>
                    <a:pt x="1679835" y="203057"/>
                    <a:pt x="1663210" y="229846"/>
                    <a:pt x="1643142" y="253998"/>
                  </a:cubicBezTo>
                  <a:cubicBezTo>
                    <a:pt x="1675094" y="230761"/>
                    <a:pt x="1718086" y="229677"/>
                    <a:pt x="1751207" y="251270"/>
                  </a:cubicBezTo>
                  <a:cubicBezTo>
                    <a:pt x="1754910" y="253803"/>
                    <a:pt x="1758871" y="257765"/>
                    <a:pt x="1758416" y="262051"/>
                  </a:cubicBezTo>
                  <a:cubicBezTo>
                    <a:pt x="1757767" y="264954"/>
                    <a:pt x="1756143" y="267545"/>
                    <a:pt x="1753805" y="269389"/>
                  </a:cubicBezTo>
                  <a:cubicBezTo>
                    <a:pt x="1738089" y="284813"/>
                    <a:pt x="1719061" y="296490"/>
                    <a:pt x="1698214" y="303550"/>
                  </a:cubicBezTo>
                  <a:cubicBezTo>
                    <a:pt x="1728737" y="305115"/>
                    <a:pt x="1758741" y="312518"/>
                    <a:pt x="1786472" y="325370"/>
                  </a:cubicBezTo>
                  <a:cubicBezTo>
                    <a:pt x="1786407" y="317818"/>
                    <a:pt x="1790563" y="310849"/>
                    <a:pt x="1797188" y="307251"/>
                  </a:cubicBezTo>
                  <a:cubicBezTo>
                    <a:pt x="1810176" y="301277"/>
                    <a:pt x="1824074" y="314265"/>
                    <a:pt x="1832841" y="325890"/>
                  </a:cubicBezTo>
                  <a:cubicBezTo>
                    <a:pt x="1828230" y="304556"/>
                    <a:pt x="1827321" y="282593"/>
                    <a:pt x="1830113" y="260947"/>
                  </a:cubicBezTo>
                  <a:cubicBezTo>
                    <a:pt x="1830178" y="257719"/>
                    <a:pt x="1831542" y="254654"/>
                    <a:pt x="1833945" y="252504"/>
                  </a:cubicBezTo>
                  <a:cubicBezTo>
                    <a:pt x="1836803" y="251173"/>
                    <a:pt x="1840180" y="251173"/>
                    <a:pt x="1843037" y="252504"/>
                  </a:cubicBezTo>
                  <a:cubicBezTo>
                    <a:pt x="1874469" y="262473"/>
                    <a:pt x="1896940" y="290256"/>
                    <a:pt x="1900122" y="323098"/>
                  </a:cubicBezTo>
                  <a:cubicBezTo>
                    <a:pt x="1915774" y="293061"/>
                    <a:pt x="1940907" y="269013"/>
                    <a:pt x="1971560" y="254648"/>
                  </a:cubicBezTo>
                  <a:cubicBezTo>
                    <a:pt x="1978443" y="251400"/>
                    <a:pt x="1988510" y="249712"/>
                    <a:pt x="1991887" y="256531"/>
                  </a:cubicBezTo>
                  <a:cubicBezTo>
                    <a:pt x="1992926" y="259135"/>
                    <a:pt x="1993186" y="261966"/>
                    <a:pt x="1992666" y="264714"/>
                  </a:cubicBezTo>
                  <a:cubicBezTo>
                    <a:pt x="1989549" y="295588"/>
                    <a:pt x="1980002" y="325474"/>
                    <a:pt x="1964676" y="352452"/>
                  </a:cubicBezTo>
                  <a:cubicBezTo>
                    <a:pt x="1981366" y="343061"/>
                    <a:pt x="1999291" y="336151"/>
                    <a:pt x="2017994" y="331930"/>
                  </a:cubicBezTo>
                  <a:cubicBezTo>
                    <a:pt x="2036892" y="327754"/>
                    <a:pt x="2056700" y="331917"/>
                    <a:pt x="2072287" y="343360"/>
                  </a:cubicBezTo>
                  <a:lnTo>
                    <a:pt x="2019228" y="397263"/>
                  </a:lnTo>
                  <a:cubicBezTo>
                    <a:pt x="2055596" y="375455"/>
                    <a:pt x="2100342" y="373020"/>
                    <a:pt x="2138854" y="390768"/>
                  </a:cubicBezTo>
                  <a:cubicBezTo>
                    <a:pt x="2120864" y="401120"/>
                    <a:pt x="2108395" y="418947"/>
                    <a:pt x="2104823" y="439411"/>
                  </a:cubicBezTo>
                  <a:cubicBezTo>
                    <a:pt x="2120345" y="440190"/>
                    <a:pt x="2135476" y="434845"/>
                    <a:pt x="2147102" y="424539"/>
                  </a:cubicBezTo>
                  <a:cubicBezTo>
                    <a:pt x="2161714" y="412329"/>
                    <a:pt x="2171844" y="395834"/>
                    <a:pt x="2183340" y="380637"/>
                  </a:cubicBezTo>
                  <a:cubicBezTo>
                    <a:pt x="2184963" y="377663"/>
                    <a:pt x="2187561" y="375357"/>
                    <a:pt x="2190743" y="374143"/>
                  </a:cubicBezTo>
                  <a:cubicBezTo>
                    <a:pt x="2195679" y="372909"/>
                    <a:pt x="2200355" y="376741"/>
                    <a:pt x="2203732" y="380637"/>
                  </a:cubicBezTo>
                  <a:cubicBezTo>
                    <a:pt x="2231268" y="412394"/>
                    <a:pt x="2239256" y="456653"/>
                    <a:pt x="2224578" y="496041"/>
                  </a:cubicBezTo>
                  <a:cubicBezTo>
                    <a:pt x="2243282" y="480429"/>
                    <a:pt x="2264064" y="467473"/>
                    <a:pt x="2286274" y="457530"/>
                  </a:cubicBezTo>
                  <a:cubicBezTo>
                    <a:pt x="2289782" y="455276"/>
                    <a:pt x="2294197" y="454867"/>
                    <a:pt x="2298094" y="456426"/>
                  </a:cubicBezTo>
                  <a:cubicBezTo>
                    <a:pt x="2300107" y="457861"/>
                    <a:pt x="2301601" y="459849"/>
                    <a:pt x="2302445" y="462141"/>
                  </a:cubicBezTo>
                  <a:cubicBezTo>
                    <a:pt x="2318227" y="498009"/>
                    <a:pt x="2309460" y="539917"/>
                    <a:pt x="2280689" y="566505"/>
                  </a:cubicBezTo>
                  <a:cubicBezTo>
                    <a:pt x="2292574" y="565414"/>
                    <a:pt x="2304524" y="566407"/>
                    <a:pt x="2316019" y="569427"/>
                  </a:cubicBezTo>
                  <a:cubicBezTo>
                    <a:pt x="2322448" y="571564"/>
                    <a:pt x="2328228" y="575265"/>
                    <a:pt x="2332839" y="580207"/>
                  </a:cubicBezTo>
                  <a:lnTo>
                    <a:pt x="2371805" y="531630"/>
                  </a:lnTo>
                  <a:cubicBezTo>
                    <a:pt x="2373883" y="528260"/>
                    <a:pt x="2377260" y="525902"/>
                    <a:pt x="2381156" y="525136"/>
                  </a:cubicBezTo>
                  <a:cubicBezTo>
                    <a:pt x="2384273" y="525292"/>
                    <a:pt x="2387261" y="526584"/>
                    <a:pt x="2389534" y="528773"/>
                  </a:cubicBezTo>
                  <a:cubicBezTo>
                    <a:pt x="2423175" y="555789"/>
                    <a:pt x="2428500" y="605081"/>
                    <a:pt x="2423175" y="647814"/>
                  </a:cubicBezTo>
                  <a:cubicBezTo>
                    <a:pt x="2439411" y="618083"/>
                    <a:pt x="2470713" y="599690"/>
                    <a:pt x="2504613" y="599950"/>
                  </a:cubicBezTo>
                  <a:cubicBezTo>
                    <a:pt x="2509030" y="599638"/>
                    <a:pt x="2513380" y="600879"/>
                    <a:pt x="2516953" y="603457"/>
                  </a:cubicBezTo>
                  <a:cubicBezTo>
                    <a:pt x="2520590" y="607718"/>
                    <a:pt x="2522148" y="613322"/>
                    <a:pt x="2521369" y="618849"/>
                  </a:cubicBezTo>
                  <a:cubicBezTo>
                    <a:pt x="2519875" y="654470"/>
                    <a:pt x="2502470" y="687520"/>
                    <a:pt x="2473830" y="708795"/>
                  </a:cubicBezTo>
                  <a:cubicBezTo>
                    <a:pt x="2496106" y="703671"/>
                    <a:pt x="2519030" y="702288"/>
                    <a:pt x="2541761" y="704704"/>
                  </a:cubicBezTo>
                  <a:cubicBezTo>
                    <a:pt x="2545917" y="704788"/>
                    <a:pt x="2549944" y="706172"/>
                    <a:pt x="2553321" y="708665"/>
                  </a:cubicBezTo>
                  <a:cubicBezTo>
                    <a:pt x="2556893" y="713029"/>
                    <a:pt x="2558321" y="718790"/>
                    <a:pt x="2557153" y="724316"/>
                  </a:cubicBezTo>
                  <a:cubicBezTo>
                    <a:pt x="2552282" y="764218"/>
                    <a:pt x="2521823" y="796196"/>
                    <a:pt x="2482208" y="802963"/>
                  </a:cubicBezTo>
                  <a:cubicBezTo>
                    <a:pt x="2508900" y="822446"/>
                    <a:pt x="2537410" y="844267"/>
                    <a:pt x="2544879" y="876284"/>
                  </a:cubicBezTo>
                  <a:cubicBezTo>
                    <a:pt x="2546761" y="884597"/>
                    <a:pt x="2546112" y="895182"/>
                    <a:pt x="2538384" y="899144"/>
                  </a:cubicBezTo>
                  <a:cubicBezTo>
                    <a:pt x="2533318" y="901059"/>
                    <a:pt x="2527798" y="901059"/>
                    <a:pt x="2522733" y="899144"/>
                  </a:cubicBezTo>
                  <a:cubicBezTo>
                    <a:pt x="2491235" y="890708"/>
                    <a:pt x="2461491" y="876556"/>
                    <a:pt x="2435124" y="857385"/>
                  </a:cubicBezTo>
                  <a:cubicBezTo>
                    <a:pt x="2436034" y="868166"/>
                    <a:pt x="2443567" y="876868"/>
                    <a:pt x="2447269" y="887259"/>
                  </a:cubicBezTo>
                  <a:cubicBezTo>
                    <a:pt x="2450970" y="897650"/>
                    <a:pt x="2448502" y="910379"/>
                    <a:pt x="2439216" y="913236"/>
                  </a:cubicBezTo>
                  <a:cubicBezTo>
                    <a:pt x="2460582" y="932297"/>
                    <a:pt x="2485065" y="947539"/>
                    <a:pt x="2511628" y="958307"/>
                  </a:cubicBezTo>
                  <a:cubicBezTo>
                    <a:pt x="2515134" y="959261"/>
                    <a:pt x="2518251" y="961392"/>
                    <a:pt x="2520395" y="964347"/>
                  </a:cubicBezTo>
                  <a:cubicBezTo>
                    <a:pt x="2521953" y="967951"/>
                    <a:pt x="2521758" y="972055"/>
                    <a:pt x="2519940" y="975517"/>
                  </a:cubicBezTo>
                  <a:cubicBezTo>
                    <a:pt x="2511693" y="995974"/>
                    <a:pt x="2489027" y="1005975"/>
                    <a:pt x="2468505" y="1014028"/>
                  </a:cubicBezTo>
                  <a:cubicBezTo>
                    <a:pt x="2477857" y="1022795"/>
                    <a:pt x="2491820" y="1023899"/>
                    <a:pt x="2504289" y="1027017"/>
                  </a:cubicBezTo>
                  <a:cubicBezTo>
                    <a:pt x="2516758" y="1030134"/>
                    <a:pt x="2530266" y="1037992"/>
                    <a:pt x="2531046" y="1050851"/>
                  </a:cubicBezTo>
                  <a:cubicBezTo>
                    <a:pt x="2531825" y="1063710"/>
                    <a:pt x="2519486" y="1072477"/>
                    <a:pt x="2508055" y="1077607"/>
                  </a:cubicBezTo>
                  <a:cubicBezTo>
                    <a:pt x="2487209" y="1087044"/>
                    <a:pt x="2464349" y="1091362"/>
                    <a:pt x="2441489" y="1090206"/>
                  </a:cubicBezTo>
                  <a:cubicBezTo>
                    <a:pt x="2448632" y="1099194"/>
                    <a:pt x="2453893" y="1109534"/>
                    <a:pt x="2456945" y="1120600"/>
                  </a:cubicBezTo>
                  <a:cubicBezTo>
                    <a:pt x="2459867" y="1131056"/>
                    <a:pt x="2458244" y="1145733"/>
                    <a:pt x="2447593" y="1147941"/>
                  </a:cubicBezTo>
                  <a:cubicBezTo>
                    <a:pt x="2441099" y="1149305"/>
                    <a:pt x="2434604" y="1144369"/>
                    <a:pt x="2429344" y="1139758"/>
                  </a:cubicBezTo>
                  <a:lnTo>
                    <a:pt x="2395379" y="1109689"/>
                  </a:lnTo>
                  <a:lnTo>
                    <a:pt x="2403172" y="1150149"/>
                  </a:lnTo>
                  <a:cubicBezTo>
                    <a:pt x="2404146" y="1153215"/>
                    <a:pt x="2404146" y="1156501"/>
                    <a:pt x="2403172" y="1159566"/>
                  </a:cubicBezTo>
                  <a:cubicBezTo>
                    <a:pt x="2402458" y="1161053"/>
                    <a:pt x="2401224" y="1162248"/>
                    <a:pt x="2399730" y="1162943"/>
                  </a:cubicBezTo>
                  <a:cubicBezTo>
                    <a:pt x="2413628" y="1172548"/>
                    <a:pt x="2428954" y="1179887"/>
                    <a:pt x="2445190" y="1184699"/>
                  </a:cubicBezTo>
                  <a:cubicBezTo>
                    <a:pt x="2450061" y="1185731"/>
                    <a:pt x="2454347" y="1188647"/>
                    <a:pt x="2457075" y="1192817"/>
                  </a:cubicBezTo>
                  <a:cubicBezTo>
                    <a:pt x="2458439" y="1197148"/>
                    <a:pt x="2457920" y="1201850"/>
                    <a:pt x="2455711" y="1205805"/>
                  </a:cubicBezTo>
                  <a:cubicBezTo>
                    <a:pt x="2439411" y="1239024"/>
                    <a:pt x="2400380" y="1254123"/>
                    <a:pt x="2365960" y="1240550"/>
                  </a:cubicBezTo>
                  <a:cubicBezTo>
                    <a:pt x="2381936" y="1258799"/>
                    <a:pt x="2395638" y="1279061"/>
                    <a:pt x="2406614" y="1300687"/>
                  </a:cubicBezTo>
                  <a:cubicBezTo>
                    <a:pt x="2409277" y="1305104"/>
                    <a:pt x="2410771" y="1310104"/>
                    <a:pt x="2410901" y="1315235"/>
                  </a:cubicBezTo>
                  <a:cubicBezTo>
                    <a:pt x="2410251" y="1325885"/>
                    <a:pt x="2398431" y="1332964"/>
                    <a:pt x="2387781" y="1332185"/>
                  </a:cubicBezTo>
                  <a:cubicBezTo>
                    <a:pt x="2377195" y="1330496"/>
                    <a:pt x="2367388" y="1325626"/>
                    <a:pt x="2359660" y="1318287"/>
                  </a:cubicBezTo>
                  <a:cubicBezTo>
                    <a:pt x="2342710" y="1304584"/>
                    <a:pt x="2327513" y="1288932"/>
                    <a:pt x="2314200" y="1271658"/>
                  </a:cubicBezTo>
                  <a:lnTo>
                    <a:pt x="2314589" y="1333678"/>
                  </a:lnTo>
                  <a:cubicBezTo>
                    <a:pt x="2314785" y="1338095"/>
                    <a:pt x="2314005" y="1342576"/>
                    <a:pt x="2312382" y="1346667"/>
                  </a:cubicBezTo>
                  <a:cubicBezTo>
                    <a:pt x="2332060" y="1363488"/>
                    <a:pt x="2356478" y="1373619"/>
                    <a:pt x="2382261" y="1375697"/>
                  </a:cubicBezTo>
                  <a:cubicBezTo>
                    <a:pt x="2390248" y="1398492"/>
                    <a:pt x="2373818" y="1424599"/>
                    <a:pt x="2351478" y="1433821"/>
                  </a:cubicBezTo>
                  <a:cubicBezTo>
                    <a:pt x="2329137" y="1443043"/>
                    <a:pt x="2303354" y="1438821"/>
                    <a:pt x="2280689" y="1430184"/>
                  </a:cubicBezTo>
                  <a:cubicBezTo>
                    <a:pt x="2288028" y="1463954"/>
                    <a:pt x="2355309" y="1461227"/>
                    <a:pt x="2352841" y="1495647"/>
                  </a:cubicBezTo>
                  <a:cubicBezTo>
                    <a:pt x="2351997" y="1507012"/>
                    <a:pt x="2342190" y="1515974"/>
                    <a:pt x="2331670" y="1520520"/>
                  </a:cubicBezTo>
                  <a:cubicBezTo>
                    <a:pt x="2293159" y="1537276"/>
                    <a:pt x="2250491" y="1511233"/>
                    <a:pt x="2216720" y="1486360"/>
                  </a:cubicBezTo>
                  <a:cubicBezTo>
                    <a:pt x="2225813" y="1513376"/>
                    <a:pt x="2221786" y="1543056"/>
                    <a:pt x="2205745" y="1566630"/>
                  </a:cubicBezTo>
                  <a:cubicBezTo>
                    <a:pt x="2185223" y="1547861"/>
                    <a:pt x="2168337" y="1525325"/>
                    <a:pt x="2156129" y="1500322"/>
                  </a:cubicBezTo>
                  <a:cubicBezTo>
                    <a:pt x="2156778" y="1519805"/>
                    <a:pt x="2157362" y="1539288"/>
                    <a:pt x="2158012" y="1558252"/>
                  </a:cubicBezTo>
                  <a:cubicBezTo>
                    <a:pt x="2158012" y="1569033"/>
                    <a:pt x="2157232" y="1582346"/>
                    <a:pt x="2147426" y="1586827"/>
                  </a:cubicBezTo>
                  <a:cubicBezTo>
                    <a:pt x="2137619" y="1591308"/>
                    <a:pt x="2126904" y="1583450"/>
                    <a:pt x="2118981" y="1576111"/>
                  </a:cubicBezTo>
                  <a:lnTo>
                    <a:pt x="2059428" y="1521105"/>
                  </a:lnTo>
                  <a:cubicBezTo>
                    <a:pt x="2070858" y="1549030"/>
                    <a:pt x="2078976" y="1578124"/>
                    <a:pt x="2083782" y="1607934"/>
                  </a:cubicBezTo>
                  <a:cubicBezTo>
                    <a:pt x="2046505" y="1600725"/>
                    <a:pt x="2012734" y="1581112"/>
                    <a:pt x="1987926" y="1552277"/>
                  </a:cubicBezTo>
                  <a:cubicBezTo>
                    <a:pt x="1993576" y="1564551"/>
                    <a:pt x="1988185" y="1579034"/>
                    <a:pt x="1975976" y="1584684"/>
                  </a:cubicBezTo>
                  <a:cubicBezTo>
                    <a:pt x="1975911" y="1584684"/>
                    <a:pt x="1975846" y="1584749"/>
                    <a:pt x="1975781" y="1584749"/>
                  </a:cubicBezTo>
                  <a:cubicBezTo>
                    <a:pt x="1961104" y="1590399"/>
                    <a:pt x="1943959" y="1581891"/>
                    <a:pt x="1934997" y="1569033"/>
                  </a:cubicBezTo>
                  <a:cubicBezTo>
                    <a:pt x="1926944" y="1555459"/>
                    <a:pt x="1922462" y="1540068"/>
                    <a:pt x="1922008" y="1524287"/>
                  </a:cubicBezTo>
                  <a:cubicBezTo>
                    <a:pt x="1919540" y="1543315"/>
                    <a:pt x="1915514" y="1564746"/>
                    <a:pt x="1899538" y="1575137"/>
                  </a:cubicBezTo>
                  <a:cubicBezTo>
                    <a:pt x="1883562" y="1585528"/>
                    <a:pt x="1855116" y="1569357"/>
                    <a:pt x="1863819" y="1552277"/>
                  </a:cubicBezTo>
                  <a:cubicBezTo>
                    <a:pt x="1842128" y="1565656"/>
                    <a:pt x="1818294" y="1575267"/>
                    <a:pt x="1793355" y="1580527"/>
                  </a:cubicBezTo>
                  <a:cubicBezTo>
                    <a:pt x="1791148" y="1591049"/>
                    <a:pt x="1785172" y="1600465"/>
                    <a:pt x="1776600" y="1606959"/>
                  </a:cubicBezTo>
                  <a:cubicBezTo>
                    <a:pt x="1759455" y="1619364"/>
                    <a:pt x="1736465" y="1619948"/>
                    <a:pt x="1715554" y="1616896"/>
                  </a:cubicBezTo>
                  <a:cubicBezTo>
                    <a:pt x="1634505" y="1604362"/>
                    <a:pt x="1563716" y="1540912"/>
                    <a:pt x="1481758" y="1546692"/>
                  </a:cubicBezTo>
                  <a:cubicBezTo>
                    <a:pt x="1450456" y="1548900"/>
                    <a:pt x="1420841" y="1561239"/>
                    <a:pt x="1389993" y="1566889"/>
                  </a:cubicBezTo>
                  <a:cubicBezTo>
                    <a:pt x="1292189" y="1584749"/>
                    <a:pt x="1195943" y="1534418"/>
                    <a:pt x="1097230" y="1522273"/>
                  </a:cubicBezTo>
                  <a:cubicBezTo>
                    <a:pt x="1037547" y="1515130"/>
                    <a:pt x="973253" y="1521170"/>
                    <a:pt x="917792" y="1502790"/>
                  </a:cubicBezTo>
                  <a:lnTo>
                    <a:pt x="922792" y="1511818"/>
                  </a:lnTo>
                  <a:cubicBezTo>
                    <a:pt x="873176" y="1490906"/>
                    <a:pt x="831677" y="1454408"/>
                    <a:pt x="804595" y="1407908"/>
                  </a:cubicBezTo>
                  <a:cubicBezTo>
                    <a:pt x="808752" y="1431353"/>
                    <a:pt x="817584" y="1453694"/>
                    <a:pt x="830573" y="1473631"/>
                  </a:cubicBezTo>
                  <a:cubicBezTo>
                    <a:pt x="785567" y="1470968"/>
                    <a:pt x="746797" y="1440835"/>
                    <a:pt x="733158" y="1397842"/>
                  </a:cubicBezTo>
                  <a:lnTo>
                    <a:pt x="740952" y="1458824"/>
                  </a:lnTo>
                  <a:cubicBezTo>
                    <a:pt x="695556" y="1456681"/>
                    <a:pt x="658019" y="1422716"/>
                    <a:pt x="651330" y="1377775"/>
                  </a:cubicBezTo>
                  <a:cubicBezTo>
                    <a:pt x="645290" y="1405116"/>
                    <a:pt x="618988" y="1423105"/>
                    <a:pt x="591322" y="1418819"/>
                  </a:cubicBezTo>
                  <a:cubicBezTo>
                    <a:pt x="584244" y="1418234"/>
                    <a:pt x="578074" y="1413688"/>
                    <a:pt x="575411" y="1407129"/>
                  </a:cubicBezTo>
                  <a:cubicBezTo>
                    <a:pt x="574762" y="1402258"/>
                    <a:pt x="575801" y="1397323"/>
                    <a:pt x="578204" y="1393037"/>
                  </a:cubicBezTo>
                  <a:lnTo>
                    <a:pt x="594764" y="1355435"/>
                  </a:lnTo>
                  <a:cubicBezTo>
                    <a:pt x="576645" y="1363292"/>
                    <a:pt x="556318" y="1364137"/>
                    <a:pt x="537614" y="1357902"/>
                  </a:cubicBezTo>
                  <a:cubicBezTo>
                    <a:pt x="544303" y="1369397"/>
                    <a:pt x="553331" y="1379334"/>
                    <a:pt x="564111" y="1387127"/>
                  </a:cubicBezTo>
                  <a:cubicBezTo>
                    <a:pt x="543264" y="1394985"/>
                    <a:pt x="520145" y="1394401"/>
                    <a:pt x="499752" y="1385438"/>
                  </a:cubicBezTo>
                  <a:cubicBezTo>
                    <a:pt x="479620" y="1376411"/>
                    <a:pt x="460787" y="1364851"/>
                    <a:pt x="443641" y="1350954"/>
                  </a:cubicBezTo>
                  <a:cubicBezTo>
                    <a:pt x="442472" y="1370436"/>
                    <a:pt x="441369" y="1389919"/>
                    <a:pt x="440199" y="1409402"/>
                  </a:cubicBezTo>
                  <a:cubicBezTo>
                    <a:pt x="439485" y="1422391"/>
                    <a:pt x="436758" y="1437458"/>
                    <a:pt x="424743" y="1441874"/>
                  </a:cubicBezTo>
                  <a:cubicBezTo>
                    <a:pt x="416560" y="1443757"/>
                    <a:pt x="407988" y="1441549"/>
                    <a:pt x="401688" y="1435964"/>
                  </a:cubicBezTo>
                  <a:cubicBezTo>
                    <a:pt x="383439" y="1422326"/>
                    <a:pt x="373632" y="1400180"/>
                    <a:pt x="375711" y="1377515"/>
                  </a:cubicBezTo>
                  <a:cubicBezTo>
                    <a:pt x="368697" y="1393686"/>
                    <a:pt x="355449" y="1406415"/>
                    <a:pt x="339018" y="1412779"/>
                  </a:cubicBezTo>
                  <a:cubicBezTo>
                    <a:pt x="333238" y="1415637"/>
                    <a:pt x="326484" y="1415637"/>
                    <a:pt x="320704" y="1412779"/>
                  </a:cubicBezTo>
                  <a:cubicBezTo>
                    <a:pt x="318366" y="1411221"/>
                    <a:pt x="316548" y="1408948"/>
                    <a:pt x="315639" y="1406285"/>
                  </a:cubicBezTo>
                  <a:cubicBezTo>
                    <a:pt x="274984" y="1394530"/>
                    <a:pt x="244980" y="1360110"/>
                    <a:pt x="238745" y="1318287"/>
                  </a:cubicBezTo>
                  <a:lnTo>
                    <a:pt x="229004" y="1387322"/>
                  </a:lnTo>
                  <a:cubicBezTo>
                    <a:pt x="228940" y="1388555"/>
                    <a:pt x="228550" y="1389724"/>
                    <a:pt x="227835" y="1390699"/>
                  </a:cubicBezTo>
                  <a:cubicBezTo>
                    <a:pt x="226472" y="1392257"/>
                    <a:pt x="224004" y="1391997"/>
                    <a:pt x="221925" y="1391543"/>
                  </a:cubicBezTo>
                  <a:cubicBezTo>
                    <a:pt x="196792" y="1386218"/>
                    <a:pt x="172699" y="1370956"/>
                    <a:pt x="161983" y="1347576"/>
                  </a:cubicBezTo>
                  <a:cubicBezTo>
                    <a:pt x="151267" y="1324197"/>
                    <a:pt x="157242" y="1292829"/>
                    <a:pt x="178868" y="1278866"/>
                  </a:cubicBezTo>
                  <a:cubicBezTo>
                    <a:pt x="164970" y="1287439"/>
                    <a:pt x="149774" y="1293674"/>
                    <a:pt x="133863" y="1297375"/>
                  </a:cubicBezTo>
                  <a:cubicBezTo>
                    <a:pt x="128083" y="1299453"/>
                    <a:pt x="121653" y="1298739"/>
                    <a:pt x="116523" y="1295362"/>
                  </a:cubicBezTo>
                  <a:cubicBezTo>
                    <a:pt x="109054" y="1288413"/>
                    <a:pt x="115743" y="1275879"/>
                    <a:pt x="122498" y="1268476"/>
                  </a:cubicBezTo>
                  <a:lnTo>
                    <a:pt x="157307" y="1229055"/>
                  </a:lnTo>
                  <a:cubicBezTo>
                    <a:pt x="128537" y="1232250"/>
                    <a:pt x="99508" y="1225366"/>
                    <a:pt x="75219" y="1209572"/>
                  </a:cubicBezTo>
                  <a:cubicBezTo>
                    <a:pt x="71062" y="1207390"/>
                    <a:pt x="67815" y="1203863"/>
                    <a:pt x="65932" y="1199571"/>
                  </a:cubicBezTo>
                  <a:cubicBezTo>
                    <a:pt x="64828" y="1194258"/>
                    <a:pt x="65867" y="1188719"/>
                    <a:pt x="68855" y="1184179"/>
                  </a:cubicBezTo>
                  <a:cubicBezTo>
                    <a:pt x="85805" y="1152922"/>
                    <a:pt x="116588" y="1131523"/>
                    <a:pt x="151787" y="1126445"/>
                  </a:cubicBezTo>
                  <a:cubicBezTo>
                    <a:pt x="153411" y="1117197"/>
                    <a:pt x="157956" y="1108722"/>
                    <a:pt x="164776" y="1102286"/>
                  </a:cubicBezTo>
                  <a:cubicBezTo>
                    <a:pt x="153216" y="1107624"/>
                    <a:pt x="141071" y="1111501"/>
                    <a:pt x="128602" y="1113846"/>
                  </a:cubicBezTo>
                  <a:cubicBezTo>
                    <a:pt x="124901" y="1115080"/>
                    <a:pt x="120809" y="1114372"/>
                    <a:pt x="117756" y="1111962"/>
                  </a:cubicBezTo>
                  <a:cubicBezTo>
                    <a:pt x="116068" y="1109534"/>
                    <a:pt x="115483" y="1106533"/>
                    <a:pt x="116068" y="1103650"/>
                  </a:cubicBezTo>
                  <a:cubicBezTo>
                    <a:pt x="117886" y="1078289"/>
                    <a:pt x="126524" y="1053897"/>
                    <a:pt x="141201" y="1033122"/>
                  </a:cubicBezTo>
                  <a:cubicBezTo>
                    <a:pt x="118276" y="1058787"/>
                    <a:pt x="81064" y="1065918"/>
                    <a:pt x="50281" y="1050526"/>
                  </a:cubicBezTo>
                  <a:cubicBezTo>
                    <a:pt x="61256" y="1047091"/>
                    <a:pt x="70153" y="1038986"/>
                    <a:pt x="74570" y="1028380"/>
                  </a:cubicBezTo>
                  <a:cubicBezTo>
                    <a:pt x="65347" y="1029757"/>
                    <a:pt x="55931" y="1028978"/>
                    <a:pt x="47034" y="1026108"/>
                  </a:cubicBezTo>
                  <a:cubicBezTo>
                    <a:pt x="34045" y="1021302"/>
                    <a:pt x="23199" y="1006625"/>
                    <a:pt x="27551" y="993636"/>
                  </a:cubicBezTo>
                  <a:cubicBezTo>
                    <a:pt x="32616" y="977790"/>
                    <a:pt x="54437" y="972789"/>
                    <a:pt x="60867" y="957398"/>
                  </a:cubicBezTo>
                  <a:cubicBezTo>
                    <a:pt x="44890" y="953501"/>
                    <a:pt x="28395" y="949345"/>
                    <a:pt x="15406" y="938954"/>
                  </a:cubicBezTo>
                  <a:cubicBezTo>
                    <a:pt x="2418" y="928563"/>
                    <a:pt x="-4077" y="909404"/>
                    <a:pt x="3002" y="8945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6" name="Google Shape;1466;p30"/>
            <p:cNvGrpSpPr/>
            <p:nvPr/>
          </p:nvGrpSpPr>
          <p:grpSpPr>
            <a:xfrm rot="203872">
              <a:off x="-80326" y="4234092"/>
              <a:ext cx="4000487" cy="1323637"/>
              <a:chOff x="9072237" y="5801634"/>
              <a:chExt cx="2557775" cy="1055833"/>
            </a:xfrm>
          </p:grpSpPr>
          <p:sp>
            <p:nvSpPr>
              <p:cNvPr id="1467" name="Google Shape;1467;p30"/>
              <p:cNvSpPr/>
              <p:nvPr/>
            </p:nvSpPr>
            <p:spPr>
              <a:xfrm>
                <a:off x="11472516" y="5801634"/>
                <a:ext cx="17274" cy="8052"/>
              </a:xfrm>
              <a:custGeom>
                <a:avLst/>
                <a:gdLst/>
                <a:ahLst/>
                <a:cxnLst/>
                <a:rect l="l" t="t" r="r" b="b"/>
                <a:pathLst>
                  <a:path w="17274" h="8052" extrusionOk="0">
                    <a:moveTo>
                      <a:pt x="14640" y="778"/>
                    </a:moveTo>
                    <a:cubicBezTo>
                      <a:pt x="15614" y="3181"/>
                      <a:pt x="16523" y="5584"/>
                      <a:pt x="17367" y="8052"/>
                    </a:cubicBezTo>
                    <a:cubicBezTo>
                      <a:pt x="11717" y="5194"/>
                      <a:pt x="5937" y="2467"/>
                      <a:pt x="93" y="-1"/>
                    </a:cubicBezTo>
                    <a:cubicBezTo>
                      <a:pt x="4899" y="519"/>
                      <a:pt x="9769" y="778"/>
                      <a:pt x="14640" y="778"/>
                    </a:cubicBezTo>
                    <a:close/>
                  </a:path>
                </a:pathLst>
              </a:custGeom>
              <a:solidFill>
                <a:srgbClr val="365417">
                  <a:alpha val="27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30"/>
              <p:cNvSpPr/>
              <p:nvPr/>
            </p:nvSpPr>
            <p:spPr>
              <a:xfrm>
                <a:off x="9072237" y="5838929"/>
                <a:ext cx="2557775" cy="1018538"/>
              </a:xfrm>
              <a:custGeom>
                <a:avLst/>
                <a:gdLst/>
                <a:ahLst/>
                <a:cxnLst/>
                <a:rect l="l" t="t" r="r" b="b"/>
                <a:pathLst>
                  <a:path w="2557775" h="1018538" extrusionOk="0">
                    <a:moveTo>
                      <a:pt x="2929" y="294369"/>
                    </a:moveTo>
                    <a:cubicBezTo>
                      <a:pt x="11176" y="277029"/>
                      <a:pt x="34166" y="273002"/>
                      <a:pt x="53259" y="274886"/>
                    </a:cubicBezTo>
                    <a:cubicBezTo>
                      <a:pt x="72352" y="276769"/>
                      <a:pt x="92225" y="282484"/>
                      <a:pt x="110215" y="275990"/>
                    </a:cubicBezTo>
                    <a:cubicBezTo>
                      <a:pt x="77937" y="266170"/>
                      <a:pt x="48778" y="247999"/>
                      <a:pt x="25789" y="223321"/>
                    </a:cubicBezTo>
                    <a:cubicBezTo>
                      <a:pt x="22541" y="220613"/>
                      <a:pt x="20528" y="216736"/>
                      <a:pt x="20204" y="212540"/>
                    </a:cubicBezTo>
                    <a:cubicBezTo>
                      <a:pt x="20593" y="205007"/>
                      <a:pt x="30009" y="202020"/>
                      <a:pt x="37478" y="201305"/>
                    </a:cubicBezTo>
                    <a:cubicBezTo>
                      <a:pt x="76120" y="197532"/>
                      <a:pt x="115086" y="201961"/>
                      <a:pt x="151908" y="214293"/>
                    </a:cubicBezTo>
                    <a:cubicBezTo>
                      <a:pt x="140478" y="184868"/>
                      <a:pt x="137426" y="152877"/>
                      <a:pt x="142946" y="121814"/>
                    </a:cubicBezTo>
                    <a:cubicBezTo>
                      <a:pt x="161455" y="142285"/>
                      <a:pt x="185744" y="156669"/>
                      <a:pt x="212565" y="163054"/>
                    </a:cubicBezTo>
                    <a:cubicBezTo>
                      <a:pt x="204512" y="154793"/>
                      <a:pt x="198537" y="144700"/>
                      <a:pt x="195160" y="133634"/>
                    </a:cubicBezTo>
                    <a:cubicBezTo>
                      <a:pt x="193602" y="130024"/>
                      <a:pt x="193732" y="125893"/>
                      <a:pt x="195550" y="122399"/>
                    </a:cubicBezTo>
                    <a:cubicBezTo>
                      <a:pt x="197433" y="120126"/>
                      <a:pt x="199966" y="118509"/>
                      <a:pt x="202824" y="117788"/>
                    </a:cubicBezTo>
                    <a:cubicBezTo>
                      <a:pt x="220488" y="111482"/>
                      <a:pt x="239257" y="108962"/>
                      <a:pt x="257961" y="110384"/>
                    </a:cubicBezTo>
                    <a:cubicBezTo>
                      <a:pt x="234775" y="101468"/>
                      <a:pt x="212890" y="89402"/>
                      <a:pt x="193017" y="74536"/>
                    </a:cubicBezTo>
                    <a:cubicBezTo>
                      <a:pt x="190809" y="73159"/>
                      <a:pt x="189056" y="71172"/>
                      <a:pt x="187952" y="68821"/>
                    </a:cubicBezTo>
                    <a:cubicBezTo>
                      <a:pt x="187107" y="64255"/>
                      <a:pt x="188731" y="59579"/>
                      <a:pt x="192238" y="56547"/>
                    </a:cubicBezTo>
                    <a:cubicBezTo>
                      <a:pt x="204057" y="43831"/>
                      <a:pt x="219449" y="34920"/>
                      <a:pt x="236334" y="30959"/>
                    </a:cubicBezTo>
                    <a:cubicBezTo>
                      <a:pt x="240750" y="48838"/>
                      <a:pt x="250427" y="64963"/>
                      <a:pt x="264195" y="77199"/>
                    </a:cubicBezTo>
                    <a:cubicBezTo>
                      <a:pt x="266403" y="79478"/>
                      <a:pt x="269326" y="80881"/>
                      <a:pt x="272443" y="81160"/>
                    </a:cubicBezTo>
                    <a:cubicBezTo>
                      <a:pt x="276404" y="80426"/>
                      <a:pt x="279846" y="78069"/>
                      <a:pt x="281989" y="74666"/>
                    </a:cubicBezTo>
                    <a:lnTo>
                      <a:pt x="316019" y="35115"/>
                    </a:lnTo>
                    <a:cubicBezTo>
                      <a:pt x="324267" y="37453"/>
                      <a:pt x="332450" y="40181"/>
                      <a:pt x="340568" y="43103"/>
                    </a:cubicBezTo>
                    <a:cubicBezTo>
                      <a:pt x="338554" y="41090"/>
                      <a:pt x="336737" y="38947"/>
                      <a:pt x="334918" y="36609"/>
                    </a:cubicBezTo>
                    <a:cubicBezTo>
                      <a:pt x="336347" y="37258"/>
                      <a:pt x="337710" y="37908"/>
                      <a:pt x="339205" y="38428"/>
                    </a:cubicBezTo>
                    <a:cubicBezTo>
                      <a:pt x="350570" y="41837"/>
                      <a:pt x="362454" y="43227"/>
                      <a:pt x="374338" y="42519"/>
                    </a:cubicBezTo>
                    <a:cubicBezTo>
                      <a:pt x="344595" y="68204"/>
                      <a:pt x="334528" y="110014"/>
                      <a:pt x="349335" y="146428"/>
                    </a:cubicBezTo>
                    <a:cubicBezTo>
                      <a:pt x="350115" y="148766"/>
                      <a:pt x="351543" y="150818"/>
                      <a:pt x="353492" y="152338"/>
                    </a:cubicBezTo>
                    <a:cubicBezTo>
                      <a:pt x="357388" y="153955"/>
                      <a:pt x="361740" y="153663"/>
                      <a:pt x="365376" y="151559"/>
                    </a:cubicBezTo>
                    <a:cubicBezTo>
                      <a:pt x="387912" y="142304"/>
                      <a:pt x="409018" y="130024"/>
                      <a:pt x="428241" y="115061"/>
                    </a:cubicBezTo>
                    <a:cubicBezTo>
                      <a:pt x="412331" y="153948"/>
                      <a:pt x="418889" y="198441"/>
                      <a:pt x="445386" y="231049"/>
                    </a:cubicBezTo>
                    <a:cubicBezTo>
                      <a:pt x="448634" y="234945"/>
                      <a:pt x="453179" y="238972"/>
                      <a:pt x="458375" y="237868"/>
                    </a:cubicBezTo>
                    <a:cubicBezTo>
                      <a:pt x="461492" y="236829"/>
                      <a:pt x="464220" y="234738"/>
                      <a:pt x="465973" y="231958"/>
                    </a:cubicBezTo>
                    <a:cubicBezTo>
                      <a:pt x="477923" y="217151"/>
                      <a:pt x="488574" y="200980"/>
                      <a:pt x="503575" y="189226"/>
                    </a:cubicBezTo>
                    <a:cubicBezTo>
                      <a:pt x="515525" y="179283"/>
                      <a:pt x="530852" y="174412"/>
                      <a:pt x="546308" y="175653"/>
                    </a:cubicBezTo>
                    <a:cubicBezTo>
                      <a:pt x="542087" y="195979"/>
                      <a:pt x="529098" y="213397"/>
                      <a:pt x="510784" y="223191"/>
                    </a:cubicBezTo>
                    <a:cubicBezTo>
                      <a:pt x="548711" y="242063"/>
                      <a:pt x="593586" y="240946"/>
                      <a:pt x="630540" y="220204"/>
                    </a:cubicBezTo>
                    <a:lnTo>
                      <a:pt x="575792" y="272158"/>
                    </a:lnTo>
                    <a:cubicBezTo>
                      <a:pt x="591054" y="284036"/>
                      <a:pt x="610732" y="288770"/>
                      <a:pt x="629760" y="285147"/>
                    </a:cubicBezTo>
                    <a:cubicBezTo>
                      <a:pt x="648529" y="281490"/>
                      <a:pt x="666648" y="275145"/>
                      <a:pt x="683598" y="266313"/>
                    </a:cubicBezTo>
                    <a:cubicBezTo>
                      <a:pt x="667492" y="292791"/>
                      <a:pt x="657036" y="322340"/>
                      <a:pt x="652945" y="353077"/>
                    </a:cubicBezTo>
                    <a:cubicBezTo>
                      <a:pt x="652295" y="355811"/>
                      <a:pt x="652490" y="358675"/>
                      <a:pt x="653400" y="361325"/>
                    </a:cubicBezTo>
                    <a:cubicBezTo>
                      <a:pt x="656582" y="368209"/>
                      <a:pt x="666388" y="366845"/>
                      <a:pt x="673662" y="363858"/>
                    </a:cubicBezTo>
                    <a:cubicBezTo>
                      <a:pt x="704769" y="350466"/>
                      <a:pt x="730616" y="327210"/>
                      <a:pt x="747177" y="297681"/>
                    </a:cubicBezTo>
                    <a:cubicBezTo>
                      <a:pt x="749320" y="330607"/>
                      <a:pt x="770882" y="359091"/>
                      <a:pt x="801990" y="370092"/>
                    </a:cubicBezTo>
                    <a:cubicBezTo>
                      <a:pt x="804847" y="371424"/>
                      <a:pt x="808224" y="371424"/>
                      <a:pt x="811081" y="370092"/>
                    </a:cubicBezTo>
                    <a:cubicBezTo>
                      <a:pt x="813549" y="368021"/>
                      <a:pt x="815043" y="365007"/>
                      <a:pt x="815173" y="361780"/>
                    </a:cubicBezTo>
                    <a:cubicBezTo>
                      <a:pt x="818615" y="340251"/>
                      <a:pt x="818420" y="318287"/>
                      <a:pt x="814523" y="296836"/>
                    </a:cubicBezTo>
                    <a:cubicBezTo>
                      <a:pt x="822901" y="308721"/>
                      <a:pt x="836085" y="322164"/>
                      <a:pt x="849528" y="316319"/>
                    </a:cubicBezTo>
                    <a:cubicBezTo>
                      <a:pt x="856282" y="312936"/>
                      <a:pt x="860633" y="306091"/>
                      <a:pt x="860828" y="298525"/>
                    </a:cubicBezTo>
                    <a:cubicBezTo>
                      <a:pt x="888169" y="312254"/>
                      <a:pt x="917913" y="320612"/>
                      <a:pt x="948371" y="323138"/>
                    </a:cubicBezTo>
                    <a:cubicBezTo>
                      <a:pt x="927265" y="329568"/>
                      <a:pt x="907912" y="340667"/>
                      <a:pt x="891741" y="355610"/>
                    </a:cubicBezTo>
                    <a:cubicBezTo>
                      <a:pt x="889338" y="357383"/>
                      <a:pt x="887584" y="359929"/>
                      <a:pt x="886870" y="362819"/>
                    </a:cubicBezTo>
                    <a:cubicBezTo>
                      <a:pt x="886286" y="367365"/>
                      <a:pt x="890117" y="371131"/>
                      <a:pt x="893754" y="373794"/>
                    </a:cubicBezTo>
                    <a:cubicBezTo>
                      <a:pt x="926161" y="396414"/>
                      <a:pt x="969153" y="396700"/>
                      <a:pt x="1001819" y="374509"/>
                    </a:cubicBezTo>
                    <a:cubicBezTo>
                      <a:pt x="981038" y="398005"/>
                      <a:pt x="963568" y="424222"/>
                      <a:pt x="949865" y="452440"/>
                    </a:cubicBezTo>
                    <a:cubicBezTo>
                      <a:pt x="948371" y="454590"/>
                      <a:pt x="947917" y="457259"/>
                      <a:pt x="948566" y="459779"/>
                    </a:cubicBezTo>
                    <a:cubicBezTo>
                      <a:pt x="949865" y="462046"/>
                      <a:pt x="952073" y="463669"/>
                      <a:pt x="954606" y="464260"/>
                    </a:cubicBezTo>
                    <a:cubicBezTo>
                      <a:pt x="1008964" y="483743"/>
                      <a:pt x="1076050" y="454973"/>
                      <a:pt x="1099494" y="402174"/>
                    </a:cubicBezTo>
                    <a:cubicBezTo>
                      <a:pt x="1105404" y="413955"/>
                      <a:pt x="1113846" y="424274"/>
                      <a:pt x="1124238" y="432373"/>
                    </a:cubicBezTo>
                    <a:cubicBezTo>
                      <a:pt x="1124497" y="432626"/>
                      <a:pt x="1124822" y="432841"/>
                      <a:pt x="1125146" y="433022"/>
                    </a:cubicBezTo>
                    <a:cubicBezTo>
                      <a:pt x="1119756" y="442277"/>
                      <a:pt x="1113846" y="451187"/>
                      <a:pt x="1107352" y="459714"/>
                    </a:cubicBezTo>
                    <a:cubicBezTo>
                      <a:pt x="1138330" y="474677"/>
                      <a:pt x="1173919" y="476710"/>
                      <a:pt x="1206390" y="465364"/>
                    </a:cubicBezTo>
                    <a:cubicBezTo>
                      <a:pt x="1204312" y="469780"/>
                      <a:pt x="1202234" y="474131"/>
                      <a:pt x="1200221" y="478353"/>
                    </a:cubicBezTo>
                    <a:cubicBezTo>
                      <a:pt x="1194701" y="488393"/>
                      <a:pt x="1191194" y="499427"/>
                      <a:pt x="1189895" y="510824"/>
                    </a:cubicBezTo>
                    <a:cubicBezTo>
                      <a:pt x="1188726" y="522430"/>
                      <a:pt x="1194441" y="533645"/>
                      <a:pt x="1204507" y="539529"/>
                    </a:cubicBezTo>
                    <a:cubicBezTo>
                      <a:pt x="1216846" y="545504"/>
                      <a:pt x="1231653" y="538750"/>
                      <a:pt x="1242044" y="529853"/>
                    </a:cubicBezTo>
                    <a:cubicBezTo>
                      <a:pt x="1252436" y="520955"/>
                      <a:pt x="1261527" y="509590"/>
                      <a:pt x="1273736" y="503875"/>
                    </a:cubicBezTo>
                    <a:cubicBezTo>
                      <a:pt x="1275101" y="544789"/>
                      <a:pt x="1293154" y="583366"/>
                      <a:pt x="1323678" y="610642"/>
                    </a:cubicBezTo>
                    <a:cubicBezTo>
                      <a:pt x="1326081" y="612785"/>
                      <a:pt x="1329263" y="614928"/>
                      <a:pt x="1332185" y="613629"/>
                    </a:cubicBezTo>
                    <a:cubicBezTo>
                      <a:pt x="1333874" y="612694"/>
                      <a:pt x="1335173" y="611233"/>
                      <a:pt x="1335887" y="609473"/>
                    </a:cubicBezTo>
                    <a:cubicBezTo>
                      <a:pt x="1351863" y="579644"/>
                      <a:pt x="1363293" y="547569"/>
                      <a:pt x="1369658" y="514331"/>
                    </a:cubicBezTo>
                    <a:cubicBezTo>
                      <a:pt x="1379010" y="536042"/>
                      <a:pt x="1397258" y="552628"/>
                      <a:pt x="1419794" y="559791"/>
                    </a:cubicBezTo>
                    <a:cubicBezTo>
                      <a:pt x="1423236" y="561253"/>
                      <a:pt x="1427197" y="561253"/>
                      <a:pt x="1430639" y="559791"/>
                    </a:cubicBezTo>
                    <a:cubicBezTo>
                      <a:pt x="1435250" y="557194"/>
                      <a:pt x="1435835" y="550764"/>
                      <a:pt x="1435380" y="545504"/>
                    </a:cubicBezTo>
                    <a:cubicBezTo>
                      <a:pt x="1434016" y="530171"/>
                      <a:pt x="1428886" y="515409"/>
                      <a:pt x="1420509" y="502511"/>
                    </a:cubicBezTo>
                    <a:cubicBezTo>
                      <a:pt x="1428691" y="503291"/>
                      <a:pt x="1435770" y="508356"/>
                      <a:pt x="1443758" y="510110"/>
                    </a:cubicBezTo>
                    <a:lnTo>
                      <a:pt x="1444212" y="510110"/>
                    </a:lnTo>
                    <a:cubicBezTo>
                      <a:pt x="1447394" y="531035"/>
                      <a:pt x="1447719" y="552303"/>
                      <a:pt x="1444991" y="573300"/>
                    </a:cubicBezTo>
                    <a:cubicBezTo>
                      <a:pt x="1470060" y="571579"/>
                      <a:pt x="1494414" y="564402"/>
                      <a:pt x="1516429" y="552258"/>
                    </a:cubicBezTo>
                    <a:cubicBezTo>
                      <a:pt x="1517468" y="580586"/>
                      <a:pt x="1523313" y="608538"/>
                      <a:pt x="1533639" y="634931"/>
                    </a:cubicBezTo>
                    <a:cubicBezTo>
                      <a:pt x="1534808" y="639379"/>
                      <a:pt x="1537731" y="643133"/>
                      <a:pt x="1541822" y="645257"/>
                    </a:cubicBezTo>
                    <a:cubicBezTo>
                      <a:pt x="1546823" y="646120"/>
                      <a:pt x="1551889" y="644471"/>
                      <a:pt x="1555460" y="640840"/>
                    </a:cubicBezTo>
                    <a:cubicBezTo>
                      <a:pt x="1582151" y="619299"/>
                      <a:pt x="1596829" y="586184"/>
                      <a:pt x="1594816" y="551933"/>
                    </a:cubicBezTo>
                    <a:cubicBezTo>
                      <a:pt x="1604232" y="582093"/>
                      <a:pt x="1622157" y="608888"/>
                      <a:pt x="1646445" y="629086"/>
                    </a:cubicBezTo>
                    <a:cubicBezTo>
                      <a:pt x="1657226" y="637983"/>
                      <a:pt x="1674436" y="645062"/>
                      <a:pt x="1683853" y="634801"/>
                    </a:cubicBezTo>
                    <a:cubicBezTo>
                      <a:pt x="1687555" y="629910"/>
                      <a:pt x="1689568" y="623929"/>
                      <a:pt x="1689568" y="617786"/>
                    </a:cubicBezTo>
                    <a:cubicBezTo>
                      <a:pt x="1691711" y="593951"/>
                      <a:pt x="1689179" y="569922"/>
                      <a:pt x="1682099" y="547062"/>
                    </a:cubicBezTo>
                    <a:cubicBezTo>
                      <a:pt x="1709830" y="576073"/>
                      <a:pt x="1746913" y="594315"/>
                      <a:pt x="1786853" y="598563"/>
                    </a:cubicBezTo>
                    <a:cubicBezTo>
                      <a:pt x="1792048" y="599835"/>
                      <a:pt x="1797568" y="598608"/>
                      <a:pt x="1801725" y="595250"/>
                    </a:cubicBezTo>
                    <a:cubicBezTo>
                      <a:pt x="1806400" y="590250"/>
                      <a:pt x="1803933" y="582262"/>
                      <a:pt x="1800750" y="575767"/>
                    </a:cubicBezTo>
                    <a:cubicBezTo>
                      <a:pt x="1791269" y="557772"/>
                      <a:pt x="1777501" y="542400"/>
                      <a:pt x="1760616" y="531022"/>
                    </a:cubicBezTo>
                    <a:cubicBezTo>
                      <a:pt x="1770292" y="528034"/>
                      <a:pt x="1780099" y="532710"/>
                      <a:pt x="1790230" y="534918"/>
                    </a:cubicBezTo>
                    <a:cubicBezTo>
                      <a:pt x="1800361" y="537126"/>
                      <a:pt x="1813025" y="534918"/>
                      <a:pt x="1816207" y="525631"/>
                    </a:cubicBezTo>
                    <a:cubicBezTo>
                      <a:pt x="1819584" y="514916"/>
                      <a:pt x="1807894" y="506148"/>
                      <a:pt x="1797958" y="500758"/>
                    </a:cubicBezTo>
                    <a:lnTo>
                      <a:pt x="1779449" y="491081"/>
                    </a:lnTo>
                    <a:cubicBezTo>
                      <a:pt x="1798088" y="479424"/>
                      <a:pt x="1810427" y="460006"/>
                      <a:pt x="1813155" y="438218"/>
                    </a:cubicBezTo>
                    <a:lnTo>
                      <a:pt x="1807115" y="478742"/>
                    </a:lnTo>
                    <a:cubicBezTo>
                      <a:pt x="1847704" y="467487"/>
                      <a:pt x="1880955" y="438412"/>
                      <a:pt x="1897516" y="399707"/>
                    </a:cubicBezTo>
                    <a:cubicBezTo>
                      <a:pt x="1901737" y="423002"/>
                      <a:pt x="1911024" y="445069"/>
                      <a:pt x="1924792" y="464325"/>
                    </a:cubicBezTo>
                    <a:cubicBezTo>
                      <a:pt x="1950640" y="450226"/>
                      <a:pt x="1968693" y="425093"/>
                      <a:pt x="1973694" y="396069"/>
                    </a:cubicBezTo>
                    <a:cubicBezTo>
                      <a:pt x="1986359" y="427814"/>
                      <a:pt x="2011686" y="452804"/>
                      <a:pt x="2043638" y="464974"/>
                    </a:cubicBezTo>
                    <a:cubicBezTo>
                      <a:pt x="2057990" y="421131"/>
                      <a:pt x="2048704" y="372976"/>
                      <a:pt x="2018959" y="337686"/>
                    </a:cubicBezTo>
                    <a:cubicBezTo>
                      <a:pt x="2039937" y="345602"/>
                      <a:pt x="2062667" y="347622"/>
                      <a:pt x="2084682" y="343531"/>
                    </a:cubicBezTo>
                    <a:cubicBezTo>
                      <a:pt x="2091436" y="342913"/>
                      <a:pt x="2097671" y="339731"/>
                      <a:pt x="2102152" y="334633"/>
                    </a:cubicBezTo>
                    <a:cubicBezTo>
                      <a:pt x="2108646" y="325217"/>
                      <a:pt x="2102152" y="311773"/>
                      <a:pt x="2093515" y="304370"/>
                    </a:cubicBezTo>
                    <a:cubicBezTo>
                      <a:pt x="2084877" y="296966"/>
                      <a:pt x="2073317" y="292290"/>
                      <a:pt x="2066368" y="283003"/>
                    </a:cubicBezTo>
                    <a:lnTo>
                      <a:pt x="2164173" y="295992"/>
                    </a:lnTo>
                    <a:cubicBezTo>
                      <a:pt x="2158522" y="250532"/>
                      <a:pt x="2121505" y="212410"/>
                      <a:pt x="2077928" y="200396"/>
                    </a:cubicBezTo>
                    <a:cubicBezTo>
                      <a:pt x="2089683" y="189907"/>
                      <a:pt x="2097931" y="176049"/>
                      <a:pt x="2101503" y="160715"/>
                    </a:cubicBezTo>
                    <a:cubicBezTo>
                      <a:pt x="2107997" y="175613"/>
                      <a:pt x="2110724" y="191862"/>
                      <a:pt x="2109556" y="208059"/>
                    </a:cubicBezTo>
                    <a:cubicBezTo>
                      <a:pt x="2148457" y="208683"/>
                      <a:pt x="2181837" y="180562"/>
                      <a:pt x="2187812" y="142142"/>
                    </a:cubicBezTo>
                    <a:cubicBezTo>
                      <a:pt x="2200476" y="170911"/>
                      <a:pt x="2235091" y="181562"/>
                      <a:pt x="2265744" y="189031"/>
                    </a:cubicBezTo>
                    <a:cubicBezTo>
                      <a:pt x="2272238" y="190654"/>
                      <a:pt x="2280941" y="191563"/>
                      <a:pt x="2284512" y="185784"/>
                    </a:cubicBezTo>
                    <a:cubicBezTo>
                      <a:pt x="2286526" y="181030"/>
                      <a:pt x="2286136" y="175594"/>
                      <a:pt x="2283474" y="171172"/>
                    </a:cubicBezTo>
                    <a:cubicBezTo>
                      <a:pt x="2271979" y="144330"/>
                      <a:pt x="2255483" y="119931"/>
                      <a:pt x="2234831" y="99279"/>
                    </a:cubicBezTo>
                    <a:cubicBezTo>
                      <a:pt x="2249053" y="100253"/>
                      <a:pt x="2264380" y="100903"/>
                      <a:pt x="2276459" y="93240"/>
                    </a:cubicBezTo>
                    <a:cubicBezTo>
                      <a:pt x="2284577" y="87791"/>
                      <a:pt x="2289124" y="78432"/>
                      <a:pt x="2288474" y="68691"/>
                    </a:cubicBezTo>
                    <a:cubicBezTo>
                      <a:pt x="2300748" y="74081"/>
                      <a:pt x="2312633" y="80192"/>
                      <a:pt x="2324192" y="87005"/>
                    </a:cubicBezTo>
                    <a:cubicBezTo>
                      <a:pt x="2335233" y="93499"/>
                      <a:pt x="2347053" y="102851"/>
                      <a:pt x="2347313" y="115710"/>
                    </a:cubicBezTo>
                    <a:cubicBezTo>
                      <a:pt x="2349390" y="83271"/>
                      <a:pt x="2338025" y="51403"/>
                      <a:pt x="2316010" y="27517"/>
                    </a:cubicBezTo>
                    <a:cubicBezTo>
                      <a:pt x="2340234" y="38200"/>
                      <a:pt x="2366211" y="44422"/>
                      <a:pt x="2392643" y="45896"/>
                    </a:cubicBezTo>
                    <a:cubicBezTo>
                      <a:pt x="2403229" y="46084"/>
                      <a:pt x="2413814" y="44792"/>
                      <a:pt x="2424075" y="42064"/>
                    </a:cubicBezTo>
                    <a:cubicBezTo>
                      <a:pt x="2424075" y="43948"/>
                      <a:pt x="2423686" y="45896"/>
                      <a:pt x="2423426" y="47714"/>
                    </a:cubicBezTo>
                    <a:cubicBezTo>
                      <a:pt x="2424660" y="45441"/>
                      <a:pt x="2426024" y="43233"/>
                      <a:pt x="2427452" y="41220"/>
                    </a:cubicBezTo>
                    <a:cubicBezTo>
                      <a:pt x="2441545" y="37200"/>
                      <a:pt x="2454404" y="29569"/>
                      <a:pt x="2464665" y="19074"/>
                    </a:cubicBezTo>
                    <a:cubicBezTo>
                      <a:pt x="2468302" y="16159"/>
                      <a:pt x="2470120" y="11495"/>
                      <a:pt x="2469406" y="6865"/>
                    </a:cubicBezTo>
                    <a:lnTo>
                      <a:pt x="2469406" y="6865"/>
                    </a:lnTo>
                    <a:cubicBezTo>
                      <a:pt x="2480641" y="2182"/>
                      <a:pt x="2492720" y="-136"/>
                      <a:pt x="2504930" y="46"/>
                    </a:cubicBezTo>
                    <a:cubicBezTo>
                      <a:pt x="2509345" y="-266"/>
                      <a:pt x="2513697" y="975"/>
                      <a:pt x="2517269" y="3553"/>
                    </a:cubicBezTo>
                    <a:cubicBezTo>
                      <a:pt x="2520906" y="7813"/>
                      <a:pt x="2522464" y="13418"/>
                      <a:pt x="2521685" y="18945"/>
                    </a:cubicBezTo>
                    <a:cubicBezTo>
                      <a:pt x="2520191" y="54566"/>
                      <a:pt x="2502721" y="87615"/>
                      <a:pt x="2474147" y="108891"/>
                    </a:cubicBezTo>
                    <a:cubicBezTo>
                      <a:pt x="2496422" y="103767"/>
                      <a:pt x="2519347" y="102383"/>
                      <a:pt x="2542077" y="104799"/>
                    </a:cubicBezTo>
                    <a:cubicBezTo>
                      <a:pt x="2546234" y="104884"/>
                      <a:pt x="2550260" y="106267"/>
                      <a:pt x="2553637" y="108761"/>
                    </a:cubicBezTo>
                    <a:cubicBezTo>
                      <a:pt x="2557209" y="113125"/>
                      <a:pt x="2558638" y="118886"/>
                      <a:pt x="2557469" y="124412"/>
                    </a:cubicBezTo>
                    <a:cubicBezTo>
                      <a:pt x="2552598" y="164313"/>
                      <a:pt x="2522140" y="196291"/>
                      <a:pt x="2482524" y="203058"/>
                    </a:cubicBezTo>
                    <a:cubicBezTo>
                      <a:pt x="2509215" y="222541"/>
                      <a:pt x="2537726" y="244362"/>
                      <a:pt x="2545194" y="276379"/>
                    </a:cubicBezTo>
                    <a:cubicBezTo>
                      <a:pt x="2547078" y="284692"/>
                      <a:pt x="2546429" y="295278"/>
                      <a:pt x="2538700" y="299239"/>
                    </a:cubicBezTo>
                    <a:cubicBezTo>
                      <a:pt x="2533634" y="301155"/>
                      <a:pt x="2528114" y="301155"/>
                      <a:pt x="2523048" y="299239"/>
                    </a:cubicBezTo>
                    <a:cubicBezTo>
                      <a:pt x="2491551" y="290803"/>
                      <a:pt x="2461807" y="276652"/>
                      <a:pt x="2435440" y="257481"/>
                    </a:cubicBezTo>
                    <a:cubicBezTo>
                      <a:pt x="2436349" y="268261"/>
                      <a:pt x="2443883" y="276964"/>
                      <a:pt x="2447584" y="287355"/>
                    </a:cubicBezTo>
                    <a:cubicBezTo>
                      <a:pt x="2451287" y="297746"/>
                      <a:pt x="2448819" y="310474"/>
                      <a:pt x="2439532" y="313332"/>
                    </a:cubicBezTo>
                    <a:cubicBezTo>
                      <a:pt x="2460898" y="332393"/>
                      <a:pt x="2485382" y="347635"/>
                      <a:pt x="2511943" y="358402"/>
                    </a:cubicBezTo>
                    <a:cubicBezTo>
                      <a:pt x="2515451" y="359357"/>
                      <a:pt x="2518568" y="361487"/>
                      <a:pt x="2520711" y="364442"/>
                    </a:cubicBezTo>
                    <a:cubicBezTo>
                      <a:pt x="2522269" y="368047"/>
                      <a:pt x="2522075" y="372151"/>
                      <a:pt x="2520256" y="375613"/>
                    </a:cubicBezTo>
                    <a:cubicBezTo>
                      <a:pt x="2512008" y="396069"/>
                      <a:pt x="2489343" y="406071"/>
                      <a:pt x="2468821" y="414124"/>
                    </a:cubicBezTo>
                    <a:cubicBezTo>
                      <a:pt x="2478173" y="422891"/>
                      <a:pt x="2492136" y="423995"/>
                      <a:pt x="2504605" y="427112"/>
                    </a:cubicBezTo>
                    <a:cubicBezTo>
                      <a:pt x="2517074" y="430230"/>
                      <a:pt x="2530582" y="438088"/>
                      <a:pt x="2531361" y="450946"/>
                    </a:cubicBezTo>
                    <a:cubicBezTo>
                      <a:pt x="2532141" y="463805"/>
                      <a:pt x="2519801" y="472573"/>
                      <a:pt x="2508372" y="477703"/>
                    </a:cubicBezTo>
                    <a:cubicBezTo>
                      <a:pt x="2487525" y="487139"/>
                      <a:pt x="2464665" y="491458"/>
                      <a:pt x="2441805" y="490302"/>
                    </a:cubicBezTo>
                    <a:cubicBezTo>
                      <a:pt x="2448949" y="499290"/>
                      <a:pt x="2454209" y="509629"/>
                      <a:pt x="2457261" y="520695"/>
                    </a:cubicBezTo>
                    <a:cubicBezTo>
                      <a:pt x="2460184" y="531152"/>
                      <a:pt x="2458560" y="545829"/>
                      <a:pt x="2447909" y="548037"/>
                    </a:cubicBezTo>
                    <a:cubicBezTo>
                      <a:pt x="2441415" y="549401"/>
                      <a:pt x="2434921" y="544465"/>
                      <a:pt x="2429660" y="539854"/>
                    </a:cubicBezTo>
                    <a:lnTo>
                      <a:pt x="2395695" y="509785"/>
                    </a:lnTo>
                    <a:lnTo>
                      <a:pt x="2403489" y="550245"/>
                    </a:lnTo>
                    <a:cubicBezTo>
                      <a:pt x="2404463" y="553310"/>
                      <a:pt x="2404463" y="556596"/>
                      <a:pt x="2403489" y="559661"/>
                    </a:cubicBezTo>
                    <a:cubicBezTo>
                      <a:pt x="2402774" y="561149"/>
                      <a:pt x="2401540" y="562344"/>
                      <a:pt x="2400046" y="563038"/>
                    </a:cubicBezTo>
                    <a:cubicBezTo>
                      <a:pt x="2413944" y="572644"/>
                      <a:pt x="2429271" y="579982"/>
                      <a:pt x="2445507" y="584795"/>
                    </a:cubicBezTo>
                    <a:cubicBezTo>
                      <a:pt x="2450377" y="585827"/>
                      <a:pt x="2454664" y="588743"/>
                      <a:pt x="2457391" y="592913"/>
                    </a:cubicBezTo>
                    <a:cubicBezTo>
                      <a:pt x="2458755" y="597244"/>
                      <a:pt x="2458235" y="601946"/>
                      <a:pt x="2456027" y="605901"/>
                    </a:cubicBezTo>
                    <a:cubicBezTo>
                      <a:pt x="2439727" y="639120"/>
                      <a:pt x="2400696" y="654219"/>
                      <a:pt x="2366276" y="640646"/>
                    </a:cubicBezTo>
                    <a:cubicBezTo>
                      <a:pt x="2382252" y="658895"/>
                      <a:pt x="2395955" y="679157"/>
                      <a:pt x="2406930" y="700783"/>
                    </a:cubicBezTo>
                    <a:cubicBezTo>
                      <a:pt x="2409593" y="705199"/>
                      <a:pt x="2411086" y="710200"/>
                      <a:pt x="2411216" y="715330"/>
                    </a:cubicBezTo>
                    <a:cubicBezTo>
                      <a:pt x="2410567" y="725981"/>
                      <a:pt x="2398748" y="733060"/>
                      <a:pt x="2388097" y="732280"/>
                    </a:cubicBezTo>
                    <a:cubicBezTo>
                      <a:pt x="2377511" y="730592"/>
                      <a:pt x="2367705" y="725721"/>
                      <a:pt x="2359976" y="718382"/>
                    </a:cubicBezTo>
                    <a:cubicBezTo>
                      <a:pt x="2343026" y="704680"/>
                      <a:pt x="2327830" y="689028"/>
                      <a:pt x="2314516" y="671753"/>
                    </a:cubicBezTo>
                    <a:lnTo>
                      <a:pt x="2314906" y="733774"/>
                    </a:lnTo>
                    <a:cubicBezTo>
                      <a:pt x="2315101" y="738190"/>
                      <a:pt x="2314322" y="742672"/>
                      <a:pt x="2312698" y="746763"/>
                    </a:cubicBezTo>
                    <a:cubicBezTo>
                      <a:pt x="2332375" y="763583"/>
                      <a:pt x="2356794" y="773714"/>
                      <a:pt x="2382576" y="775792"/>
                    </a:cubicBezTo>
                    <a:cubicBezTo>
                      <a:pt x="2390565" y="798588"/>
                      <a:pt x="2374134" y="824694"/>
                      <a:pt x="2351793" y="833917"/>
                    </a:cubicBezTo>
                    <a:cubicBezTo>
                      <a:pt x="2329453" y="843139"/>
                      <a:pt x="2303671" y="838917"/>
                      <a:pt x="2281006" y="830279"/>
                    </a:cubicBezTo>
                    <a:cubicBezTo>
                      <a:pt x="2288344" y="864050"/>
                      <a:pt x="2355625" y="861322"/>
                      <a:pt x="2353158" y="895743"/>
                    </a:cubicBezTo>
                    <a:cubicBezTo>
                      <a:pt x="2352313" y="907108"/>
                      <a:pt x="2342507" y="916070"/>
                      <a:pt x="2331986" y="920616"/>
                    </a:cubicBezTo>
                    <a:cubicBezTo>
                      <a:pt x="2293474" y="937371"/>
                      <a:pt x="2250807" y="911329"/>
                      <a:pt x="2217036" y="886455"/>
                    </a:cubicBezTo>
                    <a:cubicBezTo>
                      <a:pt x="2226128" y="913472"/>
                      <a:pt x="2222102" y="943151"/>
                      <a:pt x="2206061" y="966725"/>
                    </a:cubicBezTo>
                    <a:cubicBezTo>
                      <a:pt x="2185539" y="947956"/>
                      <a:pt x="2168654" y="925421"/>
                      <a:pt x="2156444" y="900418"/>
                    </a:cubicBezTo>
                    <a:cubicBezTo>
                      <a:pt x="2157094" y="919901"/>
                      <a:pt x="2157679" y="939384"/>
                      <a:pt x="2158328" y="958348"/>
                    </a:cubicBezTo>
                    <a:cubicBezTo>
                      <a:pt x="2158328" y="969128"/>
                      <a:pt x="2157549" y="982442"/>
                      <a:pt x="2147742" y="986922"/>
                    </a:cubicBezTo>
                    <a:cubicBezTo>
                      <a:pt x="2137936" y="991404"/>
                      <a:pt x="2127220" y="983546"/>
                      <a:pt x="2119297" y="976207"/>
                    </a:cubicBezTo>
                    <a:lnTo>
                      <a:pt x="2059744" y="921200"/>
                    </a:lnTo>
                    <a:cubicBezTo>
                      <a:pt x="2071174" y="949126"/>
                      <a:pt x="2079292" y="978220"/>
                      <a:pt x="2084098" y="1008029"/>
                    </a:cubicBezTo>
                    <a:cubicBezTo>
                      <a:pt x="2046820" y="1000820"/>
                      <a:pt x="2013050" y="981207"/>
                      <a:pt x="1988241" y="952373"/>
                    </a:cubicBezTo>
                    <a:cubicBezTo>
                      <a:pt x="1993891" y="964647"/>
                      <a:pt x="1988501" y="979129"/>
                      <a:pt x="1976292" y="984780"/>
                    </a:cubicBezTo>
                    <a:cubicBezTo>
                      <a:pt x="1976227" y="984780"/>
                      <a:pt x="1976162" y="984845"/>
                      <a:pt x="1976097" y="984845"/>
                    </a:cubicBezTo>
                    <a:cubicBezTo>
                      <a:pt x="1961420" y="990495"/>
                      <a:pt x="1944275" y="981987"/>
                      <a:pt x="1935313" y="969128"/>
                    </a:cubicBezTo>
                    <a:cubicBezTo>
                      <a:pt x="1927260" y="955555"/>
                      <a:pt x="1922779" y="940164"/>
                      <a:pt x="1922324" y="924382"/>
                    </a:cubicBezTo>
                    <a:cubicBezTo>
                      <a:pt x="1919856" y="943411"/>
                      <a:pt x="1915830" y="964842"/>
                      <a:pt x="1899854" y="975233"/>
                    </a:cubicBezTo>
                    <a:cubicBezTo>
                      <a:pt x="1883878" y="985624"/>
                      <a:pt x="1855433" y="969453"/>
                      <a:pt x="1864135" y="952373"/>
                    </a:cubicBezTo>
                    <a:cubicBezTo>
                      <a:pt x="1842444" y="965751"/>
                      <a:pt x="1818610" y="975363"/>
                      <a:pt x="1793672" y="980623"/>
                    </a:cubicBezTo>
                    <a:cubicBezTo>
                      <a:pt x="1791464" y="991144"/>
                      <a:pt x="1785489" y="1000561"/>
                      <a:pt x="1776917" y="1007055"/>
                    </a:cubicBezTo>
                    <a:cubicBezTo>
                      <a:pt x="1759772" y="1019459"/>
                      <a:pt x="1736782" y="1020044"/>
                      <a:pt x="1715870" y="1016991"/>
                    </a:cubicBezTo>
                    <a:cubicBezTo>
                      <a:pt x="1634821" y="1004457"/>
                      <a:pt x="1564033" y="941008"/>
                      <a:pt x="1482075" y="946788"/>
                    </a:cubicBezTo>
                    <a:cubicBezTo>
                      <a:pt x="1450772" y="948931"/>
                      <a:pt x="1421158" y="961335"/>
                      <a:pt x="1390310" y="966985"/>
                    </a:cubicBezTo>
                    <a:cubicBezTo>
                      <a:pt x="1292505" y="984845"/>
                      <a:pt x="1196260" y="934514"/>
                      <a:pt x="1097545" y="922369"/>
                    </a:cubicBezTo>
                    <a:cubicBezTo>
                      <a:pt x="1037863" y="915226"/>
                      <a:pt x="973569" y="921265"/>
                      <a:pt x="918107" y="902886"/>
                    </a:cubicBezTo>
                    <a:lnTo>
                      <a:pt x="923108" y="911913"/>
                    </a:lnTo>
                    <a:cubicBezTo>
                      <a:pt x="873491" y="891002"/>
                      <a:pt x="831993" y="854504"/>
                      <a:pt x="804912" y="808004"/>
                    </a:cubicBezTo>
                    <a:cubicBezTo>
                      <a:pt x="809068" y="831449"/>
                      <a:pt x="817901" y="853789"/>
                      <a:pt x="830889" y="873727"/>
                    </a:cubicBezTo>
                    <a:cubicBezTo>
                      <a:pt x="785883" y="871064"/>
                      <a:pt x="747112" y="840930"/>
                      <a:pt x="733474" y="797938"/>
                    </a:cubicBezTo>
                    <a:lnTo>
                      <a:pt x="741267" y="858920"/>
                    </a:lnTo>
                    <a:cubicBezTo>
                      <a:pt x="695872" y="856777"/>
                      <a:pt x="658335" y="822812"/>
                      <a:pt x="651646" y="777871"/>
                    </a:cubicBezTo>
                    <a:cubicBezTo>
                      <a:pt x="645606" y="805211"/>
                      <a:pt x="619305" y="823201"/>
                      <a:pt x="591639" y="818914"/>
                    </a:cubicBezTo>
                    <a:cubicBezTo>
                      <a:pt x="584559" y="818330"/>
                      <a:pt x="578390" y="813784"/>
                      <a:pt x="575727" y="807225"/>
                    </a:cubicBezTo>
                    <a:cubicBezTo>
                      <a:pt x="575078" y="802354"/>
                      <a:pt x="576117" y="797419"/>
                      <a:pt x="578520" y="793132"/>
                    </a:cubicBezTo>
                    <a:lnTo>
                      <a:pt x="595080" y="755530"/>
                    </a:lnTo>
                    <a:cubicBezTo>
                      <a:pt x="576961" y="763388"/>
                      <a:pt x="556634" y="764232"/>
                      <a:pt x="537931" y="757998"/>
                    </a:cubicBezTo>
                    <a:cubicBezTo>
                      <a:pt x="544620" y="769493"/>
                      <a:pt x="553646" y="779429"/>
                      <a:pt x="564427" y="787222"/>
                    </a:cubicBezTo>
                    <a:cubicBezTo>
                      <a:pt x="543581" y="795080"/>
                      <a:pt x="520460" y="794496"/>
                      <a:pt x="500068" y="785534"/>
                    </a:cubicBezTo>
                    <a:cubicBezTo>
                      <a:pt x="479936" y="776507"/>
                      <a:pt x="461102" y="764947"/>
                      <a:pt x="443958" y="751049"/>
                    </a:cubicBezTo>
                    <a:cubicBezTo>
                      <a:pt x="442789" y="770532"/>
                      <a:pt x="441684" y="790015"/>
                      <a:pt x="440516" y="809498"/>
                    </a:cubicBezTo>
                    <a:cubicBezTo>
                      <a:pt x="439801" y="822487"/>
                      <a:pt x="437074" y="837553"/>
                      <a:pt x="425059" y="841970"/>
                    </a:cubicBezTo>
                    <a:cubicBezTo>
                      <a:pt x="416876" y="843853"/>
                      <a:pt x="408303" y="841644"/>
                      <a:pt x="402004" y="836059"/>
                    </a:cubicBezTo>
                    <a:cubicBezTo>
                      <a:pt x="383755" y="822422"/>
                      <a:pt x="373949" y="800276"/>
                      <a:pt x="376027" y="777611"/>
                    </a:cubicBezTo>
                    <a:cubicBezTo>
                      <a:pt x="369013" y="793782"/>
                      <a:pt x="355765" y="806511"/>
                      <a:pt x="339334" y="812875"/>
                    </a:cubicBezTo>
                    <a:cubicBezTo>
                      <a:pt x="333555" y="815732"/>
                      <a:pt x="326800" y="815732"/>
                      <a:pt x="321020" y="812875"/>
                    </a:cubicBezTo>
                    <a:cubicBezTo>
                      <a:pt x="318682" y="811317"/>
                      <a:pt x="316864" y="809044"/>
                      <a:pt x="315954" y="806381"/>
                    </a:cubicBezTo>
                    <a:cubicBezTo>
                      <a:pt x="275300" y="794626"/>
                      <a:pt x="245296" y="760206"/>
                      <a:pt x="239062" y="718382"/>
                    </a:cubicBezTo>
                    <a:lnTo>
                      <a:pt x="229320" y="787417"/>
                    </a:lnTo>
                    <a:cubicBezTo>
                      <a:pt x="229255" y="788651"/>
                      <a:pt x="228866" y="789820"/>
                      <a:pt x="228151" y="790794"/>
                    </a:cubicBezTo>
                    <a:cubicBezTo>
                      <a:pt x="226787" y="792353"/>
                      <a:pt x="224320" y="792093"/>
                      <a:pt x="222242" y="791639"/>
                    </a:cubicBezTo>
                    <a:cubicBezTo>
                      <a:pt x="197109" y="786313"/>
                      <a:pt x="173014" y="771052"/>
                      <a:pt x="162299" y="747672"/>
                    </a:cubicBezTo>
                    <a:cubicBezTo>
                      <a:pt x="151584" y="724293"/>
                      <a:pt x="157558" y="692925"/>
                      <a:pt x="179184" y="678962"/>
                    </a:cubicBezTo>
                    <a:cubicBezTo>
                      <a:pt x="165286" y="687534"/>
                      <a:pt x="150090" y="693769"/>
                      <a:pt x="134178" y="697471"/>
                    </a:cubicBezTo>
                    <a:cubicBezTo>
                      <a:pt x="128398" y="699549"/>
                      <a:pt x="121969" y="698835"/>
                      <a:pt x="116839" y="695458"/>
                    </a:cubicBezTo>
                    <a:cubicBezTo>
                      <a:pt x="109371" y="688509"/>
                      <a:pt x="116059" y="675975"/>
                      <a:pt x="122813" y="668571"/>
                    </a:cubicBezTo>
                    <a:lnTo>
                      <a:pt x="157623" y="629151"/>
                    </a:lnTo>
                    <a:cubicBezTo>
                      <a:pt x="128853" y="632346"/>
                      <a:pt x="99823" y="625462"/>
                      <a:pt x="75535" y="609668"/>
                    </a:cubicBezTo>
                    <a:cubicBezTo>
                      <a:pt x="71379" y="607486"/>
                      <a:pt x="68132" y="603959"/>
                      <a:pt x="66248" y="599667"/>
                    </a:cubicBezTo>
                    <a:cubicBezTo>
                      <a:pt x="65144" y="594354"/>
                      <a:pt x="66183" y="588814"/>
                      <a:pt x="69170" y="584275"/>
                    </a:cubicBezTo>
                    <a:cubicBezTo>
                      <a:pt x="86120" y="553018"/>
                      <a:pt x="116903" y="531613"/>
                      <a:pt x="152103" y="526540"/>
                    </a:cubicBezTo>
                    <a:cubicBezTo>
                      <a:pt x="153726" y="517292"/>
                      <a:pt x="158272" y="508817"/>
                      <a:pt x="165091" y="502382"/>
                    </a:cubicBezTo>
                    <a:cubicBezTo>
                      <a:pt x="153531" y="507713"/>
                      <a:pt x="141387" y="511597"/>
                      <a:pt x="128918" y="513941"/>
                    </a:cubicBezTo>
                    <a:cubicBezTo>
                      <a:pt x="125216" y="515175"/>
                      <a:pt x="121125" y="514467"/>
                      <a:pt x="118073" y="512058"/>
                    </a:cubicBezTo>
                    <a:cubicBezTo>
                      <a:pt x="116384" y="509629"/>
                      <a:pt x="115800" y="506629"/>
                      <a:pt x="116384" y="503745"/>
                    </a:cubicBezTo>
                    <a:cubicBezTo>
                      <a:pt x="118203" y="478385"/>
                      <a:pt x="126840" y="453992"/>
                      <a:pt x="141517" y="433217"/>
                    </a:cubicBezTo>
                    <a:cubicBezTo>
                      <a:pt x="118592" y="458883"/>
                      <a:pt x="81380" y="466013"/>
                      <a:pt x="50597" y="450622"/>
                    </a:cubicBezTo>
                    <a:cubicBezTo>
                      <a:pt x="61572" y="447186"/>
                      <a:pt x="70470" y="439082"/>
                      <a:pt x="74885" y="428476"/>
                    </a:cubicBezTo>
                    <a:cubicBezTo>
                      <a:pt x="65664" y="429853"/>
                      <a:pt x="56247" y="429074"/>
                      <a:pt x="47349" y="426203"/>
                    </a:cubicBezTo>
                    <a:cubicBezTo>
                      <a:pt x="34361" y="421397"/>
                      <a:pt x="23515" y="406720"/>
                      <a:pt x="27866" y="393732"/>
                    </a:cubicBezTo>
                    <a:cubicBezTo>
                      <a:pt x="32932" y="377885"/>
                      <a:pt x="54753" y="372885"/>
                      <a:pt x="61182" y="357494"/>
                    </a:cubicBezTo>
                    <a:cubicBezTo>
                      <a:pt x="45207" y="353597"/>
                      <a:pt x="28711" y="349440"/>
                      <a:pt x="15722" y="339049"/>
                    </a:cubicBezTo>
                    <a:cubicBezTo>
                      <a:pt x="2734" y="328659"/>
                      <a:pt x="-4150" y="309240"/>
                      <a:pt x="2929" y="294369"/>
                    </a:cubicBezTo>
                    <a:close/>
                  </a:path>
                </a:pathLst>
              </a:custGeom>
              <a:solidFill>
                <a:srgbClr val="365417">
                  <a:alpha val="27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9" name="Google Shape;1469;p30"/>
            <p:cNvGrpSpPr/>
            <p:nvPr/>
          </p:nvGrpSpPr>
          <p:grpSpPr>
            <a:xfrm>
              <a:off x="2526477" y="4197259"/>
              <a:ext cx="1022385" cy="523746"/>
              <a:chOff x="3549560" y="5852195"/>
              <a:chExt cx="1118951" cy="573214"/>
            </a:xfrm>
          </p:grpSpPr>
          <p:sp>
            <p:nvSpPr>
              <p:cNvPr id="1470" name="Google Shape;1470;p30"/>
              <p:cNvSpPr/>
              <p:nvPr/>
            </p:nvSpPr>
            <p:spPr>
              <a:xfrm>
                <a:off x="4433845" y="6059328"/>
                <a:ext cx="234666" cy="33599"/>
              </a:xfrm>
              <a:custGeom>
                <a:avLst/>
                <a:gdLst/>
                <a:ahLst/>
                <a:cxnLst/>
                <a:rect l="l" t="t" r="r" b="b"/>
                <a:pathLst>
                  <a:path w="173185" h="24796" extrusionOk="0">
                    <a:moveTo>
                      <a:pt x="3655" y="12987"/>
                    </a:moveTo>
                    <a:cubicBezTo>
                      <a:pt x="59247" y="8052"/>
                      <a:pt x="114058" y="843"/>
                      <a:pt x="169779" y="-1"/>
                    </a:cubicBezTo>
                    <a:cubicBezTo>
                      <a:pt x="174001" y="-1"/>
                      <a:pt x="174650" y="5065"/>
                      <a:pt x="170364" y="6493"/>
                    </a:cubicBezTo>
                    <a:cubicBezTo>
                      <a:pt x="113019" y="22664"/>
                      <a:pt x="57817" y="30912"/>
                      <a:pt x="2356" y="19482"/>
                    </a:cubicBezTo>
                    <a:cubicBezTo>
                      <a:pt x="-1281" y="18703"/>
                      <a:pt x="-307" y="14027"/>
                      <a:pt x="3655" y="136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p30"/>
              <p:cNvSpPr/>
              <p:nvPr/>
            </p:nvSpPr>
            <p:spPr>
              <a:xfrm>
                <a:off x="4417768" y="6085273"/>
                <a:ext cx="190986" cy="121399"/>
              </a:xfrm>
              <a:custGeom>
                <a:avLst/>
                <a:gdLst/>
                <a:ahLst/>
                <a:cxnLst/>
                <a:rect l="l" t="t" r="r" b="b"/>
                <a:pathLst>
                  <a:path w="140949" h="89593" extrusionOk="0">
                    <a:moveTo>
                      <a:pt x="4410" y="211"/>
                    </a:moveTo>
                    <a:cubicBezTo>
                      <a:pt x="60001" y="13850"/>
                      <a:pt x="99746" y="47490"/>
                      <a:pt x="139557" y="80416"/>
                    </a:cubicBezTo>
                    <a:cubicBezTo>
                      <a:pt x="144103" y="84183"/>
                      <a:pt x="137284" y="91781"/>
                      <a:pt x="131634" y="88989"/>
                    </a:cubicBezTo>
                    <a:cubicBezTo>
                      <a:pt x="107085" y="77617"/>
                      <a:pt x="83251" y="64797"/>
                      <a:pt x="60196" y="50607"/>
                    </a:cubicBezTo>
                    <a:cubicBezTo>
                      <a:pt x="39220" y="36710"/>
                      <a:pt x="21230" y="19565"/>
                      <a:pt x="968" y="5147"/>
                    </a:cubicBezTo>
                    <a:cubicBezTo>
                      <a:pt x="-1435" y="3458"/>
                      <a:pt x="1552" y="-633"/>
                      <a:pt x="4604" y="8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30"/>
              <p:cNvSpPr/>
              <p:nvPr/>
            </p:nvSpPr>
            <p:spPr>
              <a:xfrm>
                <a:off x="4240997" y="5984524"/>
                <a:ext cx="425920" cy="76053"/>
              </a:xfrm>
              <a:custGeom>
                <a:avLst/>
                <a:gdLst/>
                <a:ahLst/>
                <a:cxnLst/>
                <a:rect l="l" t="t" r="r" b="b"/>
                <a:pathLst>
                  <a:path w="314332" h="56128" extrusionOk="0">
                    <a:moveTo>
                      <a:pt x="311731" y="11091"/>
                    </a:moveTo>
                    <a:cubicBezTo>
                      <a:pt x="214317" y="46875"/>
                      <a:pt x="103913" y="45186"/>
                      <a:pt x="3900" y="56097"/>
                    </a:cubicBezTo>
                    <a:cubicBezTo>
                      <a:pt x="-905" y="56616"/>
                      <a:pt x="-1230" y="50447"/>
                      <a:pt x="3316" y="49148"/>
                    </a:cubicBezTo>
                    <a:cubicBezTo>
                      <a:pt x="101185" y="20703"/>
                      <a:pt x="214641" y="-13457"/>
                      <a:pt x="312121" y="5441"/>
                    </a:cubicBezTo>
                    <a:cubicBezTo>
                      <a:pt x="315563" y="6155"/>
                      <a:pt x="314913" y="9922"/>
                      <a:pt x="311731" y="1109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30"/>
              <p:cNvSpPr/>
              <p:nvPr/>
            </p:nvSpPr>
            <p:spPr>
              <a:xfrm>
                <a:off x="4098563" y="5920511"/>
                <a:ext cx="496789" cy="132285"/>
              </a:xfrm>
              <a:custGeom>
                <a:avLst/>
                <a:gdLst/>
                <a:ahLst/>
                <a:cxnLst/>
                <a:rect l="l" t="t" r="r" b="b"/>
                <a:pathLst>
                  <a:path w="366634" h="97627" extrusionOk="0">
                    <a:moveTo>
                      <a:pt x="363821" y="6493"/>
                    </a:moveTo>
                    <a:cubicBezTo>
                      <a:pt x="248547" y="48447"/>
                      <a:pt x="122168" y="64942"/>
                      <a:pt x="3971" y="97414"/>
                    </a:cubicBezTo>
                    <a:cubicBezTo>
                      <a:pt x="2542" y="98005"/>
                      <a:pt x="919" y="97323"/>
                      <a:pt x="334" y="95888"/>
                    </a:cubicBezTo>
                    <a:cubicBezTo>
                      <a:pt x="-315" y="94452"/>
                      <a:pt x="399" y="92809"/>
                      <a:pt x="1828" y="92218"/>
                    </a:cubicBezTo>
                    <a:cubicBezTo>
                      <a:pt x="112231" y="29808"/>
                      <a:pt x="239585" y="453"/>
                      <a:pt x="363237" y="-1"/>
                    </a:cubicBezTo>
                    <a:cubicBezTo>
                      <a:pt x="367653" y="-1"/>
                      <a:pt x="367913" y="4805"/>
                      <a:pt x="363821" y="649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30"/>
              <p:cNvSpPr/>
              <p:nvPr/>
            </p:nvSpPr>
            <p:spPr>
              <a:xfrm>
                <a:off x="3970260" y="5880106"/>
                <a:ext cx="486511" cy="179589"/>
              </a:xfrm>
              <a:custGeom>
                <a:avLst/>
                <a:gdLst/>
                <a:ahLst/>
                <a:cxnLst/>
                <a:rect l="l" t="t" r="r" b="b"/>
                <a:pathLst>
                  <a:path w="359049" h="132538" extrusionOk="0">
                    <a:moveTo>
                      <a:pt x="357882" y="3571"/>
                    </a:moveTo>
                    <a:cubicBezTo>
                      <a:pt x="243452" y="54551"/>
                      <a:pt x="117592" y="80528"/>
                      <a:pt x="2772" y="132288"/>
                    </a:cubicBezTo>
                    <a:cubicBezTo>
                      <a:pt x="499" y="133327"/>
                      <a:pt x="-994" y="130859"/>
                      <a:pt x="1084" y="129561"/>
                    </a:cubicBezTo>
                    <a:cubicBezTo>
                      <a:pt x="107201" y="66176"/>
                      <a:pt x="230398" y="1038"/>
                      <a:pt x="356972" y="-1"/>
                    </a:cubicBezTo>
                    <a:cubicBezTo>
                      <a:pt x="359051" y="-1"/>
                      <a:pt x="360155" y="2532"/>
                      <a:pt x="357882" y="357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30"/>
              <p:cNvSpPr/>
              <p:nvPr/>
            </p:nvSpPr>
            <p:spPr>
              <a:xfrm>
                <a:off x="3835548" y="5852195"/>
                <a:ext cx="459396" cy="244594"/>
              </a:xfrm>
              <a:custGeom>
                <a:avLst/>
                <a:gdLst/>
                <a:ahLst/>
                <a:cxnLst/>
                <a:rect l="l" t="t" r="r" b="b"/>
                <a:pathLst>
                  <a:path w="339038" h="180512" extrusionOk="0">
                    <a:moveTo>
                      <a:pt x="338617" y="2407"/>
                    </a:moveTo>
                    <a:cubicBezTo>
                      <a:pt x="280817" y="34878"/>
                      <a:pt x="219121" y="62739"/>
                      <a:pt x="158334" y="89885"/>
                    </a:cubicBezTo>
                    <a:cubicBezTo>
                      <a:pt x="99885" y="115862"/>
                      <a:pt x="47477" y="133852"/>
                      <a:pt x="3835" y="179767"/>
                    </a:cubicBezTo>
                    <a:cubicBezTo>
                      <a:pt x="2146" y="181585"/>
                      <a:pt x="-972" y="179767"/>
                      <a:pt x="458" y="177623"/>
                    </a:cubicBezTo>
                    <a:cubicBezTo>
                      <a:pt x="31306" y="136969"/>
                      <a:pt x="74882" y="92223"/>
                      <a:pt x="123005" y="66051"/>
                    </a:cubicBezTo>
                    <a:cubicBezTo>
                      <a:pt x="187949" y="30657"/>
                      <a:pt x="266595" y="17798"/>
                      <a:pt x="337318" y="68"/>
                    </a:cubicBezTo>
                    <a:cubicBezTo>
                      <a:pt x="339072" y="-386"/>
                      <a:pt x="339851" y="1497"/>
                      <a:pt x="338292" y="24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30"/>
              <p:cNvSpPr/>
              <p:nvPr/>
            </p:nvSpPr>
            <p:spPr>
              <a:xfrm>
                <a:off x="4264934" y="6047914"/>
                <a:ext cx="265187" cy="196337"/>
              </a:xfrm>
              <a:custGeom>
                <a:avLst/>
                <a:gdLst/>
                <a:ahLst/>
                <a:cxnLst/>
                <a:rect l="l" t="t" r="r" b="b"/>
                <a:pathLst>
                  <a:path w="195710" h="144898" extrusionOk="0">
                    <a:moveTo>
                      <a:pt x="4100" y="42"/>
                    </a:moveTo>
                    <a:cubicBezTo>
                      <a:pt x="39559" y="14531"/>
                      <a:pt x="73784" y="32046"/>
                      <a:pt x="106256" y="52387"/>
                    </a:cubicBezTo>
                    <a:cubicBezTo>
                      <a:pt x="142949" y="75571"/>
                      <a:pt x="166133" y="105640"/>
                      <a:pt x="194643" y="135644"/>
                    </a:cubicBezTo>
                    <a:cubicBezTo>
                      <a:pt x="198346" y="139540"/>
                      <a:pt x="192501" y="147333"/>
                      <a:pt x="186721" y="144151"/>
                    </a:cubicBezTo>
                    <a:cubicBezTo>
                      <a:pt x="152885" y="125902"/>
                      <a:pt x="116322" y="111680"/>
                      <a:pt x="87163" y="88430"/>
                    </a:cubicBezTo>
                    <a:cubicBezTo>
                      <a:pt x="55795" y="62985"/>
                      <a:pt x="26831" y="34722"/>
                      <a:pt x="593" y="4004"/>
                    </a:cubicBezTo>
                    <a:cubicBezTo>
                      <a:pt x="-965" y="2121"/>
                      <a:pt x="1373" y="-867"/>
                      <a:pt x="4100" y="2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30"/>
              <p:cNvSpPr/>
              <p:nvPr/>
            </p:nvSpPr>
            <p:spPr>
              <a:xfrm>
                <a:off x="4114861" y="6050286"/>
                <a:ext cx="307300" cy="212946"/>
              </a:xfrm>
              <a:custGeom>
                <a:avLst/>
                <a:gdLst/>
                <a:ahLst/>
                <a:cxnLst/>
                <a:rect l="l" t="t" r="r" b="b"/>
                <a:pathLst>
                  <a:path w="226790" h="157156" extrusionOk="0">
                    <a:moveTo>
                      <a:pt x="2013" y="46"/>
                    </a:moveTo>
                    <a:cubicBezTo>
                      <a:pt x="103519" y="22971"/>
                      <a:pt x="157876" y="91616"/>
                      <a:pt x="226002" y="151428"/>
                    </a:cubicBezTo>
                    <a:cubicBezTo>
                      <a:pt x="228729" y="153767"/>
                      <a:pt x="224573" y="158572"/>
                      <a:pt x="221066" y="156754"/>
                    </a:cubicBezTo>
                    <a:cubicBezTo>
                      <a:pt x="138263" y="113632"/>
                      <a:pt x="79879" y="48948"/>
                      <a:pt x="649" y="2514"/>
                    </a:cubicBezTo>
                    <a:cubicBezTo>
                      <a:pt x="-520" y="1799"/>
                      <a:pt x="259" y="-344"/>
                      <a:pt x="2013" y="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30"/>
              <p:cNvSpPr/>
              <p:nvPr/>
            </p:nvSpPr>
            <p:spPr>
              <a:xfrm>
                <a:off x="3976430" y="6055514"/>
                <a:ext cx="372057" cy="230368"/>
              </a:xfrm>
              <a:custGeom>
                <a:avLst/>
                <a:gdLst/>
                <a:ahLst/>
                <a:cxnLst/>
                <a:rect l="l" t="t" r="r" b="b"/>
                <a:pathLst>
                  <a:path w="274581" h="170013" extrusionOk="0">
                    <a:moveTo>
                      <a:pt x="1987" y="21"/>
                    </a:moveTo>
                    <a:cubicBezTo>
                      <a:pt x="116352" y="21906"/>
                      <a:pt x="193635" y="94253"/>
                      <a:pt x="272995" y="159066"/>
                    </a:cubicBezTo>
                    <a:cubicBezTo>
                      <a:pt x="277606" y="162833"/>
                      <a:pt x="271956" y="171535"/>
                      <a:pt x="265331" y="169782"/>
                    </a:cubicBezTo>
                    <a:cubicBezTo>
                      <a:pt x="153110" y="140168"/>
                      <a:pt x="102973" y="44312"/>
                      <a:pt x="688" y="2488"/>
                    </a:cubicBezTo>
                    <a:cubicBezTo>
                      <a:pt x="-741" y="1904"/>
                      <a:pt x="688" y="-239"/>
                      <a:pt x="1987" y="2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30"/>
              <p:cNvSpPr/>
              <p:nvPr/>
            </p:nvSpPr>
            <p:spPr>
              <a:xfrm>
                <a:off x="3844790" y="6088522"/>
                <a:ext cx="393399" cy="203952"/>
              </a:xfrm>
              <a:custGeom>
                <a:avLst/>
                <a:gdLst/>
                <a:ahLst/>
                <a:cxnLst/>
                <a:rect l="l" t="t" r="r" b="b"/>
                <a:pathLst>
                  <a:path w="290331" h="150518" extrusionOk="0">
                    <a:moveTo>
                      <a:pt x="978" y="2945"/>
                    </a:moveTo>
                    <a:cubicBezTo>
                      <a:pt x="47218" y="-8095"/>
                      <a:pt x="92418" y="14310"/>
                      <a:pt x="129695" y="30221"/>
                    </a:cubicBezTo>
                    <a:cubicBezTo>
                      <a:pt x="192106" y="56848"/>
                      <a:pt x="246074" y="102049"/>
                      <a:pt x="289910" y="147119"/>
                    </a:cubicBezTo>
                    <a:cubicBezTo>
                      <a:pt x="291469" y="148743"/>
                      <a:pt x="289196" y="151146"/>
                      <a:pt x="286923" y="150366"/>
                    </a:cubicBezTo>
                    <a:cubicBezTo>
                      <a:pt x="236137" y="133124"/>
                      <a:pt x="187495" y="109998"/>
                      <a:pt x="142035" y="81461"/>
                    </a:cubicBezTo>
                    <a:cubicBezTo>
                      <a:pt x="93132" y="50354"/>
                      <a:pt x="64103" y="18531"/>
                      <a:pt x="848" y="4893"/>
                    </a:cubicBezTo>
                    <a:cubicBezTo>
                      <a:pt x="-126" y="4893"/>
                      <a:pt x="-191" y="3335"/>
                      <a:pt x="848" y="30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30"/>
              <p:cNvSpPr/>
              <p:nvPr/>
            </p:nvSpPr>
            <p:spPr>
              <a:xfrm>
                <a:off x="3760179" y="6128671"/>
                <a:ext cx="332269" cy="176972"/>
              </a:xfrm>
              <a:custGeom>
                <a:avLst/>
                <a:gdLst/>
                <a:ahLst/>
                <a:cxnLst/>
                <a:rect l="l" t="t" r="r" b="b"/>
                <a:pathLst>
                  <a:path w="245217" h="130607" extrusionOk="0">
                    <a:moveTo>
                      <a:pt x="240111" y="130226"/>
                    </a:moveTo>
                    <a:cubicBezTo>
                      <a:pt x="199976" y="109119"/>
                      <a:pt x="155685" y="93793"/>
                      <a:pt x="117758" y="70284"/>
                    </a:cubicBezTo>
                    <a:cubicBezTo>
                      <a:pt x="78792" y="46254"/>
                      <a:pt x="45607" y="23719"/>
                      <a:pt x="1445" y="5990"/>
                    </a:cubicBezTo>
                    <a:cubicBezTo>
                      <a:pt x="-1218" y="4886"/>
                      <a:pt x="406" y="1314"/>
                      <a:pt x="3263" y="1054"/>
                    </a:cubicBezTo>
                    <a:cubicBezTo>
                      <a:pt x="119317" y="-9727"/>
                      <a:pt x="180039" y="64244"/>
                      <a:pt x="244592" y="125420"/>
                    </a:cubicBezTo>
                    <a:cubicBezTo>
                      <a:pt x="246865" y="127563"/>
                      <a:pt x="243293" y="131915"/>
                      <a:pt x="240111" y="1302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30"/>
              <p:cNvSpPr/>
              <p:nvPr/>
            </p:nvSpPr>
            <p:spPr>
              <a:xfrm>
                <a:off x="3651273" y="6189167"/>
                <a:ext cx="317391" cy="122493"/>
              </a:xfrm>
              <a:custGeom>
                <a:avLst/>
                <a:gdLst/>
                <a:ahLst/>
                <a:cxnLst/>
                <a:rect l="l" t="t" r="r" b="b"/>
                <a:pathLst>
                  <a:path w="234237" h="90401" extrusionOk="0">
                    <a:moveTo>
                      <a:pt x="230252" y="90400"/>
                    </a:moveTo>
                    <a:cubicBezTo>
                      <a:pt x="194339" y="73320"/>
                      <a:pt x="155828" y="57928"/>
                      <a:pt x="118680" y="42602"/>
                    </a:cubicBezTo>
                    <a:cubicBezTo>
                      <a:pt x="79714" y="26366"/>
                      <a:pt x="47632" y="14092"/>
                      <a:pt x="2627" y="10845"/>
                    </a:cubicBezTo>
                    <a:cubicBezTo>
                      <a:pt x="-1010" y="10845"/>
                      <a:pt x="-620" y="5260"/>
                      <a:pt x="3081" y="4350"/>
                    </a:cubicBezTo>
                    <a:cubicBezTo>
                      <a:pt x="42631" y="-2910"/>
                      <a:pt x="83351" y="-1066"/>
                      <a:pt x="122057" y="9741"/>
                    </a:cubicBezTo>
                    <a:cubicBezTo>
                      <a:pt x="170894" y="25197"/>
                      <a:pt x="199274" y="55980"/>
                      <a:pt x="233694" y="86374"/>
                    </a:cubicBezTo>
                    <a:cubicBezTo>
                      <a:pt x="235642" y="88127"/>
                      <a:pt x="232720" y="91309"/>
                      <a:pt x="230252" y="901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30"/>
              <p:cNvSpPr/>
              <p:nvPr/>
            </p:nvSpPr>
            <p:spPr>
              <a:xfrm>
                <a:off x="3611638" y="6250897"/>
                <a:ext cx="228813" cy="63624"/>
              </a:xfrm>
              <a:custGeom>
                <a:avLst/>
                <a:gdLst/>
                <a:ahLst/>
                <a:cxnLst/>
                <a:rect l="l" t="t" r="r" b="b"/>
                <a:pathLst>
                  <a:path w="168866" h="46955" extrusionOk="0">
                    <a:moveTo>
                      <a:pt x="163704" y="46937"/>
                    </a:moveTo>
                    <a:cubicBezTo>
                      <a:pt x="135453" y="42975"/>
                      <a:pt x="109541" y="36481"/>
                      <a:pt x="82200" y="30376"/>
                    </a:cubicBezTo>
                    <a:cubicBezTo>
                      <a:pt x="54859" y="24272"/>
                      <a:pt x="30246" y="14011"/>
                      <a:pt x="2190" y="12322"/>
                    </a:cubicBezTo>
                    <a:cubicBezTo>
                      <a:pt x="-797" y="12322"/>
                      <a:pt x="-408" y="7906"/>
                      <a:pt x="2190" y="7322"/>
                    </a:cubicBezTo>
                    <a:cubicBezTo>
                      <a:pt x="34142" y="827"/>
                      <a:pt x="61353" y="-3784"/>
                      <a:pt x="91487" y="4334"/>
                    </a:cubicBezTo>
                    <a:cubicBezTo>
                      <a:pt x="118958" y="11686"/>
                      <a:pt x="144805" y="24038"/>
                      <a:pt x="167795" y="40767"/>
                    </a:cubicBezTo>
                    <a:cubicBezTo>
                      <a:pt x="170977" y="42975"/>
                      <a:pt x="167016" y="47262"/>
                      <a:pt x="163379" y="469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30"/>
              <p:cNvSpPr/>
              <p:nvPr/>
            </p:nvSpPr>
            <p:spPr>
              <a:xfrm>
                <a:off x="3568876" y="6297322"/>
                <a:ext cx="207123" cy="56612"/>
              </a:xfrm>
              <a:custGeom>
                <a:avLst/>
                <a:gdLst/>
                <a:ahLst/>
                <a:cxnLst/>
                <a:rect l="l" t="t" r="r" b="b"/>
                <a:pathLst>
                  <a:path w="152858" h="41780" extrusionOk="0">
                    <a:moveTo>
                      <a:pt x="147453" y="41780"/>
                    </a:moveTo>
                    <a:cubicBezTo>
                      <a:pt x="126412" y="37240"/>
                      <a:pt x="105110" y="33902"/>
                      <a:pt x="83679" y="31778"/>
                    </a:cubicBezTo>
                    <a:cubicBezTo>
                      <a:pt x="58936" y="28921"/>
                      <a:pt x="33088" y="24894"/>
                      <a:pt x="7500" y="31778"/>
                    </a:cubicBezTo>
                    <a:cubicBezTo>
                      <a:pt x="1980" y="33337"/>
                      <a:pt x="-2890" y="27103"/>
                      <a:pt x="2305" y="23466"/>
                    </a:cubicBezTo>
                    <a:cubicBezTo>
                      <a:pt x="22957" y="8919"/>
                      <a:pt x="48610" y="-1667"/>
                      <a:pt x="73743" y="216"/>
                    </a:cubicBezTo>
                    <a:cubicBezTo>
                      <a:pt x="106215" y="2619"/>
                      <a:pt x="127191" y="19179"/>
                      <a:pt x="151285" y="34181"/>
                    </a:cubicBezTo>
                    <a:cubicBezTo>
                      <a:pt x="153168" y="35597"/>
                      <a:pt x="153493" y="38240"/>
                      <a:pt x="152064" y="40098"/>
                    </a:cubicBezTo>
                    <a:cubicBezTo>
                      <a:pt x="150961" y="41552"/>
                      <a:pt x="149077" y="42130"/>
                      <a:pt x="147323" y="415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30"/>
              <p:cNvSpPr/>
              <p:nvPr/>
            </p:nvSpPr>
            <p:spPr>
              <a:xfrm>
                <a:off x="3549560" y="6356417"/>
                <a:ext cx="174071" cy="68993"/>
              </a:xfrm>
              <a:custGeom>
                <a:avLst/>
                <a:gdLst/>
                <a:ahLst/>
                <a:cxnLst/>
                <a:rect l="l" t="t" r="r" b="b"/>
                <a:pathLst>
                  <a:path w="128466" h="50917" extrusionOk="0">
                    <a:moveTo>
                      <a:pt x="122738" y="19484"/>
                    </a:moveTo>
                    <a:cubicBezTo>
                      <a:pt x="83188" y="12989"/>
                      <a:pt x="44352" y="31044"/>
                      <a:pt x="10127" y="49748"/>
                    </a:cubicBezTo>
                    <a:cubicBezTo>
                      <a:pt x="3113" y="53579"/>
                      <a:pt x="-1952" y="47215"/>
                      <a:pt x="905" y="41889"/>
                    </a:cubicBezTo>
                    <a:cubicBezTo>
                      <a:pt x="11101" y="23056"/>
                      <a:pt x="37273" y="7469"/>
                      <a:pt x="59744" y="2923"/>
                    </a:cubicBezTo>
                    <a:cubicBezTo>
                      <a:pt x="71303" y="397"/>
                      <a:pt x="83123" y="-499"/>
                      <a:pt x="94878" y="260"/>
                    </a:cubicBezTo>
                    <a:cubicBezTo>
                      <a:pt x="109750" y="1300"/>
                      <a:pt x="114360" y="5846"/>
                      <a:pt x="126700" y="12210"/>
                    </a:cubicBezTo>
                    <a:cubicBezTo>
                      <a:pt x="130661" y="14353"/>
                      <a:pt x="127804" y="20393"/>
                      <a:pt x="122738" y="195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30"/>
              <p:cNvSpPr/>
              <p:nvPr/>
            </p:nvSpPr>
            <p:spPr>
              <a:xfrm>
                <a:off x="3746288" y="5911797"/>
                <a:ext cx="245476" cy="220454"/>
              </a:xfrm>
              <a:custGeom>
                <a:avLst/>
                <a:gdLst/>
                <a:ahLst/>
                <a:cxnLst/>
                <a:rect l="l" t="t" r="r" b="b"/>
                <a:pathLst>
                  <a:path w="181163" h="162697" extrusionOk="0">
                    <a:moveTo>
                      <a:pt x="181064" y="1557"/>
                    </a:moveTo>
                    <a:cubicBezTo>
                      <a:pt x="151581" y="22145"/>
                      <a:pt x="123201" y="50849"/>
                      <a:pt x="96249" y="74424"/>
                    </a:cubicBezTo>
                    <a:cubicBezTo>
                      <a:pt x="66180" y="100245"/>
                      <a:pt x="38384" y="128619"/>
                      <a:pt x="13251" y="159240"/>
                    </a:cubicBezTo>
                    <a:cubicBezTo>
                      <a:pt x="8251" y="165734"/>
                      <a:pt x="-1296" y="162292"/>
                      <a:pt x="263" y="155408"/>
                    </a:cubicBezTo>
                    <a:cubicBezTo>
                      <a:pt x="18252" y="85010"/>
                      <a:pt x="104886" y="25067"/>
                      <a:pt x="179896" y="-1"/>
                    </a:cubicBezTo>
                    <a:cubicBezTo>
                      <a:pt x="180935" y="-1"/>
                      <a:pt x="181779" y="908"/>
                      <a:pt x="180870" y="15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3648308" y="6008660"/>
                <a:ext cx="132991" cy="190785"/>
              </a:xfrm>
              <a:custGeom>
                <a:avLst/>
                <a:gdLst/>
                <a:ahLst/>
                <a:cxnLst/>
                <a:rect l="l" t="t" r="r" b="b"/>
                <a:pathLst>
                  <a:path w="98148" h="140801" extrusionOk="0">
                    <a:moveTo>
                      <a:pt x="98008" y="2506"/>
                    </a:moveTo>
                    <a:cubicBezTo>
                      <a:pt x="86448" y="26275"/>
                      <a:pt x="77876" y="49849"/>
                      <a:pt x="64367" y="73034"/>
                    </a:cubicBezTo>
                    <a:cubicBezTo>
                      <a:pt x="61770" y="78593"/>
                      <a:pt x="58587" y="83847"/>
                      <a:pt x="54821" y="88685"/>
                    </a:cubicBezTo>
                    <a:cubicBezTo>
                      <a:pt x="51249" y="92517"/>
                      <a:pt x="46054" y="94270"/>
                      <a:pt x="42287" y="97712"/>
                    </a:cubicBezTo>
                    <a:cubicBezTo>
                      <a:pt x="31182" y="107779"/>
                      <a:pt x="24233" y="124144"/>
                      <a:pt x="17414" y="136224"/>
                    </a:cubicBezTo>
                    <a:cubicBezTo>
                      <a:pt x="12478" y="145056"/>
                      <a:pt x="-2654" y="139861"/>
                      <a:pt x="529" y="131158"/>
                    </a:cubicBezTo>
                    <a:cubicBezTo>
                      <a:pt x="5269" y="118169"/>
                      <a:pt x="12868" y="104401"/>
                      <a:pt x="15595" y="91218"/>
                    </a:cubicBezTo>
                    <a:cubicBezTo>
                      <a:pt x="16959" y="78801"/>
                      <a:pt x="21700" y="66994"/>
                      <a:pt x="29363" y="57123"/>
                    </a:cubicBezTo>
                    <a:cubicBezTo>
                      <a:pt x="46443" y="34003"/>
                      <a:pt x="68914" y="17702"/>
                      <a:pt x="93722" y="622"/>
                    </a:cubicBezTo>
                    <a:cubicBezTo>
                      <a:pt x="95670" y="-677"/>
                      <a:pt x="99177" y="103"/>
                      <a:pt x="98008" y="25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3577916" y="6125289"/>
                <a:ext cx="70919" cy="183512"/>
              </a:xfrm>
              <a:custGeom>
                <a:avLst/>
                <a:gdLst/>
                <a:ahLst/>
                <a:cxnLst/>
                <a:rect l="l" t="t" r="r" b="b"/>
                <a:pathLst>
                  <a:path w="52339" h="135433" extrusionOk="0">
                    <a:moveTo>
                      <a:pt x="51877" y="6082"/>
                    </a:moveTo>
                    <a:cubicBezTo>
                      <a:pt x="44214" y="26091"/>
                      <a:pt x="37654" y="46542"/>
                      <a:pt x="32394" y="67323"/>
                    </a:cubicBezTo>
                    <a:cubicBezTo>
                      <a:pt x="25900" y="89404"/>
                      <a:pt x="11547" y="111615"/>
                      <a:pt x="9729" y="134085"/>
                    </a:cubicBezTo>
                    <a:cubicBezTo>
                      <a:pt x="9729" y="135449"/>
                      <a:pt x="6871" y="136033"/>
                      <a:pt x="6741" y="134605"/>
                    </a:cubicBezTo>
                    <a:cubicBezTo>
                      <a:pt x="4858" y="112459"/>
                      <a:pt x="-3844" y="92846"/>
                      <a:pt x="2196" y="69662"/>
                    </a:cubicBezTo>
                    <a:cubicBezTo>
                      <a:pt x="8690" y="45503"/>
                      <a:pt x="24082" y="23552"/>
                      <a:pt x="41162" y="2705"/>
                    </a:cubicBezTo>
                    <a:cubicBezTo>
                      <a:pt x="45123" y="-2165"/>
                      <a:pt x="54540" y="-88"/>
                      <a:pt x="52007" y="595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30"/>
            <p:cNvGrpSpPr/>
            <p:nvPr/>
          </p:nvGrpSpPr>
          <p:grpSpPr>
            <a:xfrm>
              <a:off x="2329066" y="4109839"/>
              <a:ext cx="299423" cy="540862"/>
              <a:chOff x="5782672" y="6135642"/>
              <a:chExt cx="327704" cy="591947"/>
            </a:xfrm>
          </p:grpSpPr>
          <p:sp>
            <p:nvSpPr>
              <p:cNvPr id="1489" name="Google Shape;1489;p30"/>
              <p:cNvSpPr/>
              <p:nvPr/>
            </p:nvSpPr>
            <p:spPr>
              <a:xfrm>
                <a:off x="5829319" y="6387809"/>
                <a:ext cx="142997" cy="339780"/>
              </a:xfrm>
              <a:custGeom>
                <a:avLst/>
                <a:gdLst/>
                <a:ahLst/>
                <a:cxnLst/>
                <a:rect l="l" t="t" r="r" b="b"/>
                <a:pathLst>
                  <a:path w="105533" h="250760" extrusionOk="0">
                    <a:moveTo>
                      <a:pt x="25361" y="71711"/>
                    </a:moveTo>
                    <a:cubicBezTo>
                      <a:pt x="25361" y="67750"/>
                      <a:pt x="26010" y="63808"/>
                      <a:pt x="27374" y="60086"/>
                    </a:cubicBezTo>
                    <a:cubicBezTo>
                      <a:pt x="28348" y="57722"/>
                      <a:pt x="28738" y="55164"/>
                      <a:pt x="28543" y="52618"/>
                    </a:cubicBezTo>
                    <a:cubicBezTo>
                      <a:pt x="27569" y="45344"/>
                      <a:pt x="18346" y="42032"/>
                      <a:pt x="15554" y="35148"/>
                    </a:cubicBezTo>
                    <a:lnTo>
                      <a:pt x="20035" y="33265"/>
                    </a:lnTo>
                    <a:lnTo>
                      <a:pt x="5748" y="17484"/>
                    </a:lnTo>
                    <a:cubicBezTo>
                      <a:pt x="3994" y="15971"/>
                      <a:pt x="2890" y="13866"/>
                      <a:pt x="2566" y="11574"/>
                    </a:cubicBezTo>
                    <a:cubicBezTo>
                      <a:pt x="2566" y="7807"/>
                      <a:pt x="6527" y="5534"/>
                      <a:pt x="9969" y="4040"/>
                    </a:cubicBezTo>
                    <a:cubicBezTo>
                      <a:pt x="16139" y="423"/>
                      <a:pt x="23412" y="-824"/>
                      <a:pt x="30427" y="534"/>
                    </a:cubicBezTo>
                    <a:lnTo>
                      <a:pt x="87316" y="37421"/>
                    </a:lnTo>
                    <a:cubicBezTo>
                      <a:pt x="92642" y="33583"/>
                      <a:pt x="100045" y="34785"/>
                      <a:pt x="103877" y="40104"/>
                    </a:cubicBezTo>
                    <a:cubicBezTo>
                      <a:pt x="104526" y="40941"/>
                      <a:pt x="104981" y="41850"/>
                      <a:pt x="105370" y="42812"/>
                    </a:cubicBezTo>
                    <a:cubicBezTo>
                      <a:pt x="107254" y="49955"/>
                      <a:pt x="98357" y="57619"/>
                      <a:pt x="91928" y="53917"/>
                    </a:cubicBezTo>
                    <a:cubicBezTo>
                      <a:pt x="95434" y="56268"/>
                      <a:pt x="98357" y="59398"/>
                      <a:pt x="100500" y="63074"/>
                    </a:cubicBezTo>
                    <a:cubicBezTo>
                      <a:pt x="102578" y="66899"/>
                      <a:pt x="101734" y="71633"/>
                      <a:pt x="98552" y="74569"/>
                    </a:cubicBezTo>
                    <a:cubicBezTo>
                      <a:pt x="95305" y="76368"/>
                      <a:pt x="91407" y="76537"/>
                      <a:pt x="88031" y="75023"/>
                    </a:cubicBezTo>
                    <a:cubicBezTo>
                      <a:pt x="82770" y="73224"/>
                      <a:pt x="78030" y="70218"/>
                      <a:pt x="74133" y="66256"/>
                    </a:cubicBezTo>
                    <a:cubicBezTo>
                      <a:pt x="75951" y="70542"/>
                      <a:pt x="80627" y="74309"/>
                      <a:pt x="79198" y="78595"/>
                    </a:cubicBezTo>
                    <a:cubicBezTo>
                      <a:pt x="77770" y="82882"/>
                      <a:pt x="70496" y="81972"/>
                      <a:pt x="66860" y="78595"/>
                    </a:cubicBezTo>
                    <a:cubicBezTo>
                      <a:pt x="63222" y="75218"/>
                      <a:pt x="59975" y="70997"/>
                      <a:pt x="55169" y="70607"/>
                    </a:cubicBezTo>
                    <a:cubicBezTo>
                      <a:pt x="47507" y="70088"/>
                      <a:pt x="42571" y="80349"/>
                      <a:pt x="35687" y="81518"/>
                    </a:cubicBezTo>
                    <a:cubicBezTo>
                      <a:pt x="25036" y="106261"/>
                      <a:pt x="22698" y="135291"/>
                      <a:pt x="21789" y="162697"/>
                    </a:cubicBezTo>
                    <a:cubicBezTo>
                      <a:pt x="21139" y="192077"/>
                      <a:pt x="21984" y="221470"/>
                      <a:pt x="24321" y="250760"/>
                    </a:cubicBezTo>
                    <a:cubicBezTo>
                      <a:pt x="16009" y="249656"/>
                      <a:pt x="8865" y="244285"/>
                      <a:pt x="5488" y="236602"/>
                    </a:cubicBezTo>
                    <a:cubicBezTo>
                      <a:pt x="2241" y="229004"/>
                      <a:pt x="552" y="220834"/>
                      <a:pt x="552" y="212573"/>
                    </a:cubicBezTo>
                    <a:cubicBezTo>
                      <a:pt x="-2045" y="164340"/>
                      <a:pt x="6397" y="116145"/>
                      <a:pt x="25361" y="717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5782672" y="6135642"/>
                <a:ext cx="327704" cy="317005"/>
              </a:xfrm>
              <a:custGeom>
                <a:avLst/>
                <a:gdLst/>
                <a:ahLst/>
                <a:cxnLst/>
                <a:rect l="l" t="t" r="r" b="b"/>
                <a:pathLst>
                  <a:path w="241848" h="233952" extrusionOk="0">
                    <a:moveTo>
                      <a:pt x="50684" y="126892"/>
                    </a:moveTo>
                    <a:cubicBezTo>
                      <a:pt x="34578" y="108968"/>
                      <a:pt x="17693" y="91778"/>
                      <a:pt x="93" y="75327"/>
                    </a:cubicBezTo>
                    <a:cubicBezTo>
                      <a:pt x="34513" y="63429"/>
                      <a:pt x="72765" y="72372"/>
                      <a:pt x="98352" y="98317"/>
                    </a:cubicBezTo>
                    <a:lnTo>
                      <a:pt x="112899" y="8631"/>
                    </a:lnTo>
                    <a:cubicBezTo>
                      <a:pt x="113419" y="5383"/>
                      <a:pt x="114394" y="1552"/>
                      <a:pt x="117446" y="318"/>
                    </a:cubicBezTo>
                    <a:cubicBezTo>
                      <a:pt x="119849" y="-332"/>
                      <a:pt x="122381" y="19"/>
                      <a:pt x="124524" y="1292"/>
                    </a:cubicBezTo>
                    <a:cubicBezTo>
                      <a:pt x="161737" y="17917"/>
                      <a:pt x="176479" y="63897"/>
                      <a:pt x="176479" y="104682"/>
                    </a:cubicBezTo>
                    <a:cubicBezTo>
                      <a:pt x="191935" y="87134"/>
                      <a:pt x="210314" y="72431"/>
                      <a:pt x="230836" y="61235"/>
                    </a:cubicBezTo>
                    <a:cubicBezTo>
                      <a:pt x="240903" y="97395"/>
                      <a:pt x="223953" y="135614"/>
                      <a:pt x="190442" y="152480"/>
                    </a:cubicBezTo>
                    <a:cubicBezTo>
                      <a:pt x="211613" y="153525"/>
                      <a:pt x="230901" y="164975"/>
                      <a:pt x="241941" y="183068"/>
                    </a:cubicBezTo>
                    <a:cubicBezTo>
                      <a:pt x="240124" y="182419"/>
                      <a:pt x="238305" y="181964"/>
                      <a:pt x="236421" y="181445"/>
                    </a:cubicBezTo>
                    <a:cubicBezTo>
                      <a:pt x="216679" y="176093"/>
                      <a:pt x="195508" y="179652"/>
                      <a:pt x="178622" y="191186"/>
                    </a:cubicBezTo>
                    <a:lnTo>
                      <a:pt x="178102" y="191576"/>
                    </a:lnTo>
                    <a:cubicBezTo>
                      <a:pt x="168815" y="206558"/>
                      <a:pt x="155567" y="218709"/>
                      <a:pt x="139851" y="226710"/>
                    </a:cubicBezTo>
                    <a:cubicBezTo>
                      <a:pt x="119459" y="236952"/>
                      <a:pt x="95300" y="236296"/>
                      <a:pt x="75492" y="224956"/>
                    </a:cubicBezTo>
                    <a:cubicBezTo>
                      <a:pt x="67764" y="220651"/>
                      <a:pt x="62049" y="213526"/>
                      <a:pt x="59516" y="205084"/>
                    </a:cubicBezTo>
                    <a:cubicBezTo>
                      <a:pt x="58672" y="198615"/>
                      <a:pt x="58672" y="192069"/>
                      <a:pt x="59516" y="185601"/>
                    </a:cubicBezTo>
                    <a:cubicBezTo>
                      <a:pt x="59451" y="160461"/>
                      <a:pt x="44839" y="137640"/>
                      <a:pt x="21979" y="127152"/>
                    </a:cubicBezTo>
                    <a:lnTo>
                      <a:pt x="19836" y="126048"/>
                    </a:lnTo>
                    <a:cubicBezTo>
                      <a:pt x="29577" y="120976"/>
                      <a:pt x="41268" y="121300"/>
                      <a:pt x="50684" y="126892"/>
                    </a:cubicBezTo>
                    <a:close/>
                  </a:path>
                </a:pathLst>
              </a:custGeom>
              <a:solidFill>
                <a:srgbClr val="FFDC2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30"/>
              <p:cNvSpPr/>
              <p:nvPr/>
            </p:nvSpPr>
            <p:spPr>
              <a:xfrm>
                <a:off x="5782672" y="6135642"/>
                <a:ext cx="327704" cy="259850"/>
              </a:xfrm>
              <a:custGeom>
                <a:avLst/>
                <a:gdLst/>
                <a:ahLst/>
                <a:cxnLst/>
                <a:rect l="l" t="t" r="r" b="b"/>
                <a:pathLst>
                  <a:path w="241848" h="191771" extrusionOk="0">
                    <a:moveTo>
                      <a:pt x="50684" y="126892"/>
                    </a:moveTo>
                    <a:cubicBezTo>
                      <a:pt x="34578" y="108968"/>
                      <a:pt x="17693" y="91778"/>
                      <a:pt x="93" y="75327"/>
                    </a:cubicBezTo>
                    <a:cubicBezTo>
                      <a:pt x="34513" y="63429"/>
                      <a:pt x="72765" y="72372"/>
                      <a:pt x="98352" y="98317"/>
                    </a:cubicBezTo>
                    <a:lnTo>
                      <a:pt x="112899" y="8631"/>
                    </a:lnTo>
                    <a:cubicBezTo>
                      <a:pt x="113419" y="5383"/>
                      <a:pt x="114394" y="1552"/>
                      <a:pt x="117446" y="318"/>
                    </a:cubicBezTo>
                    <a:cubicBezTo>
                      <a:pt x="119849" y="-332"/>
                      <a:pt x="122381" y="19"/>
                      <a:pt x="124524" y="1292"/>
                    </a:cubicBezTo>
                    <a:cubicBezTo>
                      <a:pt x="161737" y="17917"/>
                      <a:pt x="176479" y="63897"/>
                      <a:pt x="176479" y="104682"/>
                    </a:cubicBezTo>
                    <a:cubicBezTo>
                      <a:pt x="191935" y="87134"/>
                      <a:pt x="210314" y="72431"/>
                      <a:pt x="230836" y="61235"/>
                    </a:cubicBezTo>
                    <a:cubicBezTo>
                      <a:pt x="240903" y="97395"/>
                      <a:pt x="223953" y="135614"/>
                      <a:pt x="190442" y="152480"/>
                    </a:cubicBezTo>
                    <a:cubicBezTo>
                      <a:pt x="211613" y="153525"/>
                      <a:pt x="230901" y="164975"/>
                      <a:pt x="241941" y="183068"/>
                    </a:cubicBezTo>
                    <a:cubicBezTo>
                      <a:pt x="240124" y="182419"/>
                      <a:pt x="238305" y="181964"/>
                      <a:pt x="236421" y="181445"/>
                    </a:cubicBezTo>
                    <a:cubicBezTo>
                      <a:pt x="204664" y="163715"/>
                      <a:pt x="165244" y="167845"/>
                      <a:pt x="137838" y="191770"/>
                    </a:cubicBezTo>
                    <a:cubicBezTo>
                      <a:pt x="152839" y="170599"/>
                      <a:pt x="159854" y="144771"/>
                      <a:pt x="157645" y="118904"/>
                    </a:cubicBezTo>
                    <a:cubicBezTo>
                      <a:pt x="157256" y="113969"/>
                      <a:pt x="155047" y="107799"/>
                      <a:pt x="150112" y="107799"/>
                    </a:cubicBezTo>
                    <a:cubicBezTo>
                      <a:pt x="148099" y="107994"/>
                      <a:pt x="146215" y="108812"/>
                      <a:pt x="144657" y="110137"/>
                    </a:cubicBezTo>
                    <a:cubicBezTo>
                      <a:pt x="120238" y="127340"/>
                      <a:pt x="102964" y="152967"/>
                      <a:pt x="96274" y="182094"/>
                    </a:cubicBezTo>
                    <a:cubicBezTo>
                      <a:pt x="94391" y="167391"/>
                      <a:pt x="86403" y="154168"/>
                      <a:pt x="74193" y="145726"/>
                    </a:cubicBezTo>
                    <a:cubicBezTo>
                      <a:pt x="62049" y="137491"/>
                      <a:pt x="48346" y="131919"/>
                      <a:pt x="33929" y="129360"/>
                    </a:cubicBezTo>
                    <a:lnTo>
                      <a:pt x="21720" y="126892"/>
                    </a:lnTo>
                    <a:lnTo>
                      <a:pt x="19576" y="125788"/>
                    </a:lnTo>
                    <a:cubicBezTo>
                      <a:pt x="29447" y="120703"/>
                      <a:pt x="41202" y="121119"/>
                      <a:pt x="50684" y="126892"/>
                    </a:cubicBezTo>
                    <a:close/>
                  </a:path>
                </a:pathLst>
              </a:custGeom>
              <a:solidFill>
                <a:srgbClr val="E6A9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30"/>
              <p:cNvSpPr/>
              <p:nvPr/>
            </p:nvSpPr>
            <p:spPr>
              <a:xfrm>
                <a:off x="5782672" y="6135642"/>
                <a:ext cx="327704" cy="317005"/>
              </a:xfrm>
              <a:custGeom>
                <a:avLst/>
                <a:gdLst/>
                <a:ahLst/>
                <a:cxnLst/>
                <a:rect l="l" t="t" r="r" b="b"/>
                <a:pathLst>
                  <a:path w="241848" h="233952" extrusionOk="0">
                    <a:moveTo>
                      <a:pt x="50684" y="126892"/>
                    </a:moveTo>
                    <a:cubicBezTo>
                      <a:pt x="34578" y="108968"/>
                      <a:pt x="17693" y="91778"/>
                      <a:pt x="93" y="75327"/>
                    </a:cubicBezTo>
                    <a:cubicBezTo>
                      <a:pt x="34513" y="63429"/>
                      <a:pt x="72765" y="72372"/>
                      <a:pt x="98352" y="98317"/>
                    </a:cubicBezTo>
                    <a:lnTo>
                      <a:pt x="112899" y="8631"/>
                    </a:lnTo>
                    <a:cubicBezTo>
                      <a:pt x="113419" y="5383"/>
                      <a:pt x="114394" y="1552"/>
                      <a:pt x="117446" y="318"/>
                    </a:cubicBezTo>
                    <a:cubicBezTo>
                      <a:pt x="119849" y="-332"/>
                      <a:pt x="122381" y="19"/>
                      <a:pt x="124524" y="1292"/>
                    </a:cubicBezTo>
                    <a:cubicBezTo>
                      <a:pt x="161737" y="17917"/>
                      <a:pt x="176479" y="63897"/>
                      <a:pt x="176479" y="104682"/>
                    </a:cubicBezTo>
                    <a:cubicBezTo>
                      <a:pt x="191935" y="87134"/>
                      <a:pt x="210314" y="72431"/>
                      <a:pt x="230836" y="61235"/>
                    </a:cubicBezTo>
                    <a:cubicBezTo>
                      <a:pt x="240903" y="97395"/>
                      <a:pt x="223953" y="135614"/>
                      <a:pt x="190442" y="152480"/>
                    </a:cubicBezTo>
                    <a:cubicBezTo>
                      <a:pt x="211613" y="153525"/>
                      <a:pt x="230901" y="164975"/>
                      <a:pt x="241941" y="183068"/>
                    </a:cubicBezTo>
                    <a:cubicBezTo>
                      <a:pt x="240124" y="182419"/>
                      <a:pt x="238305" y="181964"/>
                      <a:pt x="236421" y="181445"/>
                    </a:cubicBezTo>
                    <a:cubicBezTo>
                      <a:pt x="216679" y="176093"/>
                      <a:pt x="195508" y="179652"/>
                      <a:pt x="178622" y="191186"/>
                    </a:cubicBezTo>
                    <a:lnTo>
                      <a:pt x="178102" y="191576"/>
                    </a:lnTo>
                    <a:cubicBezTo>
                      <a:pt x="168815" y="206558"/>
                      <a:pt x="155567" y="218709"/>
                      <a:pt x="139851" y="226710"/>
                    </a:cubicBezTo>
                    <a:cubicBezTo>
                      <a:pt x="119459" y="236952"/>
                      <a:pt x="95300" y="236296"/>
                      <a:pt x="75492" y="224956"/>
                    </a:cubicBezTo>
                    <a:cubicBezTo>
                      <a:pt x="67764" y="220651"/>
                      <a:pt x="62049" y="213526"/>
                      <a:pt x="59516" y="205084"/>
                    </a:cubicBezTo>
                    <a:cubicBezTo>
                      <a:pt x="58672" y="198615"/>
                      <a:pt x="58672" y="192069"/>
                      <a:pt x="59516" y="185601"/>
                    </a:cubicBezTo>
                    <a:cubicBezTo>
                      <a:pt x="59451" y="160461"/>
                      <a:pt x="44839" y="137640"/>
                      <a:pt x="21979" y="127152"/>
                    </a:cubicBezTo>
                    <a:lnTo>
                      <a:pt x="19836" y="126048"/>
                    </a:lnTo>
                    <a:cubicBezTo>
                      <a:pt x="29577" y="120976"/>
                      <a:pt x="41268" y="121300"/>
                      <a:pt x="50684" y="12689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5782672" y="6135642"/>
                <a:ext cx="327704" cy="259850"/>
              </a:xfrm>
              <a:custGeom>
                <a:avLst/>
                <a:gdLst/>
                <a:ahLst/>
                <a:cxnLst/>
                <a:rect l="l" t="t" r="r" b="b"/>
                <a:pathLst>
                  <a:path w="241848" h="191771" extrusionOk="0">
                    <a:moveTo>
                      <a:pt x="50684" y="126892"/>
                    </a:moveTo>
                    <a:cubicBezTo>
                      <a:pt x="34578" y="108968"/>
                      <a:pt x="17693" y="91778"/>
                      <a:pt x="93" y="75327"/>
                    </a:cubicBezTo>
                    <a:cubicBezTo>
                      <a:pt x="34513" y="63429"/>
                      <a:pt x="72765" y="72372"/>
                      <a:pt x="98352" y="98317"/>
                    </a:cubicBezTo>
                    <a:lnTo>
                      <a:pt x="112899" y="8631"/>
                    </a:lnTo>
                    <a:cubicBezTo>
                      <a:pt x="113419" y="5383"/>
                      <a:pt x="114394" y="1552"/>
                      <a:pt x="117446" y="318"/>
                    </a:cubicBezTo>
                    <a:cubicBezTo>
                      <a:pt x="119849" y="-332"/>
                      <a:pt x="122381" y="19"/>
                      <a:pt x="124524" y="1292"/>
                    </a:cubicBezTo>
                    <a:cubicBezTo>
                      <a:pt x="161737" y="17917"/>
                      <a:pt x="176479" y="63897"/>
                      <a:pt x="176479" y="104682"/>
                    </a:cubicBezTo>
                    <a:cubicBezTo>
                      <a:pt x="191935" y="87134"/>
                      <a:pt x="210314" y="72431"/>
                      <a:pt x="230836" y="61235"/>
                    </a:cubicBezTo>
                    <a:cubicBezTo>
                      <a:pt x="240903" y="97395"/>
                      <a:pt x="223953" y="135614"/>
                      <a:pt x="190442" y="152480"/>
                    </a:cubicBezTo>
                    <a:cubicBezTo>
                      <a:pt x="211613" y="153525"/>
                      <a:pt x="230901" y="164975"/>
                      <a:pt x="241941" y="183068"/>
                    </a:cubicBezTo>
                    <a:cubicBezTo>
                      <a:pt x="240124" y="182419"/>
                      <a:pt x="238305" y="181964"/>
                      <a:pt x="236421" y="181445"/>
                    </a:cubicBezTo>
                    <a:cubicBezTo>
                      <a:pt x="204664" y="163715"/>
                      <a:pt x="165244" y="167845"/>
                      <a:pt x="137838" y="191770"/>
                    </a:cubicBezTo>
                    <a:cubicBezTo>
                      <a:pt x="152839" y="170599"/>
                      <a:pt x="159854" y="144771"/>
                      <a:pt x="157645" y="118904"/>
                    </a:cubicBezTo>
                    <a:cubicBezTo>
                      <a:pt x="157256" y="113969"/>
                      <a:pt x="155047" y="107799"/>
                      <a:pt x="150112" y="107799"/>
                    </a:cubicBezTo>
                    <a:cubicBezTo>
                      <a:pt x="148099" y="107994"/>
                      <a:pt x="146215" y="108812"/>
                      <a:pt x="144657" y="110137"/>
                    </a:cubicBezTo>
                    <a:cubicBezTo>
                      <a:pt x="120238" y="127340"/>
                      <a:pt x="102964" y="152967"/>
                      <a:pt x="96274" y="182094"/>
                    </a:cubicBezTo>
                    <a:cubicBezTo>
                      <a:pt x="94391" y="167391"/>
                      <a:pt x="86403" y="154168"/>
                      <a:pt x="74193" y="145726"/>
                    </a:cubicBezTo>
                    <a:cubicBezTo>
                      <a:pt x="62049" y="137491"/>
                      <a:pt x="48346" y="131919"/>
                      <a:pt x="33929" y="129360"/>
                    </a:cubicBezTo>
                    <a:lnTo>
                      <a:pt x="21720" y="126892"/>
                    </a:lnTo>
                    <a:lnTo>
                      <a:pt x="19576" y="125788"/>
                    </a:lnTo>
                    <a:cubicBezTo>
                      <a:pt x="29447" y="120703"/>
                      <a:pt x="41202" y="121119"/>
                      <a:pt x="50684" y="126892"/>
                    </a:cubicBezTo>
                    <a:close/>
                  </a:path>
                </a:pathLst>
              </a:custGeom>
              <a:solidFill>
                <a:srgbClr val="FF1111">
                  <a:alpha val="481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94" name="Google Shape;1494;p30"/>
            <p:cNvSpPr/>
            <p:nvPr/>
          </p:nvSpPr>
          <p:spPr>
            <a:xfrm>
              <a:off x="-16585" y="3997524"/>
              <a:ext cx="531744" cy="765496"/>
            </a:xfrm>
            <a:custGeom>
              <a:avLst/>
              <a:gdLst/>
              <a:ahLst/>
              <a:cxnLst/>
              <a:rect l="l" t="t" r="r" b="b"/>
              <a:pathLst>
                <a:path w="429692" h="618583" extrusionOk="0">
                  <a:moveTo>
                    <a:pt x="306624" y="603386"/>
                  </a:moveTo>
                  <a:cubicBezTo>
                    <a:pt x="304482" y="559939"/>
                    <a:pt x="270451" y="524155"/>
                    <a:pt x="232719" y="502529"/>
                  </a:cubicBezTo>
                  <a:cubicBezTo>
                    <a:pt x="214509" y="492106"/>
                    <a:pt x="195072" y="483988"/>
                    <a:pt x="174855" y="478371"/>
                  </a:cubicBezTo>
                  <a:cubicBezTo>
                    <a:pt x="148423" y="470967"/>
                    <a:pt x="119848" y="467525"/>
                    <a:pt x="97508" y="451549"/>
                  </a:cubicBezTo>
                  <a:cubicBezTo>
                    <a:pt x="52047" y="419077"/>
                    <a:pt x="48086" y="346990"/>
                    <a:pt x="93" y="318870"/>
                  </a:cubicBezTo>
                  <a:cubicBezTo>
                    <a:pt x="35162" y="323221"/>
                    <a:pt x="70946" y="327767"/>
                    <a:pt x="103093" y="342574"/>
                  </a:cubicBezTo>
                  <a:cubicBezTo>
                    <a:pt x="135240" y="357381"/>
                    <a:pt x="163749" y="384398"/>
                    <a:pt x="171218" y="419012"/>
                  </a:cubicBezTo>
                  <a:cubicBezTo>
                    <a:pt x="173621" y="430247"/>
                    <a:pt x="173881" y="442197"/>
                    <a:pt x="179206" y="452393"/>
                  </a:cubicBezTo>
                  <a:cubicBezTo>
                    <a:pt x="185805" y="462700"/>
                    <a:pt x="194864" y="471207"/>
                    <a:pt x="205573" y="477137"/>
                  </a:cubicBezTo>
                  <a:lnTo>
                    <a:pt x="274803" y="523181"/>
                  </a:lnTo>
                  <a:lnTo>
                    <a:pt x="196871" y="386800"/>
                  </a:lnTo>
                  <a:cubicBezTo>
                    <a:pt x="186545" y="366863"/>
                    <a:pt x="173855" y="348244"/>
                    <a:pt x="159074" y="331339"/>
                  </a:cubicBezTo>
                  <a:cubicBezTo>
                    <a:pt x="133681" y="304648"/>
                    <a:pt x="98936" y="289256"/>
                    <a:pt x="66660" y="271332"/>
                  </a:cubicBezTo>
                  <a:cubicBezTo>
                    <a:pt x="44839" y="259187"/>
                    <a:pt x="22823" y="244640"/>
                    <a:pt x="11523" y="222429"/>
                  </a:cubicBezTo>
                  <a:cubicBezTo>
                    <a:pt x="2690" y="205090"/>
                    <a:pt x="1327" y="184957"/>
                    <a:pt x="1327" y="165474"/>
                  </a:cubicBezTo>
                  <a:cubicBezTo>
                    <a:pt x="1924" y="131561"/>
                    <a:pt x="4308" y="97699"/>
                    <a:pt x="8470" y="64033"/>
                  </a:cubicBezTo>
                  <a:cubicBezTo>
                    <a:pt x="81272" y="107954"/>
                    <a:pt x="134668" y="177898"/>
                    <a:pt x="157840" y="259707"/>
                  </a:cubicBezTo>
                  <a:cubicBezTo>
                    <a:pt x="167062" y="292893"/>
                    <a:pt x="172387" y="329910"/>
                    <a:pt x="197325" y="353680"/>
                  </a:cubicBezTo>
                  <a:cubicBezTo>
                    <a:pt x="203430" y="302829"/>
                    <a:pt x="181739" y="253407"/>
                    <a:pt x="166282" y="204310"/>
                  </a:cubicBezTo>
                  <a:cubicBezTo>
                    <a:pt x="150826" y="155213"/>
                    <a:pt x="142448" y="98388"/>
                    <a:pt x="171478" y="56175"/>
                  </a:cubicBezTo>
                  <a:cubicBezTo>
                    <a:pt x="184012" y="37991"/>
                    <a:pt x="203430" y="22015"/>
                    <a:pt x="203949" y="-1"/>
                  </a:cubicBezTo>
                  <a:lnTo>
                    <a:pt x="263372" y="95141"/>
                  </a:lnTo>
                  <a:cubicBezTo>
                    <a:pt x="276816" y="116767"/>
                    <a:pt x="290779" y="139951"/>
                    <a:pt x="290454" y="165409"/>
                  </a:cubicBezTo>
                  <a:cubicBezTo>
                    <a:pt x="290129" y="190867"/>
                    <a:pt x="276621" y="212104"/>
                    <a:pt x="264866" y="233600"/>
                  </a:cubicBezTo>
                  <a:cubicBezTo>
                    <a:pt x="248520" y="263805"/>
                    <a:pt x="234856" y="295373"/>
                    <a:pt x="224017" y="327962"/>
                  </a:cubicBezTo>
                  <a:cubicBezTo>
                    <a:pt x="219438" y="339438"/>
                    <a:pt x="217230" y="351718"/>
                    <a:pt x="217523" y="364070"/>
                  </a:cubicBezTo>
                  <a:cubicBezTo>
                    <a:pt x="219029" y="375013"/>
                    <a:pt x="222393" y="385618"/>
                    <a:pt x="227459" y="395438"/>
                  </a:cubicBezTo>
                  <a:cubicBezTo>
                    <a:pt x="240448" y="424273"/>
                    <a:pt x="253780" y="452893"/>
                    <a:pt x="267464" y="481293"/>
                  </a:cubicBezTo>
                  <a:cubicBezTo>
                    <a:pt x="270776" y="487787"/>
                    <a:pt x="275192" y="495775"/>
                    <a:pt x="282725" y="497009"/>
                  </a:cubicBezTo>
                  <a:cubicBezTo>
                    <a:pt x="287129" y="497386"/>
                    <a:pt x="291526" y="496191"/>
                    <a:pt x="295130" y="493632"/>
                  </a:cubicBezTo>
                  <a:cubicBezTo>
                    <a:pt x="309313" y="483644"/>
                    <a:pt x="318146" y="467707"/>
                    <a:pt x="319094" y="450380"/>
                  </a:cubicBezTo>
                  <a:cubicBezTo>
                    <a:pt x="319964" y="433300"/>
                    <a:pt x="318587" y="416187"/>
                    <a:pt x="315002" y="399464"/>
                  </a:cubicBezTo>
                  <a:cubicBezTo>
                    <a:pt x="307274" y="350432"/>
                    <a:pt x="307274" y="293152"/>
                    <a:pt x="344032" y="259707"/>
                  </a:cubicBezTo>
                  <a:cubicBezTo>
                    <a:pt x="362281" y="243146"/>
                    <a:pt x="388713" y="233340"/>
                    <a:pt x="397870" y="210480"/>
                  </a:cubicBezTo>
                  <a:cubicBezTo>
                    <a:pt x="413326" y="241068"/>
                    <a:pt x="429043" y="272955"/>
                    <a:pt x="429757" y="307180"/>
                  </a:cubicBezTo>
                  <a:cubicBezTo>
                    <a:pt x="430796" y="354394"/>
                    <a:pt x="403325" y="396997"/>
                    <a:pt x="376958" y="436157"/>
                  </a:cubicBezTo>
                  <a:cubicBezTo>
                    <a:pt x="362670" y="457394"/>
                    <a:pt x="347409" y="479474"/>
                    <a:pt x="324679" y="491294"/>
                  </a:cubicBezTo>
                  <a:cubicBezTo>
                    <a:pt x="318743" y="493548"/>
                    <a:pt x="313249" y="496827"/>
                    <a:pt x="308443" y="500971"/>
                  </a:cubicBezTo>
                  <a:cubicBezTo>
                    <a:pt x="298961" y="511232"/>
                    <a:pt x="302403" y="527533"/>
                    <a:pt x="307274" y="540651"/>
                  </a:cubicBezTo>
                  <a:cubicBezTo>
                    <a:pt x="317607" y="568317"/>
                    <a:pt x="331517" y="594522"/>
                    <a:pt x="348643" y="61858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5" name="Google Shape;1495;p30"/>
            <p:cNvGrpSpPr/>
            <p:nvPr/>
          </p:nvGrpSpPr>
          <p:grpSpPr>
            <a:xfrm>
              <a:off x="667422" y="3713171"/>
              <a:ext cx="299423" cy="540862"/>
              <a:chOff x="5782672" y="6135642"/>
              <a:chExt cx="327704" cy="591947"/>
            </a:xfrm>
          </p:grpSpPr>
          <p:sp>
            <p:nvSpPr>
              <p:cNvPr id="1496" name="Google Shape;1496;p30"/>
              <p:cNvSpPr/>
              <p:nvPr/>
            </p:nvSpPr>
            <p:spPr>
              <a:xfrm>
                <a:off x="5829319" y="6387809"/>
                <a:ext cx="142997" cy="339780"/>
              </a:xfrm>
              <a:custGeom>
                <a:avLst/>
                <a:gdLst/>
                <a:ahLst/>
                <a:cxnLst/>
                <a:rect l="l" t="t" r="r" b="b"/>
                <a:pathLst>
                  <a:path w="105533" h="250760" extrusionOk="0">
                    <a:moveTo>
                      <a:pt x="25361" y="71711"/>
                    </a:moveTo>
                    <a:cubicBezTo>
                      <a:pt x="25361" y="67750"/>
                      <a:pt x="26010" y="63808"/>
                      <a:pt x="27374" y="60086"/>
                    </a:cubicBezTo>
                    <a:cubicBezTo>
                      <a:pt x="28348" y="57722"/>
                      <a:pt x="28738" y="55164"/>
                      <a:pt x="28543" y="52618"/>
                    </a:cubicBezTo>
                    <a:cubicBezTo>
                      <a:pt x="27569" y="45344"/>
                      <a:pt x="18346" y="42032"/>
                      <a:pt x="15554" y="35148"/>
                    </a:cubicBezTo>
                    <a:lnTo>
                      <a:pt x="20035" y="33265"/>
                    </a:lnTo>
                    <a:lnTo>
                      <a:pt x="5748" y="17484"/>
                    </a:lnTo>
                    <a:cubicBezTo>
                      <a:pt x="3994" y="15971"/>
                      <a:pt x="2890" y="13866"/>
                      <a:pt x="2566" y="11574"/>
                    </a:cubicBezTo>
                    <a:cubicBezTo>
                      <a:pt x="2566" y="7807"/>
                      <a:pt x="6527" y="5534"/>
                      <a:pt x="9969" y="4040"/>
                    </a:cubicBezTo>
                    <a:cubicBezTo>
                      <a:pt x="16139" y="423"/>
                      <a:pt x="23412" y="-824"/>
                      <a:pt x="30427" y="534"/>
                    </a:cubicBezTo>
                    <a:lnTo>
                      <a:pt x="87316" y="37421"/>
                    </a:lnTo>
                    <a:cubicBezTo>
                      <a:pt x="92642" y="33583"/>
                      <a:pt x="100045" y="34785"/>
                      <a:pt x="103877" y="40104"/>
                    </a:cubicBezTo>
                    <a:cubicBezTo>
                      <a:pt x="104526" y="40941"/>
                      <a:pt x="104981" y="41850"/>
                      <a:pt x="105370" y="42812"/>
                    </a:cubicBezTo>
                    <a:cubicBezTo>
                      <a:pt x="107254" y="49955"/>
                      <a:pt x="98357" y="57619"/>
                      <a:pt x="91928" y="53917"/>
                    </a:cubicBezTo>
                    <a:cubicBezTo>
                      <a:pt x="95434" y="56268"/>
                      <a:pt x="98357" y="59398"/>
                      <a:pt x="100500" y="63074"/>
                    </a:cubicBezTo>
                    <a:cubicBezTo>
                      <a:pt x="102578" y="66899"/>
                      <a:pt x="101734" y="71633"/>
                      <a:pt x="98552" y="74569"/>
                    </a:cubicBezTo>
                    <a:cubicBezTo>
                      <a:pt x="95305" y="76368"/>
                      <a:pt x="91407" y="76537"/>
                      <a:pt x="88031" y="75023"/>
                    </a:cubicBezTo>
                    <a:cubicBezTo>
                      <a:pt x="82770" y="73224"/>
                      <a:pt x="78030" y="70218"/>
                      <a:pt x="74133" y="66256"/>
                    </a:cubicBezTo>
                    <a:cubicBezTo>
                      <a:pt x="75951" y="70542"/>
                      <a:pt x="80627" y="74309"/>
                      <a:pt x="79198" y="78595"/>
                    </a:cubicBezTo>
                    <a:cubicBezTo>
                      <a:pt x="77770" y="82882"/>
                      <a:pt x="70496" y="81972"/>
                      <a:pt x="66860" y="78595"/>
                    </a:cubicBezTo>
                    <a:cubicBezTo>
                      <a:pt x="63222" y="75218"/>
                      <a:pt x="59975" y="70997"/>
                      <a:pt x="55169" y="70607"/>
                    </a:cubicBezTo>
                    <a:cubicBezTo>
                      <a:pt x="47507" y="70088"/>
                      <a:pt x="42571" y="80349"/>
                      <a:pt x="35687" y="81518"/>
                    </a:cubicBezTo>
                    <a:cubicBezTo>
                      <a:pt x="25036" y="106261"/>
                      <a:pt x="22698" y="135291"/>
                      <a:pt x="21789" y="162697"/>
                    </a:cubicBezTo>
                    <a:cubicBezTo>
                      <a:pt x="21139" y="192077"/>
                      <a:pt x="21984" y="221470"/>
                      <a:pt x="24321" y="250760"/>
                    </a:cubicBezTo>
                    <a:cubicBezTo>
                      <a:pt x="16009" y="249656"/>
                      <a:pt x="8865" y="244285"/>
                      <a:pt x="5488" y="236602"/>
                    </a:cubicBezTo>
                    <a:cubicBezTo>
                      <a:pt x="2241" y="229004"/>
                      <a:pt x="552" y="220834"/>
                      <a:pt x="552" y="212573"/>
                    </a:cubicBezTo>
                    <a:cubicBezTo>
                      <a:pt x="-2045" y="164340"/>
                      <a:pt x="6397" y="116145"/>
                      <a:pt x="25361" y="717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30"/>
              <p:cNvSpPr/>
              <p:nvPr/>
            </p:nvSpPr>
            <p:spPr>
              <a:xfrm>
                <a:off x="5782672" y="6135642"/>
                <a:ext cx="327704" cy="317005"/>
              </a:xfrm>
              <a:custGeom>
                <a:avLst/>
                <a:gdLst/>
                <a:ahLst/>
                <a:cxnLst/>
                <a:rect l="l" t="t" r="r" b="b"/>
                <a:pathLst>
                  <a:path w="241848" h="233952" extrusionOk="0">
                    <a:moveTo>
                      <a:pt x="50684" y="126892"/>
                    </a:moveTo>
                    <a:cubicBezTo>
                      <a:pt x="34578" y="108968"/>
                      <a:pt x="17693" y="91778"/>
                      <a:pt x="93" y="75327"/>
                    </a:cubicBezTo>
                    <a:cubicBezTo>
                      <a:pt x="34513" y="63429"/>
                      <a:pt x="72765" y="72372"/>
                      <a:pt x="98352" y="98317"/>
                    </a:cubicBezTo>
                    <a:lnTo>
                      <a:pt x="112899" y="8631"/>
                    </a:lnTo>
                    <a:cubicBezTo>
                      <a:pt x="113419" y="5383"/>
                      <a:pt x="114394" y="1552"/>
                      <a:pt x="117446" y="318"/>
                    </a:cubicBezTo>
                    <a:cubicBezTo>
                      <a:pt x="119849" y="-332"/>
                      <a:pt x="122381" y="19"/>
                      <a:pt x="124524" y="1292"/>
                    </a:cubicBezTo>
                    <a:cubicBezTo>
                      <a:pt x="161737" y="17917"/>
                      <a:pt x="176479" y="63897"/>
                      <a:pt x="176479" y="104682"/>
                    </a:cubicBezTo>
                    <a:cubicBezTo>
                      <a:pt x="191935" y="87134"/>
                      <a:pt x="210314" y="72431"/>
                      <a:pt x="230836" y="61235"/>
                    </a:cubicBezTo>
                    <a:cubicBezTo>
                      <a:pt x="240903" y="97395"/>
                      <a:pt x="223953" y="135614"/>
                      <a:pt x="190442" y="152480"/>
                    </a:cubicBezTo>
                    <a:cubicBezTo>
                      <a:pt x="211613" y="153525"/>
                      <a:pt x="230901" y="164975"/>
                      <a:pt x="241941" y="183068"/>
                    </a:cubicBezTo>
                    <a:cubicBezTo>
                      <a:pt x="240124" y="182419"/>
                      <a:pt x="238305" y="181964"/>
                      <a:pt x="236421" y="181445"/>
                    </a:cubicBezTo>
                    <a:cubicBezTo>
                      <a:pt x="216679" y="176093"/>
                      <a:pt x="195508" y="179652"/>
                      <a:pt x="178622" y="191186"/>
                    </a:cubicBezTo>
                    <a:lnTo>
                      <a:pt x="178102" y="191576"/>
                    </a:lnTo>
                    <a:cubicBezTo>
                      <a:pt x="168815" y="206558"/>
                      <a:pt x="155567" y="218709"/>
                      <a:pt x="139851" y="226710"/>
                    </a:cubicBezTo>
                    <a:cubicBezTo>
                      <a:pt x="119459" y="236952"/>
                      <a:pt x="95300" y="236296"/>
                      <a:pt x="75492" y="224956"/>
                    </a:cubicBezTo>
                    <a:cubicBezTo>
                      <a:pt x="67764" y="220651"/>
                      <a:pt x="62049" y="213526"/>
                      <a:pt x="59516" y="205084"/>
                    </a:cubicBezTo>
                    <a:cubicBezTo>
                      <a:pt x="58672" y="198615"/>
                      <a:pt x="58672" y="192069"/>
                      <a:pt x="59516" y="185601"/>
                    </a:cubicBezTo>
                    <a:cubicBezTo>
                      <a:pt x="59451" y="160461"/>
                      <a:pt x="44839" y="137640"/>
                      <a:pt x="21979" y="127152"/>
                    </a:cubicBezTo>
                    <a:lnTo>
                      <a:pt x="19836" y="126048"/>
                    </a:lnTo>
                    <a:cubicBezTo>
                      <a:pt x="29577" y="120976"/>
                      <a:pt x="41268" y="121300"/>
                      <a:pt x="50684" y="126892"/>
                    </a:cubicBezTo>
                    <a:close/>
                  </a:path>
                </a:pathLst>
              </a:custGeom>
              <a:solidFill>
                <a:srgbClr val="FFDC2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5782672" y="6135642"/>
                <a:ext cx="327704" cy="259850"/>
              </a:xfrm>
              <a:custGeom>
                <a:avLst/>
                <a:gdLst/>
                <a:ahLst/>
                <a:cxnLst/>
                <a:rect l="l" t="t" r="r" b="b"/>
                <a:pathLst>
                  <a:path w="241848" h="191771" extrusionOk="0">
                    <a:moveTo>
                      <a:pt x="50684" y="126892"/>
                    </a:moveTo>
                    <a:cubicBezTo>
                      <a:pt x="34578" y="108968"/>
                      <a:pt x="17693" y="91778"/>
                      <a:pt x="93" y="75327"/>
                    </a:cubicBezTo>
                    <a:cubicBezTo>
                      <a:pt x="34513" y="63429"/>
                      <a:pt x="72765" y="72372"/>
                      <a:pt x="98352" y="98317"/>
                    </a:cubicBezTo>
                    <a:lnTo>
                      <a:pt x="112899" y="8631"/>
                    </a:lnTo>
                    <a:cubicBezTo>
                      <a:pt x="113419" y="5383"/>
                      <a:pt x="114394" y="1552"/>
                      <a:pt x="117446" y="318"/>
                    </a:cubicBezTo>
                    <a:cubicBezTo>
                      <a:pt x="119849" y="-332"/>
                      <a:pt x="122381" y="19"/>
                      <a:pt x="124524" y="1292"/>
                    </a:cubicBezTo>
                    <a:cubicBezTo>
                      <a:pt x="161737" y="17917"/>
                      <a:pt x="176479" y="63897"/>
                      <a:pt x="176479" y="104682"/>
                    </a:cubicBezTo>
                    <a:cubicBezTo>
                      <a:pt x="191935" y="87134"/>
                      <a:pt x="210314" y="72431"/>
                      <a:pt x="230836" y="61235"/>
                    </a:cubicBezTo>
                    <a:cubicBezTo>
                      <a:pt x="240903" y="97395"/>
                      <a:pt x="223953" y="135614"/>
                      <a:pt x="190442" y="152480"/>
                    </a:cubicBezTo>
                    <a:cubicBezTo>
                      <a:pt x="211613" y="153525"/>
                      <a:pt x="230901" y="164975"/>
                      <a:pt x="241941" y="183068"/>
                    </a:cubicBezTo>
                    <a:cubicBezTo>
                      <a:pt x="240124" y="182419"/>
                      <a:pt x="238305" y="181964"/>
                      <a:pt x="236421" y="181445"/>
                    </a:cubicBezTo>
                    <a:cubicBezTo>
                      <a:pt x="204664" y="163715"/>
                      <a:pt x="165244" y="167845"/>
                      <a:pt x="137838" y="191770"/>
                    </a:cubicBezTo>
                    <a:cubicBezTo>
                      <a:pt x="152839" y="170599"/>
                      <a:pt x="159854" y="144771"/>
                      <a:pt x="157645" y="118904"/>
                    </a:cubicBezTo>
                    <a:cubicBezTo>
                      <a:pt x="157256" y="113969"/>
                      <a:pt x="155047" y="107799"/>
                      <a:pt x="150112" y="107799"/>
                    </a:cubicBezTo>
                    <a:cubicBezTo>
                      <a:pt x="148099" y="107994"/>
                      <a:pt x="146215" y="108812"/>
                      <a:pt x="144657" y="110137"/>
                    </a:cubicBezTo>
                    <a:cubicBezTo>
                      <a:pt x="120238" y="127340"/>
                      <a:pt x="102964" y="152967"/>
                      <a:pt x="96274" y="182094"/>
                    </a:cubicBezTo>
                    <a:cubicBezTo>
                      <a:pt x="94391" y="167391"/>
                      <a:pt x="86403" y="154168"/>
                      <a:pt x="74193" y="145726"/>
                    </a:cubicBezTo>
                    <a:cubicBezTo>
                      <a:pt x="62049" y="137491"/>
                      <a:pt x="48346" y="131919"/>
                      <a:pt x="33929" y="129360"/>
                    </a:cubicBezTo>
                    <a:lnTo>
                      <a:pt x="21720" y="126892"/>
                    </a:lnTo>
                    <a:lnTo>
                      <a:pt x="19576" y="125788"/>
                    </a:lnTo>
                    <a:cubicBezTo>
                      <a:pt x="29447" y="120703"/>
                      <a:pt x="41202" y="121119"/>
                      <a:pt x="50684" y="126892"/>
                    </a:cubicBezTo>
                    <a:close/>
                  </a:path>
                </a:pathLst>
              </a:custGeom>
              <a:solidFill>
                <a:srgbClr val="E6A9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5782672" y="6135642"/>
                <a:ext cx="327704" cy="317005"/>
              </a:xfrm>
              <a:custGeom>
                <a:avLst/>
                <a:gdLst/>
                <a:ahLst/>
                <a:cxnLst/>
                <a:rect l="l" t="t" r="r" b="b"/>
                <a:pathLst>
                  <a:path w="241848" h="233952" extrusionOk="0">
                    <a:moveTo>
                      <a:pt x="50684" y="126892"/>
                    </a:moveTo>
                    <a:cubicBezTo>
                      <a:pt x="34578" y="108968"/>
                      <a:pt x="17693" y="91778"/>
                      <a:pt x="93" y="75327"/>
                    </a:cubicBezTo>
                    <a:cubicBezTo>
                      <a:pt x="34513" y="63429"/>
                      <a:pt x="72765" y="72372"/>
                      <a:pt x="98352" y="98317"/>
                    </a:cubicBezTo>
                    <a:lnTo>
                      <a:pt x="112899" y="8631"/>
                    </a:lnTo>
                    <a:cubicBezTo>
                      <a:pt x="113419" y="5383"/>
                      <a:pt x="114394" y="1552"/>
                      <a:pt x="117446" y="318"/>
                    </a:cubicBezTo>
                    <a:cubicBezTo>
                      <a:pt x="119849" y="-332"/>
                      <a:pt x="122381" y="19"/>
                      <a:pt x="124524" y="1292"/>
                    </a:cubicBezTo>
                    <a:cubicBezTo>
                      <a:pt x="161737" y="17917"/>
                      <a:pt x="176479" y="63897"/>
                      <a:pt x="176479" y="104682"/>
                    </a:cubicBezTo>
                    <a:cubicBezTo>
                      <a:pt x="191935" y="87134"/>
                      <a:pt x="210314" y="72431"/>
                      <a:pt x="230836" y="61235"/>
                    </a:cubicBezTo>
                    <a:cubicBezTo>
                      <a:pt x="240903" y="97395"/>
                      <a:pt x="223953" y="135614"/>
                      <a:pt x="190442" y="152480"/>
                    </a:cubicBezTo>
                    <a:cubicBezTo>
                      <a:pt x="211613" y="153525"/>
                      <a:pt x="230901" y="164975"/>
                      <a:pt x="241941" y="183068"/>
                    </a:cubicBezTo>
                    <a:cubicBezTo>
                      <a:pt x="240124" y="182419"/>
                      <a:pt x="238305" y="181964"/>
                      <a:pt x="236421" y="181445"/>
                    </a:cubicBezTo>
                    <a:cubicBezTo>
                      <a:pt x="216679" y="176093"/>
                      <a:pt x="195508" y="179652"/>
                      <a:pt x="178622" y="191186"/>
                    </a:cubicBezTo>
                    <a:lnTo>
                      <a:pt x="178102" y="191576"/>
                    </a:lnTo>
                    <a:cubicBezTo>
                      <a:pt x="168815" y="206558"/>
                      <a:pt x="155567" y="218709"/>
                      <a:pt x="139851" y="226710"/>
                    </a:cubicBezTo>
                    <a:cubicBezTo>
                      <a:pt x="119459" y="236952"/>
                      <a:pt x="95300" y="236296"/>
                      <a:pt x="75492" y="224956"/>
                    </a:cubicBezTo>
                    <a:cubicBezTo>
                      <a:pt x="67764" y="220651"/>
                      <a:pt x="62049" y="213526"/>
                      <a:pt x="59516" y="205084"/>
                    </a:cubicBezTo>
                    <a:cubicBezTo>
                      <a:pt x="58672" y="198615"/>
                      <a:pt x="58672" y="192069"/>
                      <a:pt x="59516" y="185601"/>
                    </a:cubicBezTo>
                    <a:cubicBezTo>
                      <a:pt x="59451" y="160461"/>
                      <a:pt x="44839" y="137640"/>
                      <a:pt x="21979" y="127152"/>
                    </a:cubicBezTo>
                    <a:lnTo>
                      <a:pt x="19836" y="126048"/>
                    </a:lnTo>
                    <a:cubicBezTo>
                      <a:pt x="29577" y="120976"/>
                      <a:pt x="41268" y="121300"/>
                      <a:pt x="50684" y="12689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5782672" y="6135642"/>
                <a:ext cx="327704" cy="259850"/>
              </a:xfrm>
              <a:custGeom>
                <a:avLst/>
                <a:gdLst/>
                <a:ahLst/>
                <a:cxnLst/>
                <a:rect l="l" t="t" r="r" b="b"/>
                <a:pathLst>
                  <a:path w="241848" h="191771" extrusionOk="0">
                    <a:moveTo>
                      <a:pt x="50684" y="126892"/>
                    </a:moveTo>
                    <a:cubicBezTo>
                      <a:pt x="34578" y="108968"/>
                      <a:pt x="17693" y="91778"/>
                      <a:pt x="93" y="75327"/>
                    </a:cubicBezTo>
                    <a:cubicBezTo>
                      <a:pt x="34513" y="63429"/>
                      <a:pt x="72765" y="72372"/>
                      <a:pt x="98352" y="98317"/>
                    </a:cubicBezTo>
                    <a:lnTo>
                      <a:pt x="112899" y="8631"/>
                    </a:lnTo>
                    <a:cubicBezTo>
                      <a:pt x="113419" y="5383"/>
                      <a:pt x="114394" y="1552"/>
                      <a:pt x="117446" y="318"/>
                    </a:cubicBezTo>
                    <a:cubicBezTo>
                      <a:pt x="119849" y="-332"/>
                      <a:pt x="122381" y="19"/>
                      <a:pt x="124524" y="1292"/>
                    </a:cubicBezTo>
                    <a:cubicBezTo>
                      <a:pt x="161737" y="17917"/>
                      <a:pt x="176479" y="63897"/>
                      <a:pt x="176479" y="104682"/>
                    </a:cubicBezTo>
                    <a:cubicBezTo>
                      <a:pt x="191935" y="87134"/>
                      <a:pt x="210314" y="72431"/>
                      <a:pt x="230836" y="61235"/>
                    </a:cubicBezTo>
                    <a:cubicBezTo>
                      <a:pt x="240903" y="97395"/>
                      <a:pt x="223953" y="135614"/>
                      <a:pt x="190442" y="152480"/>
                    </a:cubicBezTo>
                    <a:cubicBezTo>
                      <a:pt x="211613" y="153525"/>
                      <a:pt x="230901" y="164975"/>
                      <a:pt x="241941" y="183068"/>
                    </a:cubicBezTo>
                    <a:cubicBezTo>
                      <a:pt x="240124" y="182419"/>
                      <a:pt x="238305" y="181964"/>
                      <a:pt x="236421" y="181445"/>
                    </a:cubicBezTo>
                    <a:cubicBezTo>
                      <a:pt x="204664" y="163715"/>
                      <a:pt x="165244" y="167845"/>
                      <a:pt x="137838" y="191770"/>
                    </a:cubicBezTo>
                    <a:cubicBezTo>
                      <a:pt x="152839" y="170599"/>
                      <a:pt x="159854" y="144771"/>
                      <a:pt x="157645" y="118904"/>
                    </a:cubicBezTo>
                    <a:cubicBezTo>
                      <a:pt x="157256" y="113969"/>
                      <a:pt x="155047" y="107799"/>
                      <a:pt x="150112" y="107799"/>
                    </a:cubicBezTo>
                    <a:cubicBezTo>
                      <a:pt x="148099" y="107994"/>
                      <a:pt x="146215" y="108812"/>
                      <a:pt x="144657" y="110137"/>
                    </a:cubicBezTo>
                    <a:cubicBezTo>
                      <a:pt x="120238" y="127340"/>
                      <a:pt x="102964" y="152967"/>
                      <a:pt x="96274" y="182094"/>
                    </a:cubicBezTo>
                    <a:cubicBezTo>
                      <a:pt x="94391" y="167391"/>
                      <a:pt x="86403" y="154168"/>
                      <a:pt x="74193" y="145726"/>
                    </a:cubicBezTo>
                    <a:cubicBezTo>
                      <a:pt x="62049" y="137491"/>
                      <a:pt x="48346" y="131919"/>
                      <a:pt x="33929" y="129360"/>
                    </a:cubicBezTo>
                    <a:lnTo>
                      <a:pt x="21720" y="126892"/>
                    </a:lnTo>
                    <a:lnTo>
                      <a:pt x="19576" y="125788"/>
                    </a:lnTo>
                    <a:cubicBezTo>
                      <a:pt x="29447" y="120703"/>
                      <a:pt x="41202" y="121119"/>
                      <a:pt x="50684" y="126892"/>
                    </a:cubicBezTo>
                    <a:close/>
                  </a:path>
                </a:pathLst>
              </a:custGeom>
              <a:solidFill>
                <a:srgbClr val="FF1111">
                  <a:alpha val="481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A3B5"/>
                </a:solidFill>
                <a:latin typeface="Changa" pitchFamily="2" charset="-78"/>
                <a:cs typeface="Changa" pitchFamily="2" charset="-78"/>
              </a:rPr>
              <a:t>project</a:t>
            </a:r>
            <a:r>
              <a:rPr lang="ar-EG" b="1" dirty="0">
                <a:solidFill>
                  <a:srgbClr val="00A3B5"/>
                </a:solidFill>
                <a:latin typeface="Changa" pitchFamily="2" charset="-78"/>
                <a:cs typeface="Changa" pitchFamily="2" charset="-78"/>
              </a:rPr>
              <a:t> رحلة الأرض </a:t>
            </a:r>
            <a:endParaRPr b="1" dirty="0">
              <a:solidFill>
                <a:srgbClr val="00A3B5"/>
              </a:solidFill>
              <a:latin typeface="Changa" pitchFamily="2" charset="-78"/>
              <a:cs typeface="Changa" pitchFamily="2" charset="-78"/>
            </a:endParaRPr>
          </a:p>
        </p:txBody>
      </p:sp>
      <p:sp>
        <p:nvSpPr>
          <p:cNvPr id="1506" name="Google Shape;1506;p31"/>
          <p:cNvSpPr txBox="1">
            <a:spLocks noGrp="1"/>
          </p:cNvSpPr>
          <p:nvPr>
            <p:ph type="body" idx="1"/>
          </p:nvPr>
        </p:nvSpPr>
        <p:spPr>
          <a:xfrm>
            <a:off x="560718" y="850547"/>
            <a:ext cx="8096196" cy="3057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300000"/>
              </a:lnSpc>
              <a:buFont typeface="Courier New" panose="02070309020205020404" pitchFamily="49" charset="0"/>
              <a:buChar char="o"/>
            </a:pPr>
            <a:r>
              <a:rPr lang="en-US" b="1" i="0" dirty="0">
                <a:solidFill>
                  <a:srgbClr val="6F9206"/>
                </a:solidFill>
                <a:effectLst/>
                <a:latin typeface="Changa" pitchFamily="2" charset="-78"/>
                <a:cs typeface="Changa" pitchFamily="2" charset="-78"/>
              </a:rPr>
              <a:t>Background</a:t>
            </a:r>
          </a:p>
          <a:p>
            <a:pPr>
              <a:lnSpc>
                <a:spcPct val="30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6F9206"/>
                </a:solidFill>
                <a:latin typeface="Changa" pitchFamily="2" charset="-78"/>
                <a:cs typeface="Changa" pitchFamily="2" charset="-78"/>
              </a:rPr>
              <a:t>Project idea</a:t>
            </a:r>
          </a:p>
          <a:p>
            <a:pPr>
              <a:lnSpc>
                <a:spcPct val="30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6F9206"/>
                </a:solidFill>
                <a:latin typeface="Changa" pitchFamily="2" charset="-78"/>
                <a:cs typeface="Changa" pitchFamily="2" charset="-78"/>
              </a:rPr>
              <a:t>Project objective</a:t>
            </a:r>
          </a:p>
          <a:p>
            <a:pPr>
              <a:lnSpc>
                <a:spcPct val="30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6F9206"/>
                </a:solidFill>
                <a:latin typeface="Changa" pitchFamily="2" charset="-78"/>
                <a:cs typeface="Changa" pitchFamily="2" charset="-78"/>
              </a:rPr>
              <a:t>Target audience</a:t>
            </a:r>
          </a:p>
          <a:p>
            <a:pPr>
              <a:lnSpc>
                <a:spcPct val="30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6F9206"/>
                </a:solidFill>
                <a:latin typeface="Changa" pitchFamily="2" charset="-78"/>
                <a:cs typeface="Changa" pitchFamily="2" charset="-78"/>
              </a:rPr>
              <a:t>Key massaging</a:t>
            </a:r>
            <a:endParaRPr b="1" dirty="0">
              <a:solidFill>
                <a:srgbClr val="6F9206"/>
              </a:solidFill>
              <a:latin typeface="Changa" pitchFamily="2" charset="-78"/>
              <a:cs typeface="Changa" pitchFamily="2" charset="-78"/>
            </a:endParaRPr>
          </a:p>
        </p:txBody>
      </p:sp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A9B7BFBF-DDC9-B818-FEAE-274F0209B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693" y="1311041"/>
            <a:ext cx="1904377" cy="26937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613AD4-B9C6-E5BD-77CE-2C9774962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999" y="2224344"/>
            <a:ext cx="1749101" cy="24741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34"/>
          <p:cNvSpPr txBox="1">
            <a:spLocks noGrp="1"/>
          </p:cNvSpPr>
          <p:nvPr>
            <p:ph type="subTitle" idx="1"/>
          </p:nvPr>
        </p:nvSpPr>
        <p:spPr>
          <a:xfrm>
            <a:off x="4248238" y="2863364"/>
            <a:ext cx="40416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800" b="1" i="0" dirty="0">
                <a:solidFill>
                  <a:srgbClr val="6F9206"/>
                </a:solidFill>
                <a:effectLst/>
                <a:latin typeface="Changa" pitchFamily="2" charset="-78"/>
                <a:cs typeface="Changa" pitchFamily="2" charset="-78"/>
              </a:rPr>
              <a:t>كن جزءًا من الحل، لا جزءًا من التلوث</a:t>
            </a:r>
            <a:endParaRPr sz="1800" b="1" dirty="0">
              <a:solidFill>
                <a:srgbClr val="6F9206"/>
              </a:solidFill>
              <a:latin typeface="Changa" pitchFamily="2" charset="-78"/>
              <a:cs typeface="Changa" pitchFamily="2" charset="-78"/>
            </a:endParaRPr>
          </a:p>
        </p:txBody>
      </p:sp>
      <p:sp>
        <p:nvSpPr>
          <p:cNvPr id="1544" name="Google Shape;1544;p34"/>
          <p:cNvSpPr txBox="1">
            <a:spLocks noGrp="1"/>
          </p:cNvSpPr>
          <p:nvPr>
            <p:ph type="title"/>
          </p:nvPr>
        </p:nvSpPr>
        <p:spPr>
          <a:xfrm>
            <a:off x="4248238" y="1281221"/>
            <a:ext cx="4041600" cy="152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0A3B5"/>
                </a:solidFill>
                <a:latin typeface="Changa" pitchFamily="2" charset="-78"/>
                <a:cs typeface="Changa" pitchFamily="2" charset="-78"/>
              </a:rPr>
              <a:t>Creative copy</a:t>
            </a:r>
            <a:br>
              <a:rPr lang="ar-EG" sz="3200" b="1" dirty="0">
                <a:solidFill>
                  <a:srgbClr val="00A3B5"/>
                </a:solidFill>
                <a:latin typeface="Changa" pitchFamily="2" charset="-78"/>
                <a:cs typeface="Changa" pitchFamily="2" charset="-78"/>
              </a:rPr>
            </a:br>
            <a:r>
              <a:rPr lang="ar-EG" sz="2400" b="1" dirty="0">
                <a:solidFill>
                  <a:srgbClr val="00A3B5"/>
                </a:solidFill>
                <a:latin typeface="Changa" pitchFamily="2" charset="-78"/>
                <a:cs typeface="Changa" pitchFamily="2" charset="-78"/>
              </a:rPr>
              <a:t> </a:t>
            </a:r>
            <a:r>
              <a:rPr lang="en-US" sz="2400" b="1" dirty="0">
                <a:solidFill>
                  <a:srgbClr val="00A3B5"/>
                </a:solidFill>
                <a:latin typeface="Changa" pitchFamily="2" charset="-78"/>
                <a:cs typeface="Changa" pitchFamily="2" charset="-78"/>
              </a:rPr>
              <a:t>(</a:t>
            </a:r>
            <a:r>
              <a:rPr lang="ar-EG" sz="2400" b="1" dirty="0">
                <a:solidFill>
                  <a:srgbClr val="00A3B5"/>
                </a:solidFill>
                <a:latin typeface="Changa" pitchFamily="2" charset="-78"/>
                <a:cs typeface="Changa" pitchFamily="2" charset="-78"/>
              </a:rPr>
              <a:t>النص الابداعى</a:t>
            </a:r>
            <a:r>
              <a:rPr lang="en-US" sz="2400" b="1" dirty="0">
                <a:solidFill>
                  <a:srgbClr val="00A3B5"/>
                </a:solidFill>
                <a:latin typeface="Changa" pitchFamily="2" charset="-78"/>
                <a:cs typeface="Changa" pitchFamily="2" charset="-78"/>
              </a:rPr>
              <a:t>)</a:t>
            </a:r>
            <a:endParaRPr sz="2400" dirty="0"/>
          </a:p>
        </p:txBody>
      </p:sp>
      <p:grpSp>
        <p:nvGrpSpPr>
          <p:cNvPr id="1546" name="Google Shape;1546;p34"/>
          <p:cNvGrpSpPr/>
          <p:nvPr/>
        </p:nvGrpSpPr>
        <p:grpSpPr>
          <a:xfrm>
            <a:off x="593806" y="1583109"/>
            <a:ext cx="3432957" cy="2419148"/>
            <a:chOff x="462624" y="1628777"/>
            <a:chExt cx="3554521" cy="2504812"/>
          </a:xfrm>
        </p:grpSpPr>
        <p:sp>
          <p:nvSpPr>
            <p:cNvPr id="1547" name="Google Shape;1547;p34"/>
            <p:cNvSpPr/>
            <p:nvPr/>
          </p:nvSpPr>
          <p:spPr>
            <a:xfrm>
              <a:off x="1592784" y="1912053"/>
              <a:ext cx="818510" cy="646519"/>
            </a:xfrm>
            <a:custGeom>
              <a:avLst/>
              <a:gdLst/>
              <a:ahLst/>
              <a:cxnLst/>
              <a:rect l="l" t="t" r="r" b="b"/>
              <a:pathLst>
                <a:path w="529780" h="418459" extrusionOk="0">
                  <a:moveTo>
                    <a:pt x="521647" y="420"/>
                  </a:moveTo>
                  <a:cubicBezTo>
                    <a:pt x="520478" y="-814"/>
                    <a:pt x="518854" y="939"/>
                    <a:pt x="519894" y="2173"/>
                  </a:cubicBezTo>
                  <a:cubicBezTo>
                    <a:pt x="539376" y="26592"/>
                    <a:pt x="510606" y="47244"/>
                    <a:pt x="488915" y="54128"/>
                  </a:cubicBezTo>
                  <a:cubicBezTo>
                    <a:pt x="494189" y="44146"/>
                    <a:pt x="496683" y="32930"/>
                    <a:pt x="496124" y="21656"/>
                  </a:cubicBezTo>
                  <a:cubicBezTo>
                    <a:pt x="495949" y="20812"/>
                    <a:pt x="495124" y="20273"/>
                    <a:pt x="494280" y="20448"/>
                  </a:cubicBezTo>
                  <a:cubicBezTo>
                    <a:pt x="493676" y="20572"/>
                    <a:pt x="493195" y="21046"/>
                    <a:pt x="493072" y="21656"/>
                  </a:cubicBezTo>
                  <a:cubicBezTo>
                    <a:pt x="492942" y="30183"/>
                    <a:pt x="490708" y="38548"/>
                    <a:pt x="486578" y="46010"/>
                  </a:cubicBezTo>
                  <a:cubicBezTo>
                    <a:pt x="484129" y="50043"/>
                    <a:pt x="481181" y="53751"/>
                    <a:pt x="477810" y="57050"/>
                  </a:cubicBezTo>
                  <a:cubicBezTo>
                    <a:pt x="455535" y="61661"/>
                    <a:pt x="432350" y="64064"/>
                    <a:pt x="410139" y="66921"/>
                  </a:cubicBezTo>
                  <a:lnTo>
                    <a:pt x="407802" y="66921"/>
                  </a:lnTo>
                  <a:cubicBezTo>
                    <a:pt x="409035" y="63778"/>
                    <a:pt x="410101" y="60570"/>
                    <a:pt x="410984" y="57310"/>
                  </a:cubicBezTo>
                  <a:cubicBezTo>
                    <a:pt x="424836" y="46055"/>
                    <a:pt x="437857" y="33813"/>
                    <a:pt x="449950" y="20682"/>
                  </a:cubicBezTo>
                  <a:cubicBezTo>
                    <a:pt x="451378" y="19253"/>
                    <a:pt x="449300" y="17370"/>
                    <a:pt x="447807" y="18539"/>
                  </a:cubicBezTo>
                  <a:cubicBezTo>
                    <a:pt x="436311" y="27436"/>
                    <a:pt x="424297" y="36528"/>
                    <a:pt x="413581" y="46659"/>
                  </a:cubicBezTo>
                  <a:cubicBezTo>
                    <a:pt x="415932" y="33184"/>
                    <a:pt x="417536" y="19591"/>
                    <a:pt x="418387" y="5940"/>
                  </a:cubicBezTo>
                  <a:cubicBezTo>
                    <a:pt x="418277" y="4940"/>
                    <a:pt x="417381" y="4219"/>
                    <a:pt x="416387" y="4323"/>
                  </a:cubicBezTo>
                  <a:cubicBezTo>
                    <a:pt x="415705" y="4401"/>
                    <a:pt x="415127" y="4849"/>
                    <a:pt x="414880" y="5485"/>
                  </a:cubicBezTo>
                  <a:cubicBezTo>
                    <a:pt x="409750" y="26592"/>
                    <a:pt x="400658" y="46984"/>
                    <a:pt x="396371" y="68220"/>
                  </a:cubicBezTo>
                  <a:lnTo>
                    <a:pt x="396371" y="68220"/>
                  </a:lnTo>
                  <a:cubicBezTo>
                    <a:pt x="354288" y="73416"/>
                    <a:pt x="311945" y="78092"/>
                    <a:pt x="270382" y="85170"/>
                  </a:cubicBezTo>
                  <a:cubicBezTo>
                    <a:pt x="270966" y="81664"/>
                    <a:pt x="271421" y="78092"/>
                    <a:pt x="271745" y="74520"/>
                  </a:cubicBezTo>
                  <a:cubicBezTo>
                    <a:pt x="279863" y="64389"/>
                    <a:pt x="286358" y="52244"/>
                    <a:pt x="293307" y="41594"/>
                  </a:cubicBezTo>
                  <a:cubicBezTo>
                    <a:pt x="294476" y="39840"/>
                    <a:pt x="291748" y="37632"/>
                    <a:pt x="290319" y="39320"/>
                  </a:cubicBezTo>
                  <a:cubicBezTo>
                    <a:pt x="284604" y="45815"/>
                    <a:pt x="278110" y="52959"/>
                    <a:pt x="272330" y="60297"/>
                  </a:cubicBezTo>
                  <a:cubicBezTo>
                    <a:pt x="272330" y="49971"/>
                    <a:pt x="272330" y="39515"/>
                    <a:pt x="272330" y="29774"/>
                  </a:cubicBezTo>
                  <a:cubicBezTo>
                    <a:pt x="272330" y="26916"/>
                    <a:pt x="268368" y="27046"/>
                    <a:pt x="268044" y="29774"/>
                  </a:cubicBezTo>
                  <a:cubicBezTo>
                    <a:pt x="266290" y="44581"/>
                    <a:pt x="262783" y="60687"/>
                    <a:pt x="262134" y="76143"/>
                  </a:cubicBezTo>
                  <a:lnTo>
                    <a:pt x="261550" y="77312"/>
                  </a:lnTo>
                  <a:cubicBezTo>
                    <a:pt x="261017" y="78436"/>
                    <a:pt x="261225" y="79774"/>
                    <a:pt x="262069" y="80689"/>
                  </a:cubicBezTo>
                  <a:cubicBezTo>
                    <a:pt x="262069" y="82638"/>
                    <a:pt x="262069" y="84651"/>
                    <a:pt x="262069" y="86599"/>
                  </a:cubicBezTo>
                  <a:cubicBezTo>
                    <a:pt x="239988" y="90496"/>
                    <a:pt x="217973" y="95107"/>
                    <a:pt x="196282" y="100952"/>
                  </a:cubicBezTo>
                  <a:cubicBezTo>
                    <a:pt x="189787" y="102705"/>
                    <a:pt x="182968" y="104524"/>
                    <a:pt x="176214" y="106602"/>
                  </a:cubicBezTo>
                  <a:cubicBezTo>
                    <a:pt x="177967" y="104978"/>
                    <a:pt x="179721" y="103290"/>
                    <a:pt x="181409" y="101536"/>
                  </a:cubicBezTo>
                  <a:cubicBezTo>
                    <a:pt x="195892" y="86210"/>
                    <a:pt x="198684" y="65493"/>
                    <a:pt x="199723" y="45230"/>
                  </a:cubicBezTo>
                  <a:cubicBezTo>
                    <a:pt x="199723" y="43542"/>
                    <a:pt x="196996" y="43087"/>
                    <a:pt x="196736" y="44841"/>
                  </a:cubicBezTo>
                  <a:cubicBezTo>
                    <a:pt x="193099" y="69584"/>
                    <a:pt x="185761" y="90301"/>
                    <a:pt x="164849" y="105238"/>
                  </a:cubicBezTo>
                  <a:cubicBezTo>
                    <a:pt x="151276" y="115109"/>
                    <a:pt x="134780" y="122318"/>
                    <a:pt x="125299" y="136606"/>
                  </a:cubicBezTo>
                  <a:cubicBezTo>
                    <a:pt x="124974" y="137047"/>
                    <a:pt x="124773" y="137560"/>
                    <a:pt x="124714" y="138099"/>
                  </a:cubicBezTo>
                  <a:cubicBezTo>
                    <a:pt x="118408" y="147340"/>
                    <a:pt x="113849" y="157667"/>
                    <a:pt x="111271" y="168558"/>
                  </a:cubicBezTo>
                  <a:cubicBezTo>
                    <a:pt x="110686" y="157842"/>
                    <a:pt x="110037" y="147126"/>
                    <a:pt x="109452" y="136476"/>
                  </a:cubicBezTo>
                  <a:cubicBezTo>
                    <a:pt x="109063" y="129137"/>
                    <a:pt x="108608" y="121863"/>
                    <a:pt x="108219" y="114590"/>
                  </a:cubicBezTo>
                  <a:cubicBezTo>
                    <a:pt x="108673" y="113310"/>
                    <a:pt x="109193" y="112051"/>
                    <a:pt x="109777" y="110823"/>
                  </a:cubicBezTo>
                  <a:cubicBezTo>
                    <a:pt x="115947" y="97510"/>
                    <a:pt x="126403" y="89002"/>
                    <a:pt x="136859" y="79261"/>
                  </a:cubicBezTo>
                  <a:cubicBezTo>
                    <a:pt x="154101" y="63798"/>
                    <a:pt x="162829" y="40977"/>
                    <a:pt x="160303" y="17954"/>
                  </a:cubicBezTo>
                  <a:cubicBezTo>
                    <a:pt x="160303" y="16772"/>
                    <a:pt x="159342" y="15811"/>
                    <a:pt x="158160" y="15811"/>
                  </a:cubicBezTo>
                  <a:cubicBezTo>
                    <a:pt x="156978" y="15811"/>
                    <a:pt x="156017" y="16772"/>
                    <a:pt x="156017" y="17954"/>
                  </a:cubicBezTo>
                  <a:cubicBezTo>
                    <a:pt x="155614" y="33086"/>
                    <a:pt x="150529" y="47718"/>
                    <a:pt x="141469" y="59843"/>
                  </a:cubicBezTo>
                  <a:cubicBezTo>
                    <a:pt x="133092" y="71208"/>
                    <a:pt x="120753" y="78222"/>
                    <a:pt x="111401" y="88547"/>
                  </a:cubicBezTo>
                  <a:cubicBezTo>
                    <a:pt x="109836" y="90269"/>
                    <a:pt x="108361" y="92067"/>
                    <a:pt x="106985" y="93938"/>
                  </a:cubicBezTo>
                  <a:lnTo>
                    <a:pt x="102114" y="11070"/>
                  </a:lnTo>
                  <a:cubicBezTo>
                    <a:pt x="101913" y="9940"/>
                    <a:pt x="100835" y="9187"/>
                    <a:pt x="99704" y="9388"/>
                  </a:cubicBezTo>
                  <a:cubicBezTo>
                    <a:pt x="98847" y="9544"/>
                    <a:pt x="98178" y="10213"/>
                    <a:pt x="98022" y="11070"/>
                  </a:cubicBezTo>
                  <a:cubicBezTo>
                    <a:pt x="97373" y="45815"/>
                    <a:pt x="96659" y="80625"/>
                    <a:pt x="96074" y="115369"/>
                  </a:cubicBezTo>
                  <a:cubicBezTo>
                    <a:pt x="93372" y="123500"/>
                    <a:pt x="91483" y="131871"/>
                    <a:pt x="90424" y="140372"/>
                  </a:cubicBezTo>
                  <a:cubicBezTo>
                    <a:pt x="86644" y="131378"/>
                    <a:pt x="81618" y="122961"/>
                    <a:pt x="75487" y="115369"/>
                  </a:cubicBezTo>
                  <a:cubicBezTo>
                    <a:pt x="63278" y="100432"/>
                    <a:pt x="43470" y="93613"/>
                    <a:pt x="34118" y="76403"/>
                  </a:cubicBezTo>
                  <a:cubicBezTo>
                    <a:pt x="24767" y="59193"/>
                    <a:pt x="25221" y="36073"/>
                    <a:pt x="25481" y="16461"/>
                  </a:cubicBezTo>
                  <a:cubicBezTo>
                    <a:pt x="25481" y="14447"/>
                    <a:pt x="22688" y="14577"/>
                    <a:pt x="22429" y="16461"/>
                  </a:cubicBezTo>
                  <a:cubicBezTo>
                    <a:pt x="18662" y="45425"/>
                    <a:pt x="16973" y="77702"/>
                    <a:pt x="40158" y="99328"/>
                  </a:cubicBezTo>
                  <a:cubicBezTo>
                    <a:pt x="55160" y="113356"/>
                    <a:pt x="68538" y="123422"/>
                    <a:pt x="75877" y="143490"/>
                  </a:cubicBezTo>
                  <a:cubicBezTo>
                    <a:pt x="82254" y="162791"/>
                    <a:pt x="85800" y="182916"/>
                    <a:pt x="86398" y="203237"/>
                  </a:cubicBezTo>
                  <a:cubicBezTo>
                    <a:pt x="88930" y="243956"/>
                    <a:pt x="88541" y="285325"/>
                    <a:pt x="87631" y="326110"/>
                  </a:cubicBezTo>
                  <a:cubicBezTo>
                    <a:pt x="88327" y="336091"/>
                    <a:pt x="86450" y="346086"/>
                    <a:pt x="82176" y="355139"/>
                  </a:cubicBezTo>
                  <a:cubicBezTo>
                    <a:pt x="77345" y="362309"/>
                    <a:pt x="71428" y="368686"/>
                    <a:pt x="64642" y="374038"/>
                  </a:cubicBezTo>
                  <a:cubicBezTo>
                    <a:pt x="47627" y="388585"/>
                    <a:pt x="25676" y="397742"/>
                    <a:pt x="4764" y="405470"/>
                  </a:cubicBezTo>
                  <a:cubicBezTo>
                    <a:pt x="-1730" y="407938"/>
                    <a:pt x="-1730" y="418459"/>
                    <a:pt x="6518" y="418459"/>
                  </a:cubicBezTo>
                  <a:cubicBezTo>
                    <a:pt x="57043" y="417744"/>
                    <a:pt x="107439" y="417355"/>
                    <a:pt x="157900" y="412809"/>
                  </a:cubicBezTo>
                  <a:cubicBezTo>
                    <a:pt x="160914" y="412802"/>
                    <a:pt x="163349" y="410348"/>
                    <a:pt x="163342" y="407341"/>
                  </a:cubicBezTo>
                  <a:cubicBezTo>
                    <a:pt x="163329" y="404886"/>
                    <a:pt x="161693" y="402743"/>
                    <a:pt x="159329" y="402093"/>
                  </a:cubicBezTo>
                  <a:cubicBezTo>
                    <a:pt x="144522" y="396937"/>
                    <a:pt x="131637" y="387403"/>
                    <a:pt x="122376" y="374752"/>
                  </a:cubicBezTo>
                  <a:cubicBezTo>
                    <a:pt x="121207" y="361049"/>
                    <a:pt x="120363" y="347281"/>
                    <a:pt x="119908" y="333578"/>
                  </a:cubicBezTo>
                  <a:cubicBezTo>
                    <a:pt x="118999" y="307146"/>
                    <a:pt x="119519" y="280455"/>
                    <a:pt x="121012" y="254023"/>
                  </a:cubicBezTo>
                  <a:cubicBezTo>
                    <a:pt x="121714" y="228078"/>
                    <a:pt x="124208" y="202211"/>
                    <a:pt x="128481" y="176610"/>
                  </a:cubicBezTo>
                  <a:cubicBezTo>
                    <a:pt x="133871" y="150113"/>
                    <a:pt x="148483" y="135242"/>
                    <a:pt x="173486" y="126020"/>
                  </a:cubicBezTo>
                  <a:cubicBezTo>
                    <a:pt x="269018" y="90821"/>
                    <a:pt x="373252" y="87054"/>
                    <a:pt x="472225" y="67571"/>
                  </a:cubicBezTo>
                  <a:lnTo>
                    <a:pt x="472225" y="67571"/>
                  </a:lnTo>
                  <a:cubicBezTo>
                    <a:pt x="473102" y="68110"/>
                    <a:pt x="474206" y="68110"/>
                    <a:pt x="475083" y="67571"/>
                  </a:cubicBezTo>
                  <a:cubicBezTo>
                    <a:pt x="475927" y="67181"/>
                    <a:pt x="476641" y="66727"/>
                    <a:pt x="477421" y="66272"/>
                  </a:cubicBezTo>
                  <a:cubicBezTo>
                    <a:pt x="494825" y="62635"/>
                    <a:pt x="513724" y="57050"/>
                    <a:pt x="523725" y="41399"/>
                  </a:cubicBezTo>
                  <a:cubicBezTo>
                    <a:pt x="532642" y="28917"/>
                    <a:pt x="531785" y="11934"/>
                    <a:pt x="521647" y="420"/>
                  </a:cubicBezTo>
                  <a:close/>
                  <a:moveTo>
                    <a:pt x="95230" y="381376"/>
                  </a:moveTo>
                  <a:cubicBezTo>
                    <a:pt x="94710" y="380727"/>
                    <a:pt x="94126" y="380143"/>
                    <a:pt x="93477" y="379623"/>
                  </a:cubicBezTo>
                  <a:lnTo>
                    <a:pt x="92307" y="377545"/>
                  </a:lnTo>
                  <a:lnTo>
                    <a:pt x="95555" y="375077"/>
                  </a:lnTo>
                  <a:cubicBezTo>
                    <a:pt x="95425" y="377155"/>
                    <a:pt x="95295" y="379623"/>
                    <a:pt x="95230" y="381376"/>
                  </a:cubicBezTo>
                  <a:close/>
                  <a:moveTo>
                    <a:pt x="64966" y="397937"/>
                  </a:moveTo>
                  <a:lnTo>
                    <a:pt x="64966" y="397937"/>
                  </a:lnTo>
                  <a:lnTo>
                    <a:pt x="64966" y="397937"/>
                  </a:lnTo>
                  <a:close/>
                  <a:moveTo>
                    <a:pt x="137313" y="403327"/>
                  </a:moveTo>
                  <a:lnTo>
                    <a:pt x="137638" y="403327"/>
                  </a:lnTo>
                  <a:lnTo>
                    <a:pt x="137248" y="403327"/>
                  </a:lnTo>
                  <a:close/>
                  <a:moveTo>
                    <a:pt x="95360" y="152646"/>
                  </a:moveTo>
                  <a:lnTo>
                    <a:pt x="95360" y="153750"/>
                  </a:lnTo>
                  <a:cubicBezTo>
                    <a:pt x="95282" y="153419"/>
                    <a:pt x="95171" y="153088"/>
                    <a:pt x="95035" y="1527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2177291" y="1803204"/>
              <a:ext cx="296082" cy="182610"/>
            </a:xfrm>
            <a:custGeom>
              <a:avLst/>
              <a:gdLst/>
              <a:ahLst/>
              <a:cxnLst/>
              <a:rect l="l" t="t" r="r" b="b"/>
              <a:pathLst>
                <a:path w="191639" h="118194" extrusionOk="0">
                  <a:moveTo>
                    <a:pt x="191610" y="93652"/>
                  </a:moveTo>
                  <a:cubicBezTo>
                    <a:pt x="190396" y="87651"/>
                    <a:pt x="185311" y="83209"/>
                    <a:pt x="179206" y="82806"/>
                  </a:cubicBezTo>
                  <a:cubicBezTo>
                    <a:pt x="182687" y="80546"/>
                    <a:pt x="185635" y="77552"/>
                    <a:pt x="187844" y="74039"/>
                  </a:cubicBezTo>
                  <a:cubicBezTo>
                    <a:pt x="190078" y="70454"/>
                    <a:pt x="190227" y="65947"/>
                    <a:pt x="188233" y="62220"/>
                  </a:cubicBezTo>
                  <a:cubicBezTo>
                    <a:pt x="186421" y="59368"/>
                    <a:pt x="183018" y="57966"/>
                    <a:pt x="179726" y="58712"/>
                  </a:cubicBezTo>
                  <a:cubicBezTo>
                    <a:pt x="184642" y="55881"/>
                    <a:pt x="187064" y="50114"/>
                    <a:pt x="185635" y="44620"/>
                  </a:cubicBezTo>
                  <a:cubicBezTo>
                    <a:pt x="183765" y="39496"/>
                    <a:pt x="178102" y="36859"/>
                    <a:pt x="172978" y="38730"/>
                  </a:cubicBezTo>
                  <a:cubicBezTo>
                    <a:pt x="172017" y="39080"/>
                    <a:pt x="171114" y="39574"/>
                    <a:pt x="170309" y="40204"/>
                  </a:cubicBezTo>
                  <a:cubicBezTo>
                    <a:pt x="174641" y="35431"/>
                    <a:pt x="176966" y="29176"/>
                    <a:pt x="176803" y="22734"/>
                  </a:cubicBezTo>
                  <a:cubicBezTo>
                    <a:pt x="177290" y="20968"/>
                    <a:pt x="176251" y="19149"/>
                    <a:pt x="174485" y="18662"/>
                  </a:cubicBezTo>
                  <a:cubicBezTo>
                    <a:pt x="173861" y="18493"/>
                    <a:pt x="173199" y="18506"/>
                    <a:pt x="172582" y="18708"/>
                  </a:cubicBezTo>
                  <a:cubicBezTo>
                    <a:pt x="156132" y="20266"/>
                    <a:pt x="139786" y="22429"/>
                    <a:pt x="123550" y="25202"/>
                  </a:cubicBezTo>
                  <a:cubicBezTo>
                    <a:pt x="125726" y="21442"/>
                    <a:pt x="125024" y="16681"/>
                    <a:pt x="121861" y="13707"/>
                  </a:cubicBezTo>
                  <a:cubicBezTo>
                    <a:pt x="118400" y="11090"/>
                    <a:pt x="113471" y="11772"/>
                    <a:pt x="110854" y="15227"/>
                  </a:cubicBezTo>
                  <a:cubicBezTo>
                    <a:pt x="110509" y="15681"/>
                    <a:pt x="110217" y="16175"/>
                    <a:pt x="109977" y="16694"/>
                  </a:cubicBezTo>
                  <a:cubicBezTo>
                    <a:pt x="109977" y="12019"/>
                    <a:pt x="109003" y="6498"/>
                    <a:pt x="104846" y="4225"/>
                  </a:cubicBezTo>
                  <a:cubicBezTo>
                    <a:pt x="100878" y="2602"/>
                    <a:pt x="96313" y="3673"/>
                    <a:pt x="93481" y="6888"/>
                  </a:cubicBezTo>
                  <a:cubicBezTo>
                    <a:pt x="92955" y="7550"/>
                    <a:pt x="92293" y="8083"/>
                    <a:pt x="91533" y="8446"/>
                  </a:cubicBezTo>
                  <a:cubicBezTo>
                    <a:pt x="88740" y="9356"/>
                    <a:pt x="87312" y="5329"/>
                    <a:pt x="85623" y="2926"/>
                  </a:cubicBezTo>
                  <a:cubicBezTo>
                    <a:pt x="81967" y="-873"/>
                    <a:pt x="75927" y="-990"/>
                    <a:pt x="72128" y="2667"/>
                  </a:cubicBezTo>
                  <a:cubicBezTo>
                    <a:pt x="71634" y="3134"/>
                    <a:pt x="71193" y="3660"/>
                    <a:pt x="70816" y="4225"/>
                  </a:cubicBezTo>
                  <a:cubicBezTo>
                    <a:pt x="67907" y="9356"/>
                    <a:pt x="67666" y="15577"/>
                    <a:pt x="70167" y="20916"/>
                  </a:cubicBezTo>
                  <a:cubicBezTo>
                    <a:pt x="65887" y="18240"/>
                    <a:pt x="60984" y="16721"/>
                    <a:pt x="55944" y="16499"/>
                  </a:cubicBezTo>
                  <a:cubicBezTo>
                    <a:pt x="54061" y="16499"/>
                    <a:pt x="51658" y="16499"/>
                    <a:pt x="51008" y="18578"/>
                  </a:cubicBezTo>
                  <a:cubicBezTo>
                    <a:pt x="50716" y="19487"/>
                    <a:pt x="50716" y="20461"/>
                    <a:pt x="51008" y="21370"/>
                  </a:cubicBezTo>
                  <a:cubicBezTo>
                    <a:pt x="51736" y="24195"/>
                    <a:pt x="52755" y="26942"/>
                    <a:pt x="54061" y="29553"/>
                  </a:cubicBezTo>
                  <a:cubicBezTo>
                    <a:pt x="50554" y="29553"/>
                    <a:pt x="47047" y="28839"/>
                    <a:pt x="43540" y="28579"/>
                  </a:cubicBezTo>
                  <a:cubicBezTo>
                    <a:pt x="37617" y="27495"/>
                    <a:pt x="31512" y="29008"/>
                    <a:pt x="26785" y="32735"/>
                  </a:cubicBezTo>
                  <a:cubicBezTo>
                    <a:pt x="22563" y="36957"/>
                    <a:pt x="23148" y="45724"/>
                    <a:pt x="28863" y="47412"/>
                  </a:cubicBezTo>
                  <a:cubicBezTo>
                    <a:pt x="24434" y="49237"/>
                    <a:pt x="20524" y="52140"/>
                    <a:pt x="17498" y="55855"/>
                  </a:cubicBezTo>
                  <a:cubicBezTo>
                    <a:pt x="14549" y="59765"/>
                    <a:pt x="14796" y="65213"/>
                    <a:pt x="18082" y="68844"/>
                  </a:cubicBezTo>
                  <a:cubicBezTo>
                    <a:pt x="19121" y="69688"/>
                    <a:pt x="20485" y="70467"/>
                    <a:pt x="20615" y="71766"/>
                  </a:cubicBezTo>
                  <a:cubicBezTo>
                    <a:pt x="20745" y="73065"/>
                    <a:pt x="18017" y="74754"/>
                    <a:pt x="16004" y="75468"/>
                  </a:cubicBezTo>
                  <a:cubicBezTo>
                    <a:pt x="12231" y="77124"/>
                    <a:pt x="8977" y="79774"/>
                    <a:pt x="6587" y="83131"/>
                  </a:cubicBezTo>
                  <a:cubicBezTo>
                    <a:pt x="2684" y="86735"/>
                    <a:pt x="353" y="91723"/>
                    <a:pt x="93" y="97029"/>
                  </a:cubicBezTo>
                  <a:cubicBezTo>
                    <a:pt x="1216" y="103036"/>
                    <a:pt x="6159" y="107582"/>
                    <a:pt x="12237" y="108199"/>
                  </a:cubicBezTo>
                  <a:cubicBezTo>
                    <a:pt x="18180" y="108602"/>
                    <a:pt x="24141" y="107712"/>
                    <a:pt x="29707" y="105602"/>
                  </a:cubicBezTo>
                  <a:cubicBezTo>
                    <a:pt x="27629" y="111122"/>
                    <a:pt x="32889" y="117226"/>
                    <a:pt x="38734" y="118136"/>
                  </a:cubicBezTo>
                  <a:cubicBezTo>
                    <a:pt x="44670" y="118532"/>
                    <a:pt x="50560" y="116882"/>
                    <a:pt x="55424" y="113460"/>
                  </a:cubicBezTo>
                  <a:cubicBezTo>
                    <a:pt x="58087" y="111485"/>
                    <a:pt x="61269" y="110330"/>
                    <a:pt x="64581" y="110148"/>
                  </a:cubicBezTo>
                  <a:cubicBezTo>
                    <a:pt x="66400" y="110388"/>
                    <a:pt x="68186" y="110823"/>
                    <a:pt x="69907" y="111447"/>
                  </a:cubicBezTo>
                  <a:cubicBezTo>
                    <a:pt x="73290" y="112421"/>
                    <a:pt x="76856" y="112551"/>
                    <a:pt x="80298" y="111836"/>
                  </a:cubicBezTo>
                  <a:cubicBezTo>
                    <a:pt x="86065" y="110044"/>
                    <a:pt x="91617" y="107628"/>
                    <a:pt x="96858" y="104627"/>
                  </a:cubicBezTo>
                  <a:cubicBezTo>
                    <a:pt x="96404" y="106004"/>
                    <a:pt x="96079" y="107413"/>
                    <a:pt x="95884" y="108849"/>
                  </a:cubicBezTo>
                  <a:cubicBezTo>
                    <a:pt x="95618" y="109784"/>
                    <a:pt x="95618" y="110771"/>
                    <a:pt x="95884" y="111706"/>
                  </a:cubicBezTo>
                  <a:cubicBezTo>
                    <a:pt x="97060" y="113401"/>
                    <a:pt x="99112" y="114259"/>
                    <a:pt x="101145" y="113914"/>
                  </a:cubicBezTo>
                  <a:cubicBezTo>
                    <a:pt x="106736" y="113641"/>
                    <a:pt x="112087" y="111570"/>
                    <a:pt x="116406" y="108004"/>
                  </a:cubicBezTo>
                  <a:cubicBezTo>
                    <a:pt x="120062" y="115915"/>
                    <a:pt x="129447" y="119363"/>
                    <a:pt x="137357" y="115700"/>
                  </a:cubicBezTo>
                  <a:cubicBezTo>
                    <a:pt x="141364" y="113849"/>
                    <a:pt x="144416" y="110394"/>
                    <a:pt x="145760" y="106186"/>
                  </a:cubicBezTo>
                  <a:cubicBezTo>
                    <a:pt x="149300" y="113719"/>
                    <a:pt x="158268" y="116960"/>
                    <a:pt x="165802" y="113421"/>
                  </a:cubicBezTo>
                  <a:cubicBezTo>
                    <a:pt x="169465" y="111700"/>
                    <a:pt x="172283" y="108582"/>
                    <a:pt x="173621" y="104757"/>
                  </a:cubicBezTo>
                  <a:lnTo>
                    <a:pt x="172387" y="110148"/>
                  </a:lnTo>
                  <a:cubicBezTo>
                    <a:pt x="176154" y="109615"/>
                    <a:pt x="179882" y="108855"/>
                    <a:pt x="183557" y="107874"/>
                  </a:cubicBezTo>
                  <a:cubicBezTo>
                    <a:pt x="189130" y="105478"/>
                    <a:pt x="192422" y="99666"/>
                    <a:pt x="191610" y="936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2177090" y="1870128"/>
              <a:ext cx="297372" cy="115979"/>
            </a:xfrm>
            <a:custGeom>
              <a:avLst/>
              <a:gdLst/>
              <a:ahLst/>
              <a:cxnLst/>
              <a:rect l="l" t="t" r="r" b="b"/>
              <a:pathLst>
                <a:path w="192474" h="75067" extrusionOk="0">
                  <a:moveTo>
                    <a:pt x="183817" y="64682"/>
                  </a:moveTo>
                  <a:cubicBezTo>
                    <a:pt x="190597" y="62338"/>
                    <a:pt x="194195" y="54941"/>
                    <a:pt x="191851" y="48161"/>
                  </a:cubicBezTo>
                  <a:cubicBezTo>
                    <a:pt x="190013" y="42849"/>
                    <a:pt x="184960" y="39316"/>
                    <a:pt x="179336" y="39419"/>
                  </a:cubicBezTo>
                  <a:cubicBezTo>
                    <a:pt x="182817" y="37159"/>
                    <a:pt x="185765" y="34165"/>
                    <a:pt x="187974" y="30652"/>
                  </a:cubicBezTo>
                  <a:cubicBezTo>
                    <a:pt x="190208" y="27067"/>
                    <a:pt x="190357" y="22560"/>
                    <a:pt x="188363" y="18833"/>
                  </a:cubicBezTo>
                  <a:cubicBezTo>
                    <a:pt x="186551" y="15981"/>
                    <a:pt x="183148" y="14579"/>
                    <a:pt x="179856" y="15325"/>
                  </a:cubicBezTo>
                  <a:cubicBezTo>
                    <a:pt x="184772" y="12494"/>
                    <a:pt x="187194" y="6727"/>
                    <a:pt x="185765" y="1233"/>
                  </a:cubicBezTo>
                  <a:cubicBezTo>
                    <a:pt x="185629" y="804"/>
                    <a:pt x="185460" y="395"/>
                    <a:pt x="185246" y="-1"/>
                  </a:cubicBezTo>
                  <a:cubicBezTo>
                    <a:pt x="180245" y="1428"/>
                    <a:pt x="175375" y="3051"/>
                    <a:pt x="170504" y="4805"/>
                  </a:cubicBezTo>
                  <a:cubicBezTo>
                    <a:pt x="172660" y="8533"/>
                    <a:pt x="173420" y="12910"/>
                    <a:pt x="172647" y="17144"/>
                  </a:cubicBezTo>
                  <a:cubicBezTo>
                    <a:pt x="171348" y="21170"/>
                    <a:pt x="165373" y="23638"/>
                    <a:pt x="162711" y="20261"/>
                  </a:cubicBezTo>
                  <a:cubicBezTo>
                    <a:pt x="162860" y="24067"/>
                    <a:pt x="161957" y="27840"/>
                    <a:pt x="160113" y="31171"/>
                  </a:cubicBezTo>
                  <a:cubicBezTo>
                    <a:pt x="158067" y="34542"/>
                    <a:pt x="153677" y="35614"/>
                    <a:pt x="150307" y="33575"/>
                  </a:cubicBezTo>
                  <a:cubicBezTo>
                    <a:pt x="151839" y="34711"/>
                    <a:pt x="152404" y="36744"/>
                    <a:pt x="151670" y="38510"/>
                  </a:cubicBezTo>
                  <a:cubicBezTo>
                    <a:pt x="150956" y="40225"/>
                    <a:pt x="149729" y="41673"/>
                    <a:pt x="148164" y="42667"/>
                  </a:cubicBezTo>
                  <a:cubicBezTo>
                    <a:pt x="139214" y="48823"/>
                    <a:pt x="127317" y="48537"/>
                    <a:pt x="118679" y="41952"/>
                  </a:cubicBezTo>
                  <a:cubicBezTo>
                    <a:pt x="114159" y="44017"/>
                    <a:pt x="109230" y="45018"/>
                    <a:pt x="104262" y="44875"/>
                  </a:cubicBezTo>
                  <a:cubicBezTo>
                    <a:pt x="101080" y="44875"/>
                    <a:pt x="96923" y="42862"/>
                    <a:pt x="97768" y="39809"/>
                  </a:cubicBezTo>
                  <a:cubicBezTo>
                    <a:pt x="95443" y="43082"/>
                    <a:pt x="90903" y="43855"/>
                    <a:pt x="87623" y="41530"/>
                  </a:cubicBezTo>
                  <a:cubicBezTo>
                    <a:pt x="86747" y="40907"/>
                    <a:pt x="86019" y="40095"/>
                    <a:pt x="85493" y="39160"/>
                  </a:cubicBezTo>
                  <a:cubicBezTo>
                    <a:pt x="84766" y="42855"/>
                    <a:pt x="81175" y="45258"/>
                    <a:pt x="77479" y="44530"/>
                  </a:cubicBezTo>
                  <a:cubicBezTo>
                    <a:pt x="74317" y="43901"/>
                    <a:pt x="72024" y="41147"/>
                    <a:pt x="71985" y="37926"/>
                  </a:cubicBezTo>
                  <a:cubicBezTo>
                    <a:pt x="70680" y="41017"/>
                    <a:pt x="68400" y="43595"/>
                    <a:pt x="65491" y="45264"/>
                  </a:cubicBezTo>
                  <a:cubicBezTo>
                    <a:pt x="62555" y="46972"/>
                    <a:pt x="58847" y="46576"/>
                    <a:pt x="56334" y="44290"/>
                  </a:cubicBezTo>
                  <a:cubicBezTo>
                    <a:pt x="54269" y="42154"/>
                    <a:pt x="54269" y="38763"/>
                    <a:pt x="56334" y="36627"/>
                  </a:cubicBezTo>
                  <a:cubicBezTo>
                    <a:pt x="48281" y="41939"/>
                    <a:pt x="38669" y="44368"/>
                    <a:pt x="29058" y="43511"/>
                  </a:cubicBezTo>
                  <a:cubicBezTo>
                    <a:pt x="26070" y="43511"/>
                    <a:pt x="22563" y="41757"/>
                    <a:pt x="22563" y="38705"/>
                  </a:cubicBezTo>
                  <a:cubicBezTo>
                    <a:pt x="22758" y="37529"/>
                    <a:pt x="23278" y="36426"/>
                    <a:pt x="24057" y="35523"/>
                  </a:cubicBezTo>
                  <a:cubicBezTo>
                    <a:pt x="26505" y="32230"/>
                    <a:pt x="29317" y="29223"/>
                    <a:pt x="32435" y="26561"/>
                  </a:cubicBezTo>
                  <a:cubicBezTo>
                    <a:pt x="30356" y="26645"/>
                    <a:pt x="28603" y="25028"/>
                    <a:pt x="28519" y="22950"/>
                  </a:cubicBezTo>
                  <a:cubicBezTo>
                    <a:pt x="28486" y="22132"/>
                    <a:pt x="28720" y="21326"/>
                    <a:pt x="29188" y="20651"/>
                  </a:cubicBezTo>
                  <a:cubicBezTo>
                    <a:pt x="25908" y="19885"/>
                    <a:pt x="22817" y="18475"/>
                    <a:pt x="20096" y="16495"/>
                  </a:cubicBezTo>
                  <a:cubicBezTo>
                    <a:pt x="18914" y="15462"/>
                    <a:pt x="17978" y="14176"/>
                    <a:pt x="17368" y="12728"/>
                  </a:cubicBezTo>
                  <a:cubicBezTo>
                    <a:pt x="14426" y="16657"/>
                    <a:pt x="14731" y="22132"/>
                    <a:pt x="18082" y="25716"/>
                  </a:cubicBezTo>
                  <a:cubicBezTo>
                    <a:pt x="19121" y="26561"/>
                    <a:pt x="20485" y="27340"/>
                    <a:pt x="20615" y="28639"/>
                  </a:cubicBezTo>
                  <a:cubicBezTo>
                    <a:pt x="20745" y="29938"/>
                    <a:pt x="18017" y="31626"/>
                    <a:pt x="16004" y="32341"/>
                  </a:cubicBezTo>
                  <a:cubicBezTo>
                    <a:pt x="12231" y="33997"/>
                    <a:pt x="8977" y="36646"/>
                    <a:pt x="6587" y="40004"/>
                  </a:cubicBezTo>
                  <a:cubicBezTo>
                    <a:pt x="2684" y="43608"/>
                    <a:pt x="353" y="48596"/>
                    <a:pt x="93" y="53902"/>
                  </a:cubicBezTo>
                  <a:cubicBezTo>
                    <a:pt x="1216" y="59909"/>
                    <a:pt x="6159" y="64455"/>
                    <a:pt x="12237" y="65072"/>
                  </a:cubicBezTo>
                  <a:cubicBezTo>
                    <a:pt x="18180" y="65475"/>
                    <a:pt x="24141" y="64585"/>
                    <a:pt x="29707" y="62474"/>
                  </a:cubicBezTo>
                  <a:cubicBezTo>
                    <a:pt x="27629" y="67995"/>
                    <a:pt x="32889" y="74099"/>
                    <a:pt x="38734" y="75008"/>
                  </a:cubicBezTo>
                  <a:cubicBezTo>
                    <a:pt x="44670" y="75405"/>
                    <a:pt x="50560" y="73755"/>
                    <a:pt x="55425" y="70332"/>
                  </a:cubicBezTo>
                  <a:cubicBezTo>
                    <a:pt x="58087" y="68358"/>
                    <a:pt x="61270" y="67202"/>
                    <a:pt x="64582" y="67020"/>
                  </a:cubicBezTo>
                  <a:cubicBezTo>
                    <a:pt x="66400" y="67260"/>
                    <a:pt x="68186" y="67696"/>
                    <a:pt x="69907" y="68319"/>
                  </a:cubicBezTo>
                  <a:cubicBezTo>
                    <a:pt x="73290" y="69294"/>
                    <a:pt x="76856" y="69423"/>
                    <a:pt x="80298" y="68709"/>
                  </a:cubicBezTo>
                  <a:cubicBezTo>
                    <a:pt x="86065" y="66916"/>
                    <a:pt x="91617" y="64500"/>
                    <a:pt x="96858" y="61500"/>
                  </a:cubicBezTo>
                  <a:cubicBezTo>
                    <a:pt x="96404" y="62877"/>
                    <a:pt x="96079" y="64286"/>
                    <a:pt x="95884" y="65721"/>
                  </a:cubicBezTo>
                  <a:cubicBezTo>
                    <a:pt x="95618" y="66657"/>
                    <a:pt x="95618" y="67644"/>
                    <a:pt x="95884" y="68579"/>
                  </a:cubicBezTo>
                  <a:cubicBezTo>
                    <a:pt x="97060" y="70274"/>
                    <a:pt x="99112" y="71131"/>
                    <a:pt x="101145" y="70787"/>
                  </a:cubicBezTo>
                  <a:cubicBezTo>
                    <a:pt x="106736" y="70514"/>
                    <a:pt x="112087" y="68442"/>
                    <a:pt x="116406" y="64877"/>
                  </a:cubicBezTo>
                  <a:cubicBezTo>
                    <a:pt x="120063" y="72787"/>
                    <a:pt x="129447" y="76236"/>
                    <a:pt x="137357" y="72573"/>
                  </a:cubicBezTo>
                  <a:cubicBezTo>
                    <a:pt x="141364" y="70722"/>
                    <a:pt x="144416" y="67267"/>
                    <a:pt x="145761" y="63059"/>
                  </a:cubicBezTo>
                  <a:cubicBezTo>
                    <a:pt x="149300" y="70592"/>
                    <a:pt x="158269" y="73833"/>
                    <a:pt x="165802" y="70294"/>
                  </a:cubicBezTo>
                  <a:cubicBezTo>
                    <a:pt x="169465" y="68572"/>
                    <a:pt x="172283" y="65455"/>
                    <a:pt x="173621" y="61630"/>
                  </a:cubicBezTo>
                  <a:lnTo>
                    <a:pt x="172387" y="67020"/>
                  </a:lnTo>
                  <a:cubicBezTo>
                    <a:pt x="176238" y="66475"/>
                    <a:pt x="180057" y="65696"/>
                    <a:pt x="183817" y="64682"/>
                  </a:cubicBezTo>
                  <a:close/>
                </a:path>
              </a:pathLst>
            </a:custGeom>
            <a:solidFill>
              <a:srgbClr val="FF1111">
                <a:alpha val="215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1520974" y="1765177"/>
              <a:ext cx="355070" cy="227225"/>
            </a:xfrm>
            <a:custGeom>
              <a:avLst/>
              <a:gdLst/>
              <a:ahLst/>
              <a:cxnLst/>
              <a:rect l="l" t="t" r="r" b="b"/>
              <a:pathLst>
                <a:path w="229819" h="147071" extrusionOk="0">
                  <a:moveTo>
                    <a:pt x="218872" y="62778"/>
                  </a:moveTo>
                  <a:cubicBezTo>
                    <a:pt x="217190" y="61661"/>
                    <a:pt x="215898" y="60051"/>
                    <a:pt x="215171" y="58168"/>
                  </a:cubicBezTo>
                  <a:cubicBezTo>
                    <a:pt x="214924" y="56206"/>
                    <a:pt x="215106" y="54212"/>
                    <a:pt x="215690" y="52322"/>
                  </a:cubicBezTo>
                  <a:cubicBezTo>
                    <a:pt x="216924" y="43815"/>
                    <a:pt x="209910" y="36281"/>
                    <a:pt x="202377" y="32190"/>
                  </a:cubicBezTo>
                  <a:cubicBezTo>
                    <a:pt x="192161" y="26774"/>
                    <a:pt x="180361" y="25137"/>
                    <a:pt x="169061" y="27579"/>
                  </a:cubicBezTo>
                  <a:cubicBezTo>
                    <a:pt x="163736" y="16149"/>
                    <a:pt x="149578" y="11408"/>
                    <a:pt x="137369" y="10239"/>
                  </a:cubicBezTo>
                  <a:cubicBezTo>
                    <a:pt x="125159" y="9071"/>
                    <a:pt x="111391" y="10239"/>
                    <a:pt x="99961" y="5304"/>
                  </a:cubicBezTo>
                  <a:cubicBezTo>
                    <a:pt x="95896" y="2985"/>
                    <a:pt x="91525" y="1258"/>
                    <a:pt x="86973" y="173"/>
                  </a:cubicBezTo>
                  <a:cubicBezTo>
                    <a:pt x="82089" y="-775"/>
                    <a:pt x="77309" y="2238"/>
                    <a:pt x="76062" y="7057"/>
                  </a:cubicBezTo>
                  <a:cubicBezTo>
                    <a:pt x="71263" y="4706"/>
                    <a:pt x="65464" y="6687"/>
                    <a:pt x="63113" y="11486"/>
                  </a:cubicBezTo>
                  <a:cubicBezTo>
                    <a:pt x="62950" y="11824"/>
                    <a:pt x="62807" y="12161"/>
                    <a:pt x="62684" y="12512"/>
                  </a:cubicBezTo>
                  <a:cubicBezTo>
                    <a:pt x="62152" y="14454"/>
                    <a:pt x="62307" y="16519"/>
                    <a:pt x="63139" y="18357"/>
                  </a:cubicBezTo>
                  <a:cubicBezTo>
                    <a:pt x="55735" y="20377"/>
                    <a:pt x="49306" y="24988"/>
                    <a:pt x="45020" y="31346"/>
                  </a:cubicBezTo>
                  <a:cubicBezTo>
                    <a:pt x="31258" y="32034"/>
                    <a:pt x="18373" y="38327"/>
                    <a:pt x="9366" y="48751"/>
                  </a:cubicBezTo>
                  <a:cubicBezTo>
                    <a:pt x="4755" y="54141"/>
                    <a:pt x="2157" y="63947"/>
                    <a:pt x="8456" y="67259"/>
                  </a:cubicBezTo>
                  <a:cubicBezTo>
                    <a:pt x="9554" y="67610"/>
                    <a:pt x="10574" y="68188"/>
                    <a:pt x="11444" y="68948"/>
                  </a:cubicBezTo>
                  <a:cubicBezTo>
                    <a:pt x="13327" y="71156"/>
                    <a:pt x="10730" y="74338"/>
                    <a:pt x="8586" y="76417"/>
                  </a:cubicBezTo>
                  <a:cubicBezTo>
                    <a:pt x="-1402" y="86723"/>
                    <a:pt x="-2733" y="102647"/>
                    <a:pt x="5404" y="114473"/>
                  </a:cubicBezTo>
                  <a:cubicBezTo>
                    <a:pt x="13652" y="125708"/>
                    <a:pt x="28459" y="129540"/>
                    <a:pt x="42162" y="132073"/>
                  </a:cubicBezTo>
                  <a:cubicBezTo>
                    <a:pt x="45844" y="132605"/>
                    <a:pt x="49449" y="133612"/>
                    <a:pt x="52878" y="135060"/>
                  </a:cubicBezTo>
                  <a:cubicBezTo>
                    <a:pt x="55826" y="136671"/>
                    <a:pt x="58670" y="138470"/>
                    <a:pt x="61385" y="140450"/>
                  </a:cubicBezTo>
                  <a:cubicBezTo>
                    <a:pt x="79050" y="151555"/>
                    <a:pt x="102169" y="146945"/>
                    <a:pt x="121717" y="139347"/>
                  </a:cubicBezTo>
                  <a:cubicBezTo>
                    <a:pt x="123977" y="138359"/>
                    <a:pt x="126354" y="137684"/>
                    <a:pt x="128796" y="137333"/>
                  </a:cubicBezTo>
                  <a:cubicBezTo>
                    <a:pt x="132024" y="137340"/>
                    <a:pt x="135239" y="137801"/>
                    <a:pt x="138343" y="138697"/>
                  </a:cubicBezTo>
                  <a:cubicBezTo>
                    <a:pt x="155864" y="142204"/>
                    <a:pt x="174068" y="139249"/>
                    <a:pt x="189583" y="130384"/>
                  </a:cubicBezTo>
                  <a:cubicBezTo>
                    <a:pt x="204987" y="121507"/>
                    <a:pt x="217658" y="108570"/>
                    <a:pt x="226211" y="92977"/>
                  </a:cubicBezTo>
                  <a:cubicBezTo>
                    <a:pt x="228075" y="90009"/>
                    <a:pt x="229335" y="86697"/>
                    <a:pt x="229913" y="83236"/>
                  </a:cubicBezTo>
                  <a:cubicBezTo>
                    <a:pt x="229783" y="75026"/>
                    <a:pt x="225666" y="67389"/>
                    <a:pt x="218872" y="627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1520974" y="1823446"/>
              <a:ext cx="355070" cy="169062"/>
            </a:xfrm>
            <a:custGeom>
              <a:avLst/>
              <a:gdLst/>
              <a:ahLst/>
              <a:cxnLst/>
              <a:rect l="l" t="t" r="r" b="b"/>
              <a:pathLst>
                <a:path w="229819" h="109425" extrusionOk="0">
                  <a:moveTo>
                    <a:pt x="8456" y="29613"/>
                  </a:moveTo>
                  <a:cubicBezTo>
                    <a:pt x="9554" y="29970"/>
                    <a:pt x="10574" y="30542"/>
                    <a:pt x="11444" y="31302"/>
                  </a:cubicBezTo>
                  <a:cubicBezTo>
                    <a:pt x="13327" y="33509"/>
                    <a:pt x="10730" y="36692"/>
                    <a:pt x="8586" y="38770"/>
                  </a:cubicBezTo>
                  <a:cubicBezTo>
                    <a:pt x="-1402" y="49076"/>
                    <a:pt x="-2733" y="65000"/>
                    <a:pt x="5404" y="76827"/>
                  </a:cubicBezTo>
                  <a:cubicBezTo>
                    <a:pt x="13652" y="88062"/>
                    <a:pt x="28459" y="91893"/>
                    <a:pt x="42162" y="94426"/>
                  </a:cubicBezTo>
                  <a:cubicBezTo>
                    <a:pt x="45844" y="94965"/>
                    <a:pt x="49449" y="95965"/>
                    <a:pt x="52878" y="97414"/>
                  </a:cubicBezTo>
                  <a:cubicBezTo>
                    <a:pt x="55826" y="99024"/>
                    <a:pt x="58670" y="100823"/>
                    <a:pt x="61385" y="102804"/>
                  </a:cubicBezTo>
                  <a:cubicBezTo>
                    <a:pt x="79050" y="113909"/>
                    <a:pt x="102169" y="109298"/>
                    <a:pt x="121717" y="101700"/>
                  </a:cubicBezTo>
                  <a:cubicBezTo>
                    <a:pt x="123977" y="100713"/>
                    <a:pt x="126354" y="100037"/>
                    <a:pt x="128796" y="99686"/>
                  </a:cubicBezTo>
                  <a:cubicBezTo>
                    <a:pt x="132024" y="99693"/>
                    <a:pt x="135239" y="100154"/>
                    <a:pt x="138343" y="101050"/>
                  </a:cubicBezTo>
                  <a:cubicBezTo>
                    <a:pt x="155864" y="104557"/>
                    <a:pt x="174068" y="101602"/>
                    <a:pt x="189583" y="92738"/>
                  </a:cubicBezTo>
                  <a:cubicBezTo>
                    <a:pt x="204987" y="83860"/>
                    <a:pt x="217658" y="70917"/>
                    <a:pt x="226211" y="55330"/>
                  </a:cubicBezTo>
                  <a:cubicBezTo>
                    <a:pt x="228075" y="52362"/>
                    <a:pt x="229335" y="49050"/>
                    <a:pt x="229913" y="45589"/>
                  </a:cubicBezTo>
                  <a:cubicBezTo>
                    <a:pt x="229900" y="37393"/>
                    <a:pt x="225906" y="29710"/>
                    <a:pt x="219197" y="25002"/>
                  </a:cubicBezTo>
                  <a:cubicBezTo>
                    <a:pt x="217521" y="23885"/>
                    <a:pt x="216223" y="22274"/>
                    <a:pt x="215495" y="20391"/>
                  </a:cubicBezTo>
                  <a:cubicBezTo>
                    <a:pt x="215249" y="18430"/>
                    <a:pt x="215430" y="16436"/>
                    <a:pt x="216015" y="14546"/>
                  </a:cubicBezTo>
                  <a:cubicBezTo>
                    <a:pt x="216366" y="11942"/>
                    <a:pt x="216002" y="9299"/>
                    <a:pt x="214976" y="6883"/>
                  </a:cubicBezTo>
                  <a:cubicBezTo>
                    <a:pt x="210137" y="6136"/>
                    <a:pt x="205715" y="3701"/>
                    <a:pt x="202507" y="-1"/>
                  </a:cubicBezTo>
                  <a:cubicBezTo>
                    <a:pt x="206371" y="4662"/>
                    <a:pt x="208007" y="10779"/>
                    <a:pt x="206988" y="16754"/>
                  </a:cubicBezTo>
                  <a:cubicBezTo>
                    <a:pt x="205689" y="22859"/>
                    <a:pt x="199682" y="26749"/>
                    <a:pt x="193584" y="25450"/>
                  </a:cubicBezTo>
                  <a:cubicBezTo>
                    <a:pt x="192993" y="25326"/>
                    <a:pt x="192414" y="25151"/>
                    <a:pt x="191856" y="24937"/>
                  </a:cubicBezTo>
                  <a:cubicBezTo>
                    <a:pt x="197766" y="27301"/>
                    <a:pt x="201091" y="33594"/>
                    <a:pt x="199714" y="39809"/>
                  </a:cubicBezTo>
                  <a:cubicBezTo>
                    <a:pt x="198493" y="39926"/>
                    <a:pt x="197259" y="39815"/>
                    <a:pt x="196077" y="39484"/>
                  </a:cubicBezTo>
                  <a:cubicBezTo>
                    <a:pt x="198233" y="41790"/>
                    <a:pt x="198844" y="45141"/>
                    <a:pt x="197636" y="48057"/>
                  </a:cubicBezTo>
                  <a:cubicBezTo>
                    <a:pt x="195785" y="51317"/>
                    <a:pt x="191752" y="52609"/>
                    <a:pt x="188349" y="51044"/>
                  </a:cubicBezTo>
                  <a:cubicBezTo>
                    <a:pt x="189232" y="54070"/>
                    <a:pt x="187946" y="57305"/>
                    <a:pt x="185232" y="58902"/>
                  </a:cubicBezTo>
                  <a:cubicBezTo>
                    <a:pt x="180894" y="60253"/>
                    <a:pt x="176185" y="59734"/>
                    <a:pt x="172243" y="57473"/>
                  </a:cubicBezTo>
                  <a:cubicBezTo>
                    <a:pt x="175296" y="62344"/>
                    <a:pt x="169710" y="69098"/>
                    <a:pt x="163995" y="68709"/>
                  </a:cubicBezTo>
                  <a:cubicBezTo>
                    <a:pt x="158209" y="67708"/>
                    <a:pt x="153455" y="63585"/>
                    <a:pt x="151656" y="57993"/>
                  </a:cubicBezTo>
                  <a:cubicBezTo>
                    <a:pt x="153929" y="64487"/>
                    <a:pt x="147110" y="70982"/>
                    <a:pt x="140616" y="70202"/>
                  </a:cubicBezTo>
                  <a:cubicBezTo>
                    <a:pt x="133985" y="68806"/>
                    <a:pt x="129004" y="63305"/>
                    <a:pt x="128277" y="56564"/>
                  </a:cubicBezTo>
                  <a:cubicBezTo>
                    <a:pt x="127776" y="61818"/>
                    <a:pt x="126231" y="66916"/>
                    <a:pt x="123731" y="71566"/>
                  </a:cubicBezTo>
                  <a:cubicBezTo>
                    <a:pt x="121055" y="76099"/>
                    <a:pt x="115970" y="78639"/>
                    <a:pt x="110742" y="78060"/>
                  </a:cubicBezTo>
                  <a:cubicBezTo>
                    <a:pt x="106274" y="77177"/>
                    <a:pt x="103371" y="72832"/>
                    <a:pt x="104254" y="68364"/>
                  </a:cubicBezTo>
                  <a:cubicBezTo>
                    <a:pt x="104417" y="67553"/>
                    <a:pt x="104696" y="66773"/>
                    <a:pt x="105092" y="66046"/>
                  </a:cubicBezTo>
                  <a:cubicBezTo>
                    <a:pt x="100156" y="68962"/>
                    <a:pt x="94675" y="70845"/>
                    <a:pt x="88986" y="71566"/>
                  </a:cubicBezTo>
                  <a:cubicBezTo>
                    <a:pt x="88564" y="69969"/>
                    <a:pt x="88564" y="68293"/>
                    <a:pt x="88986" y="66695"/>
                  </a:cubicBezTo>
                  <a:lnTo>
                    <a:pt x="88336" y="66695"/>
                  </a:lnTo>
                  <a:cubicBezTo>
                    <a:pt x="87310" y="71540"/>
                    <a:pt x="82550" y="74632"/>
                    <a:pt x="77712" y="73605"/>
                  </a:cubicBezTo>
                  <a:cubicBezTo>
                    <a:pt x="74244" y="72872"/>
                    <a:pt x="71536" y="70164"/>
                    <a:pt x="70802" y="66695"/>
                  </a:cubicBezTo>
                  <a:cubicBezTo>
                    <a:pt x="70802" y="70527"/>
                    <a:pt x="65022" y="71826"/>
                    <a:pt x="62164" y="69358"/>
                  </a:cubicBezTo>
                  <a:cubicBezTo>
                    <a:pt x="59625" y="66474"/>
                    <a:pt x="58281" y="62741"/>
                    <a:pt x="58398" y="58902"/>
                  </a:cubicBezTo>
                  <a:cubicBezTo>
                    <a:pt x="55735" y="61916"/>
                    <a:pt x="52514" y="64390"/>
                    <a:pt x="48916" y="66176"/>
                  </a:cubicBezTo>
                  <a:cubicBezTo>
                    <a:pt x="45240" y="68001"/>
                    <a:pt x="40863" y="67624"/>
                    <a:pt x="37551" y="65202"/>
                  </a:cubicBezTo>
                  <a:cubicBezTo>
                    <a:pt x="34700" y="63026"/>
                    <a:pt x="34154" y="58948"/>
                    <a:pt x="36330" y="56097"/>
                  </a:cubicBezTo>
                  <a:cubicBezTo>
                    <a:pt x="36681" y="55636"/>
                    <a:pt x="37090" y="55226"/>
                    <a:pt x="37551" y="54876"/>
                  </a:cubicBezTo>
                  <a:cubicBezTo>
                    <a:pt x="32122" y="57356"/>
                    <a:pt x="26173" y="58493"/>
                    <a:pt x="20211" y="58188"/>
                  </a:cubicBezTo>
                  <a:cubicBezTo>
                    <a:pt x="18711" y="58227"/>
                    <a:pt x="17243" y="57746"/>
                    <a:pt x="16055" y="56824"/>
                  </a:cubicBezTo>
                  <a:cubicBezTo>
                    <a:pt x="14990" y="55519"/>
                    <a:pt x="14535" y="53811"/>
                    <a:pt x="14821" y="52148"/>
                  </a:cubicBezTo>
                  <a:cubicBezTo>
                    <a:pt x="15399" y="45329"/>
                    <a:pt x="19516" y="39309"/>
                    <a:pt x="25666" y="36302"/>
                  </a:cubicBezTo>
                  <a:cubicBezTo>
                    <a:pt x="21029" y="34867"/>
                    <a:pt x="18224" y="30152"/>
                    <a:pt x="19172" y="25391"/>
                  </a:cubicBezTo>
                  <a:cubicBezTo>
                    <a:pt x="14535" y="25716"/>
                    <a:pt x="10073" y="23534"/>
                    <a:pt x="7482" y="19676"/>
                  </a:cubicBezTo>
                  <a:cubicBezTo>
                    <a:pt x="6826" y="18624"/>
                    <a:pt x="6326" y="17488"/>
                    <a:pt x="5989" y="16300"/>
                  </a:cubicBezTo>
                  <a:cubicBezTo>
                    <a:pt x="3716" y="21430"/>
                    <a:pt x="3586" y="27210"/>
                    <a:pt x="8456" y="29613"/>
                  </a:cubicBezTo>
                  <a:close/>
                </a:path>
              </a:pathLst>
            </a:custGeom>
            <a:solidFill>
              <a:srgbClr val="FF1111">
                <a:alpha val="215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1878504" y="1824284"/>
              <a:ext cx="275918" cy="183277"/>
            </a:xfrm>
            <a:custGeom>
              <a:avLst/>
              <a:gdLst/>
              <a:ahLst/>
              <a:cxnLst/>
              <a:rect l="l" t="t" r="r" b="b"/>
              <a:pathLst>
                <a:path w="178588" h="118626" extrusionOk="0">
                  <a:moveTo>
                    <a:pt x="178666" y="60503"/>
                  </a:moveTo>
                  <a:cubicBezTo>
                    <a:pt x="178952" y="55775"/>
                    <a:pt x="175348" y="51716"/>
                    <a:pt x="170620" y="51430"/>
                  </a:cubicBezTo>
                  <a:cubicBezTo>
                    <a:pt x="170120" y="51404"/>
                    <a:pt x="169619" y="51417"/>
                    <a:pt x="169119" y="51476"/>
                  </a:cubicBezTo>
                  <a:cubicBezTo>
                    <a:pt x="172048" y="49703"/>
                    <a:pt x="174568" y="47339"/>
                    <a:pt x="176523" y="44527"/>
                  </a:cubicBezTo>
                  <a:cubicBezTo>
                    <a:pt x="178504" y="41630"/>
                    <a:pt x="178504" y="37812"/>
                    <a:pt x="176523" y="34915"/>
                  </a:cubicBezTo>
                  <a:cubicBezTo>
                    <a:pt x="174055" y="32122"/>
                    <a:pt x="169704" y="32122"/>
                    <a:pt x="166652" y="29915"/>
                  </a:cubicBezTo>
                  <a:cubicBezTo>
                    <a:pt x="162495" y="26927"/>
                    <a:pt x="162041" y="20757"/>
                    <a:pt x="158534" y="16926"/>
                  </a:cubicBezTo>
                  <a:cubicBezTo>
                    <a:pt x="152819" y="10821"/>
                    <a:pt x="142817" y="13808"/>
                    <a:pt x="135219" y="16926"/>
                  </a:cubicBezTo>
                  <a:cubicBezTo>
                    <a:pt x="139635" y="12445"/>
                    <a:pt x="135219" y="3937"/>
                    <a:pt x="129179" y="2508"/>
                  </a:cubicBezTo>
                  <a:cubicBezTo>
                    <a:pt x="122899" y="1749"/>
                    <a:pt x="116548" y="3171"/>
                    <a:pt x="111190" y="6535"/>
                  </a:cubicBezTo>
                  <a:cubicBezTo>
                    <a:pt x="113593" y="4976"/>
                    <a:pt x="111839" y="690"/>
                    <a:pt x="109047" y="40"/>
                  </a:cubicBezTo>
                  <a:cubicBezTo>
                    <a:pt x="106131" y="-213"/>
                    <a:pt x="103235" y="697"/>
                    <a:pt x="100994" y="2573"/>
                  </a:cubicBezTo>
                  <a:cubicBezTo>
                    <a:pt x="95993" y="5821"/>
                    <a:pt x="91188" y="9068"/>
                    <a:pt x="86512" y="12900"/>
                  </a:cubicBezTo>
                  <a:cubicBezTo>
                    <a:pt x="86018" y="11100"/>
                    <a:pt x="85206" y="9405"/>
                    <a:pt x="84109" y="7899"/>
                  </a:cubicBezTo>
                  <a:cubicBezTo>
                    <a:pt x="82290" y="5425"/>
                    <a:pt x="79206" y="4210"/>
                    <a:pt x="76186" y="4782"/>
                  </a:cubicBezTo>
                  <a:cubicBezTo>
                    <a:pt x="73406" y="5490"/>
                    <a:pt x="71724" y="8321"/>
                    <a:pt x="72432" y="11100"/>
                  </a:cubicBezTo>
                  <a:cubicBezTo>
                    <a:pt x="72484" y="11289"/>
                    <a:pt x="72542" y="11477"/>
                    <a:pt x="72614" y="11666"/>
                  </a:cubicBezTo>
                  <a:cubicBezTo>
                    <a:pt x="70718" y="8847"/>
                    <a:pt x="68094" y="6607"/>
                    <a:pt x="65015" y="5171"/>
                  </a:cubicBezTo>
                  <a:cubicBezTo>
                    <a:pt x="61749" y="3807"/>
                    <a:pt x="57995" y="5314"/>
                    <a:pt x="56573" y="8548"/>
                  </a:cubicBezTo>
                  <a:cubicBezTo>
                    <a:pt x="55469" y="12445"/>
                    <a:pt x="59560" y="16796"/>
                    <a:pt x="57612" y="20303"/>
                  </a:cubicBezTo>
                  <a:cubicBezTo>
                    <a:pt x="54761" y="18932"/>
                    <a:pt x="51676" y="18114"/>
                    <a:pt x="48520" y="17900"/>
                  </a:cubicBezTo>
                  <a:cubicBezTo>
                    <a:pt x="45312" y="17705"/>
                    <a:pt x="42279" y="19368"/>
                    <a:pt x="40727" y="22186"/>
                  </a:cubicBezTo>
                  <a:cubicBezTo>
                    <a:pt x="39038" y="25823"/>
                    <a:pt x="41181" y="30044"/>
                    <a:pt x="42870" y="33681"/>
                  </a:cubicBezTo>
                  <a:cubicBezTo>
                    <a:pt x="43318" y="34473"/>
                    <a:pt x="43519" y="35376"/>
                    <a:pt x="43454" y="36279"/>
                  </a:cubicBezTo>
                  <a:cubicBezTo>
                    <a:pt x="43454" y="38098"/>
                    <a:pt x="41181" y="39136"/>
                    <a:pt x="39298" y="39201"/>
                  </a:cubicBezTo>
                  <a:cubicBezTo>
                    <a:pt x="37460" y="39039"/>
                    <a:pt x="35616" y="39039"/>
                    <a:pt x="33778" y="39201"/>
                  </a:cubicBezTo>
                  <a:cubicBezTo>
                    <a:pt x="29849" y="40559"/>
                    <a:pt x="27654" y="44741"/>
                    <a:pt x="28777" y="48748"/>
                  </a:cubicBezTo>
                  <a:cubicBezTo>
                    <a:pt x="27297" y="49203"/>
                    <a:pt x="25881" y="49832"/>
                    <a:pt x="24556" y="50631"/>
                  </a:cubicBezTo>
                  <a:cubicBezTo>
                    <a:pt x="23712" y="51041"/>
                    <a:pt x="22991" y="51664"/>
                    <a:pt x="22478" y="52450"/>
                  </a:cubicBezTo>
                  <a:cubicBezTo>
                    <a:pt x="20854" y="55048"/>
                    <a:pt x="22997" y="58230"/>
                    <a:pt x="25075" y="60503"/>
                  </a:cubicBezTo>
                  <a:cubicBezTo>
                    <a:pt x="18425" y="61626"/>
                    <a:pt x="13951" y="67932"/>
                    <a:pt x="15081" y="74582"/>
                  </a:cubicBezTo>
                  <a:cubicBezTo>
                    <a:pt x="15210" y="75381"/>
                    <a:pt x="15431" y="76174"/>
                    <a:pt x="15724" y="76933"/>
                  </a:cubicBezTo>
                  <a:cubicBezTo>
                    <a:pt x="16094" y="77537"/>
                    <a:pt x="16256" y="78245"/>
                    <a:pt x="16178" y="78947"/>
                  </a:cubicBezTo>
                  <a:cubicBezTo>
                    <a:pt x="16178" y="79596"/>
                    <a:pt x="15464" y="79986"/>
                    <a:pt x="14944" y="80375"/>
                  </a:cubicBezTo>
                  <a:cubicBezTo>
                    <a:pt x="11762" y="82388"/>
                    <a:pt x="8060" y="83622"/>
                    <a:pt x="5008" y="85766"/>
                  </a:cubicBezTo>
                  <a:cubicBezTo>
                    <a:pt x="1670" y="87734"/>
                    <a:pt x="-226" y="91455"/>
                    <a:pt x="137" y="95312"/>
                  </a:cubicBezTo>
                  <a:cubicBezTo>
                    <a:pt x="1644" y="99520"/>
                    <a:pt x="5670" y="102287"/>
                    <a:pt x="10139" y="102196"/>
                  </a:cubicBezTo>
                  <a:cubicBezTo>
                    <a:pt x="14470" y="102073"/>
                    <a:pt x="18808" y="102183"/>
                    <a:pt x="23127" y="102521"/>
                  </a:cubicBezTo>
                  <a:cubicBezTo>
                    <a:pt x="21374" y="103768"/>
                    <a:pt x="20958" y="106197"/>
                    <a:pt x="22205" y="107957"/>
                  </a:cubicBezTo>
                  <a:cubicBezTo>
                    <a:pt x="22348" y="108145"/>
                    <a:pt x="22504" y="108327"/>
                    <a:pt x="22673" y="108496"/>
                  </a:cubicBezTo>
                  <a:cubicBezTo>
                    <a:pt x="24484" y="110022"/>
                    <a:pt x="26797" y="110834"/>
                    <a:pt x="29167" y="110769"/>
                  </a:cubicBezTo>
                  <a:cubicBezTo>
                    <a:pt x="36408" y="111373"/>
                    <a:pt x="43695" y="110626"/>
                    <a:pt x="50663" y="108561"/>
                  </a:cubicBezTo>
                  <a:cubicBezTo>
                    <a:pt x="50241" y="111457"/>
                    <a:pt x="51813" y="114276"/>
                    <a:pt x="54495" y="115445"/>
                  </a:cubicBezTo>
                  <a:cubicBezTo>
                    <a:pt x="56235" y="115809"/>
                    <a:pt x="58041" y="115652"/>
                    <a:pt x="59690" y="114990"/>
                  </a:cubicBezTo>
                  <a:cubicBezTo>
                    <a:pt x="65691" y="113217"/>
                    <a:pt x="71451" y="110710"/>
                    <a:pt x="76835" y="107522"/>
                  </a:cubicBezTo>
                  <a:cubicBezTo>
                    <a:pt x="84628" y="116445"/>
                    <a:pt x="97734" y="118425"/>
                    <a:pt x="107813" y="112197"/>
                  </a:cubicBezTo>
                  <a:cubicBezTo>
                    <a:pt x="112554" y="118692"/>
                    <a:pt x="122166" y="119081"/>
                    <a:pt x="130218" y="118367"/>
                  </a:cubicBezTo>
                  <a:cubicBezTo>
                    <a:pt x="134875" y="118354"/>
                    <a:pt x="139408" y="116899"/>
                    <a:pt x="143207" y="114211"/>
                  </a:cubicBezTo>
                  <a:cubicBezTo>
                    <a:pt x="146773" y="111379"/>
                    <a:pt x="147370" y="106190"/>
                    <a:pt x="144538" y="102625"/>
                  </a:cubicBezTo>
                  <a:cubicBezTo>
                    <a:pt x="144383" y="102430"/>
                    <a:pt x="144220" y="102242"/>
                    <a:pt x="144051" y="102066"/>
                  </a:cubicBezTo>
                  <a:cubicBezTo>
                    <a:pt x="151715" y="107392"/>
                    <a:pt x="162300" y="103690"/>
                    <a:pt x="170029" y="98819"/>
                  </a:cubicBezTo>
                  <a:cubicBezTo>
                    <a:pt x="172821" y="97131"/>
                    <a:pt x="175874" y="94663"/>
                    <a:pt x="175549" y="91416"/>
                  </a:cubicBezTo>
                  <a:cubicBezTo>
                    <a:pt x="175296" y="89818"/>
                    <a:pt x="174542" y="88344"/>
                    <a:pt x="173406" y="87195"/>
                  </a:cubicBezTo>
                  <a:cubicBezTo>
                    <a:pt x="172341" y="85948"/>
                    <a:pt x="171191" y="84772"/>
                    <a:pt x="169964" y="83687"/>
                  </a:cubicBezTo>
                  <a:cubicBezTo>
                    <a:pt x="172841" y="79720"/>
                    <a:pt x="172490" y="74264"/>
                    <a:pt x="169119" y="70699"/>
                  </a:cubicBezTo>
                  <a:cubicBezTo>
                    <a:pt x="174016" y="69445"/>
                    <a:pt x="177737" y="65471"/>
                    <a:pt x="178666" y="605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1878003" y="1882149"/>
              <a:ext cx="276421" cy="125619"/>
            </a:xfrm>
            <a:custGeom>
              <a:avLst/>
              <a:gdLst/>
              <a:ahLst/>
              <a:cxnLst/>
              <a:rect l="l" t="t" r="r" b="b"/>
              <a:pathLst>
                <a:path w="178913" h="81307" extrusionOk="0">
                  <a:moveTo>
                    <a:pt x="178991" y="22989"/>
                  </a:moveTo>
                  <a:cubicBezTo>
                    <a:pt x="179277" y="18261"/>
                    <a:pt x="175672" y="14202"/>
                    <a:pt x="170945" y="13916"/>
                  </a:cubicBezTo>
                  <a:cubicBezTo>
                    <a:pt x="170444" y="13890"/>
                    <a:pt x="169944" y="13903"/>
                    <a:pt x="169444" y="13962"/>
                  </a:cubicBezTo>
                  <a:cubicBezTo>
                    <a:pt x="172373" y="12189"/>
                    <a:pt x="174893" y="9825"/>
                    <a:pt x="176848" y="7013"/>
                  </a:cubicBezTo>
                  <a:cubicBezTo>
                    <a:pt x="178101" y="4902"/>
                    <a:pt x="178497" y="2389"/>
                    <a:pt x="177952" y="-1"/>
                  </a:cubicBezTo>
                  <a:cubicBezTo>
                    <a:pt x="173373" y="7721"/>
                    <a:pt x="165762" y="13163"/>
                    <a:pt x="156975" y="15001"/>
                  </a:cubicBezTo>
                  <a:cubicBezTo>
                    <a:pt x="161567" y="16644"/>
                    <a:pt x="163957" y="21703"/>
                    <a:pt x="162314" y="26294"/>
                  </a:cubicBezTo>
                  <a:cubicBezTo>
                    <a:pt x="161943" y="27321"/>
                    <a:pt x="161391" y="28269"/>
                    <a:pt x="160677" y="29093"/>
                  </a:cubicBezTo>
                  <a:cubicBezTo>
                    <a:pt x="159514" y="30158"/>
                    <a:pt x="157962" y="30704"/>
                    <a:pt x="156391" y="30587"/>
                  </a:cubicBezTo>
                  <a:cubicBezTo>
                    <a:pt x="157086" y="31925"/>
                    <a:pt x="157293" y="33464"/>
                    <a:pt x="156975" y="34938"/>
                  </a:cubicBezTo>
                  <a:cubicBezTo>
                    <a:pt x="155215" y="40361"/>
                    <a:pt x="149390" y="43329"/>
                    <a:pt x="143961" y="41569"/>
                  </a:cubicBezTo>
                  <a:cubicBezTo>
                    <a:pt x="143175" y="41309"/>
                    <a:pt x="142421" y="40959"/>
                    <a:pt x="141714" y="40523"/>
                  </a:cubicBezTo>
                  <a:cubicBezTo>
                    <a:pt x="143149" y="44277"/>
                    <a:pt x="141272" y="48479"/>
                    <a:pt x="137525" y="49914"/>
                  </a:cubicBezTo>
                  <a:cubicBezTo>
                    <a:pt x="134894" y="50921"/>
                    <a:pt x="131927" y="50323"/>
                    <a:pt x="129894" y="48382"/>
                  </a:cubicBezTo>
                  <a:cubicBezTo>
                    <a:pt x="126855" y="53668"/>
                    <a:pt x="120107" y="55493"/>
                    <a:pt x="114821" y="52454"/>
                  </a:cubicBezTo>
                  <a:cubicBezTo>
                    <a:pt x="114074" y="52025"/>
                    <a:pt x="113379" y="51505"/>
                    <a:pt x="112749" y="50914"/>
                  </a:cubicBezTo>
                  <a:cubicBezTo>
                    <a:pt x="110651" y="53382"/>
                    <a:pt x="107664" y="54922"/>
                    <a:pt x="104436" y="55201"/>
                  </a:cubicBezTo>
                  <a:cubicBezTo>
                    <a:pt x="101150" y="55486"/>
                    <a:pt x="98253" y="53057"/>
                    <a:pt x="97961" y="49771"/>
                  </a:cubicBezTo>
                  <a:cubicBezTo>
                    <a:pt x="97948" y="49629"/>
                    <a:pt x="97942" y="49492"/>
                    <a:pt x="97942" y="49356"/>
                  </a:cubicBezTo>
                  <a:cubicBezTo>
                    <a:pt x="96351" y="53045"/>
                    <a:pt x="92071" y="54740"/>
                    <a:pt x="88382" y="53148"/>
                  </a:cubicBezTo>
                  <a:cubicBezTo>
                    <a:pt x="85414" y="51869"/>
                    <a:pt x="83654" y="48791"/>
                    <a:pt x="84044" y="45589"/>
                  </a:cubicBezTo>
                  <a:cubicBezTo>
                    <a:pt x="81102" y="48973"/>
                    <a:pt x="75971" y="49323"/>
                    <a:pt x="72588" y="46381"/>
                  </a:cubicBezTo>
                  <a:cubicBezTo>
                    <a:pt x="69211" y="43440"/>
                    <a:pt x="68854" y="38309"/>
                    <a:pt x="71796" y="34932"/>
                  </a:cubicBezTo>
                  <a:cubicBezTo>
                    <a:pt x="71854" y="34867"/>
                    <a:pt x="71906" y="34802"/>
                    <a:pt x="71965" y="34743"/>
                  </a:cubicBezTo>
                  <a:cubicBezTo>
                    <a:pt x="59301" y="37406"/>
                    <a:pt x="48130" y="46044"/>
                    <a:pt x="35272" y="46693"/>
                  </a:cubicBezTo>
                  <a:cubicBezTo>
                    <a:pt x="31635" y="46693"/>
                    <a:pt x="27024" y="45589"/>
                    <a:pt x="26569" y="41952"/>
                  </a:cubicBezTo>
                  <a:cubicBezTo>
                    <a:pt x="26511" y="40543"/>
                    <a:pt x="26848" y="39153"/>
                    <a:pt x="27543" y="37926"/>
                  </a:cubicBezTo>
                  <a:cubicBezTo>
                    <a:pt x="29128" y="34497"/>
                    <a:pt x="31180" y="31308"/>
                    <a:pt x="33648" y="28444"/>
                  </a:cubicBezTo>
                  <a:cubicBezTo>
                    <a:pt x="32024" y="29873"/>
                    <a:pt x="29297" y="28054"/>
                    <a:pt x="29102" y="25846"/>
                  </a:cubicBezTo>
                  <a:cubicBezTo>
                    <a:pt x="29199" y="23664"/>
                    <a:pt x="30070" y="21593"/>
                    <a:pt x="31570" y="20001"/>
                  </a:cubicBezTo>
                  <a:cubicBezTo>
                    <a:pt x="28297" y="20813"/>
                    <a:pt x="24985" y="18813"/>
                    <a:pt x="24179" y="15540"/>
                  </a:cubicBezTo>
                  <a:cubicBezTo>
                    <a:pt x="24147" y="15429"/>
                    <a:pt x="24121" y="15313"/>
                    <a:pt x="24101" y="15196"/>
                  </a:cubicBezTo>
                  <a:cubicBezTo>
                    <a:pt x="24037" y="14676"/>
                    <a:pt x="24037" y="14156"/>
                    <a:pt x="24101" y="13637"/>
                  </a:cubicBezTo>
                  <a:cubicBezTo>
                    <a:pt x="23446" y="13994"/>
                    <a:pt x="22887" y="14507"/>
                    <a:pt x="22478" y="15131"/>
                  </a:cubicBezTo>
                  <a:cubicBezTo>
                    <a:pt x="20854" y="17728"/>
                    <a:pt x="22997" y="20911"/>
                    <a:pt x="25076" y="23184"/>
                  </a:cubicBezTo>
                  <a:cubicBezTo>
                    <a:pt x="18425" y="24307"/>
                    <a:pt x="13951" y="30613"/>
                    <a:pt x="15081" y="37263"/>
                  </a:cubicBezTo>
                  <a:cubicBezTo>
                    <a:pt x="15211" y="38062"/>
                    <a:pt x="15431" y="38855"/>
                    <a:pt x="15724" y="39614"/>
                  </a:cubicBezTo>
                  <a:cubicBezTo>
                    <a:pt x="16094" y="40218"/>
                    <a:pt x="16256" y="40926"/>
                    <a:pt x="16178" y="41627"/>
                  </a:cubicBezTo>
                  <a:cubicBezTo>
                    <a:pt x="16178" y="42277"/>
                    <a:pt x="15464" y="42667"/>
                    <a:pt x="14945" y="43056"/>
                  </a:cubicBezTo>
                  <a:cubicBezTo>
                    <a:pt x="11762" y="45069"/>
                    <a:pt x="8060" y="46303"/>
                    <a:pt x="5008" y="48447"/>
                  </a:cubicBezTo>
                  <a:cubicBezTo>
                    <a:pt x="1670" y="50414"/>
                    <a:pt x="-226" y="54135"/>
                    <a:pt x="137" y="57993"/>
                  </a:cubicBezTo>
                  <a:cubicBezTo>
                    <a:pt x="1644" y="62201"/>
                    <a:pt x="5671" y="64975"/>
                    <a:pt x="10139" y="64877"/>
                  </a:cubicBezTo>
                  <a:cubicBezTo>
                    <a:pt x="14470" y="64754"/>
                    <a:pt x="18808" y="64864"/>
                    <a:pt x="23127" y="65202"/>
                  </a:cubicBezTo>
                  <a:cubicBezTo>
                    <a:pt x="21374" y="66449"/>
                    <a:pt x="20958" y="68884"/>
                    <a:pt x="22205" y="70638"/>
                  </a:cubicBezTo>
                  <a:cubicBezTo>
                    <a:pt x="22348" y="70826"/>
                    <a:pt x="22504" y="71008"/>
                    <a:pt x="22673" y="71177"/>
                  </a:cubicBezTo>
                  <a:cubicBezTo>
                    <a:pt x="24485" y="72703"/>
                    <a:pt x="26797" y="73515"/>
                    <a:pt x="29167" y="73450"/>
                  </a:cubicBezTo>
                  <a:cubicBezTo>
                    <a:pt x="36408" y="74054"/>
                    <a:pt x="43695" y="73307"/>
                    <a:pt x="50663" y="71242"/>
                  </a:cubicBezTo>
                  <a:cubicBezTo>
                    <a:pt x="50241" y="74138"/>
                    <a:pt x="51813" y="76956"/>
                    <a:pt x="54495" y="78126"/>
                  </a:cubicBezTo>
                  <a:cubicBezTo>
                    <a:pt x="56235" y="78489"/>
                    <a:pt x="58041" y="78333"/>
                    <a:pt x="59690" y="77671"/>
                  </a:cubicBezTo>
                  <a:cubicBezTo>
                    <a:pt x="65691" y="75898"/>
                    <a:pt x="71452" y="73391"/>
                    <a:pt x="76835" y="70202"/>
                  </a:cubicBezTo>
                  <a:cubicBezTo>
                    <a:pt x="84628" y="79126"/>
                    <a:pt x="97734" y="81106"/>
                    <a:pt x="107813" y="74879"/>
                  </a:cubicBezTo>
                  <a:cubicBezTo>
                    <a:pt x="112554" y="81373"/>
                    <a:pt x="122166" y="81762"/>
                    <a:pt x="130219" y="81048"/>
                  </a:cubicBezTo>
                  <a:cubicBezTo>
                    <a:pt x="134875" y="81035"/>
                    <a:pt x="139408" y="79580"/>
                    <a:pt x="143207" y="76892"/>
                  </a:cubicBezTo>
                  <a:cubicBezTo>
                    <a:pt x="146773" y="74060"/>
                    <a:pt x="147370" y="68871"/>
                    <a:pt x="144539" y="65306"/>
                  </a:cubicBezTo>
                  <a:cubicBezTo>
                    <a:pt x="144383" y="65111"/>
                    <a:pt x="144220" y="64923"/>
                    <a:pt x="144051" y="64747"/>
                  </a:cubicBezTo>
                  <a:cubicBezTo>
                    <a:pt x="151715" y="70072"/>
                    <a:pt x="162300" y="66371"/>
                    <a:pt x="170029" y="61500"/>
                  </a:cubicBezTo>
                  <a:cubicBezTo>
                    <a:pt x="172821" y="59812"/>
                    <a:pt x="175874" y="57344"/>
                    <a:pt x="175549" y="54097"/>
                  </a:cubicBezTo>
                  <a:cubicBezTo>
                    <a:pt x="175296" y="52499"/>
                    <a:pt x="174542" y="51025"/>
                    <a:pt x="173406" y="49875"/>
                  </a:cubicBezTo>
                  <a:cubicBezTo>
                    <a:pt x="172341" y="48628"/>
                    <a:pt x="171191" y="47453"/>
                    <a:pt x="169964" y="46368"/>
                  </a:cubicBezTo>
                  <a:cubicBezTo>
                    <a:pt x="172841" y="42400"/>
                    <a:pt x="172490" y="36945"/>
                    <a:pt x="169120" y="33380"/>
                  </a:cubicBezTo>
                  <a:cubicBezTo>
                    <a:pt x="174198" y="32211"/>
                    <a:pt x="178082" y="28119"/>
                    <a:pt x="178991" y="22989"/>
                  </a:cubicBezTo>
                  <a:close/>
                </a:path>
              </a:pathLst>
            </a:custGeom>
            <a:solidFill>
              <a:srgbClr val="FF1111">
                <a:alpha val="215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3111611" y="2494552"/>
              <a:ext cx="905534" cy="695395"/>
            </a:xfrm>
            <a:custGeom>
              <a:avLst/>
              <a:gdLst/>
              <a:ahLst/>
              <a:cxnLst/>
              <a:rect l="l" t="t" r="r" b="b"/>
              <a:pathLst>
                <a:path w="586106" h="450094" extrusionOk="0">
                  <a:moveTo>
                    <a:pt x="93" y="383851"/>
                  </a:moveTo>
                  <a:lnTo>
                    <a:pt x="222523" y="170838"/>
                  </a:lnTo>
                  <a:cubicBezTo>
                    <a:pt x="222523" y="170838"/>
                    <a:pt x="210963" y="138366"/>
                    <a:pt x="227784" y="115961"/>
                  </a:cubicBezTo>
                  <a:cubicBezTo>
                    <a:pt x="244604" y="93555"/>
                    <a:pt x="204274" y="13416"/>
                    <a:pt x="232005" y="2700"/>
                  </a:cubicBezTo>
                  <a:cubicBezTo>
                    <a:pt x="259736" y="-8016"/>
                    <a:pt x="266880" y="15689"/>
                    <a:pt x="273569" y="29456"/>
                  </a:cubicBezTo>
                  <a:cubicBezTo>
                    <a:pt x="280258" y="43224"/>
                    <a:pt x="270127" y="106674"/>
                    <a:pt x="297143" y="103946"/>
                  </a:cubicBezTo>
                  <a:cubicBezTo>
                    <a:pt x="324160" y="101219"/>
                    <a:pt x="473399" y="-4768"/>
                    <a:pt x="527172" y="33808"/>
                  </a:cubicBezTo>
                  <a:cubicBezTo>
                    <a:pt x="555747" y="56603"/>
                    <a:pt x="451318" y="71995"/>
                    <a:pt x="389622" y="115506"/>
                  </a:cubicBezTo>
                  <a:cubicBezTo>
                    <a:pt x="389622" y="115506"/>
                    <a:pt x="542953" y="64461"/>
                    <a:pt x="582568" y="97842"/>
                  </a:cubicBezTo>
                  <a:cubicBezTo>
                    <a:pt x="600233" y="122390"/>
                    <a:pt x="555617" y="127456"/>
                    <a:pt x="400727" y="149796"/>
                  </a:cubicBezTo>
                  <a:cubicBezTo>
                    <a:pt x="400727" y="152394"/>
                    <a:pt x="554708" y="146549"/>
                    <a:pt x="570164" y="180774"/>
                  </a:cubicBezTo>
                  <a:cubicBezTo>
                    <a:pt x="585231" y="204998"/>
                    <a:pt x="490999" y="198244"/>
                    <a:pt x="390466" y="187269"/>
                  </a:cubicBezTo>
                  <a:cubicBezTo>
                    <a:pt x="357995" y="193763"/>
                    <a:pt x="303248" y="241886"/>
                    <a:pt x="257528" y="230780"/>
                  </a:cubicBezTo>
                  <a:cubicBezTo>
                    <a:pt x="236486" y="229936"/>
                    <a:pt x="19121" y="450094"/>
                    <a:pt x="19121" y="450094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462624" y="2494552"/>
              <a:ext cx="905535" cy="695194"/>
            </a:xfrm>
            <a:custGeom>
              <a:avLst/>
              <a:gdLst/>
              <a:ahLst/>
              <a:cxnLst/>
              <a:rect l="l" t="t" r="r" b="b"/>
              <a:pathLst>
                <a:path w="586107" h="449964" extrusionOk="0">
                  <a:moveTo>
                    <a:pt x="586200" y="383851"/>
                  </a:moveTo>
                  <a:lnTo>
                    <a:pt x="363770" y="170838"/>
                  </a:lnTo>
                  <a:cubicBezTo>
                    <a:pt x="363770" y="170838"/>
                    <a:pt x="375330" y="138366"/>
                    <a:pt x="358444" y="115961"/>
                  </a:cubicBezTo>
                  <a:cubicBezTo>
                    <a:pt x="341559" y="93555"/>
                    <a:pt x="382019" y="13416"/>
                    <a:pt x="354223" y="2700"/>
                  </a:cubicBezTo>
                  <a:cubicBezTo>
                    <a:pt x="326427" y="-8016"/>
                    <a:pt x="319349" y="15689"/>
                    <a:pt x="312724" y="29456"/>
                  </a:cubicBezTo>
                  <a:cubicBezTo>
                    <a:pt x="306100" y="43224"/>
                    <a:pt x="316101" y="106674"/>
                    <a:pt x="289085" y="103946"/>
                  </a:cubicBezTo>
                  <a:cubicBezTo>
                    <a:pt x="262069" y="101219"/>
                    <a:pt x="112829" y="-4768"/>
                    <a:pt x="59056" y="33808"/>
                  </a:cubicBezTo>
                  <a:cubicBezTo>
                    <a:pt x="30546" y="56603"/>
                    <a:pt x="134975" y="71995"/>
                    <a:pt x="196606" y="115506"/>
                  </a:cubicBezTo>
                  <a:cubicBezTo>
                    <a:pt x="196606" y="115506"/>
                    <a:pt x="43340" y="64461"/>
                    <a:pt x="3725" y="97842"/>
                  </a:cubicBezTo>
                  <a:cubicBezTo>
                    <a:pt x="-13940" y="122390"/>
                    <a:pt x="30676" y="127456"/>
                    <a:pt x="185241" y="149796"/>
                  </a:cubicBezTo>
                  <a:cubicBezTo>
                    <a:pt x="185241" y="152394"/>
                    <a:pt x="31260" y="146549"/>
                    <a:pt x="15739" y="180774"/>
                  </a:cubicBezTo>
                  <a:cubicBezTo>
                    <a:pt x="737" y="204998"/>
                    <a:pt x="94905" y="198244"/>
                    <a:pt x="195502" y="187269"/>
                  </a:cubicBezTo>
                  <a:cubicBezTo>
                    <a:pt x="227973" y="193763"/>
                    <a:pt x="282721" y="241886"/>
                    <a:pt x="328441" y="230780"/>
                  </a:cubicBezTo>
                  <a:cubicBezTo>
                    <a:pt x="349742" y="230066"/>
                    <a:pt x="567172" y="449964"/>
                    <a:pt x="567172" y="449964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56" name="Google Shape;1556;p34"/>
            <p:cNvGrpSpPr/>
            <p:nvPr/>
          </p:nvGrpSpPr>
          <p:grpSpPr>
            <a:xfrm>
              <a:off x="3107243" y="2571234"/>
              <a:ext cx="143177" cy="177467"/>
              <a:chOff x="3107243" y="2571234"/>
              <a:chExt cx="143177" cy="177467"/>
            </a:xfrm>
          </p:grpSpPr>
          <p:sp>
            <p:nvSpPr>
              <p:cNvPr id="1557" name="Google Shape;1557;p34"/>
              <p:cNvSpPr/>
              <p:nvPr/>
            </p:nvSpPr>
            <p:spPr>
              <a:xfrm>
                <a:off x="3110612" y="2618149"/>
                <a:ext cx="96748" cy="101476"/>
              </a:xfrm>
              <a:custGeom>
                <a:avLst/>
                <a:gdLst/>
                <a:ahLst/>
                <a:cxnLst/>
                <a:rect l="l" t="t" r="r" b="b"/>
                <a:pathLst>
                  <a:path w="62620" h="65680" extrusionOk="0">
                    <a:moveTo>
                      <a:pt x="1845" y="65577"/>
                    </a:moveTo>
                    <a:cubicBezTo>
                      <a:pt x="4312" y="64538"/>
                      <a:pt x="6780" y="63434"/>
                      <a:pt x="9183" y="62200"/>
                    </a:cubicBezTo>
                    <a:cubicBezTo>
                      <a:pt x="9502" y="62401"/>
                      <a:pt x="9904" y="62401"/>
                      <a:pt x="10223" y="62200"/>
                    </a:cubicBezTo>
                    <a:cubicBezTo>
                      <a:pt x="18191" y="59388"/>
                      <a:pt x="26685" y="58369"/>
                      <a:pt x="35095" y="59213"/>
                    </a:cubicBezTo>
                    <a:cubicBezTo>
                      <a:pt x="36914" y="59213"/>
                      <a:pt x="36849" y="56030"/>
                      <a:pt x="35095" y="55901"/>
                    </a:cubicBezTo>
                    <a:cubicBezTo>
                      <a:pt x="29679" y="55368"/>
                      <a:pt x="24218" y="55583"/>
                      <a:pt x="18860" y="56550"/>
                    </a:cubicBezTo>
                    <a:cubicBezTo>
                      <a:pt x="26108" y="51829"/>
                      <a:pt x="32758" y="46244"/>
                      <a:pt x="38668" y="39925"/>
                    </a:cubicBezTo>
                    <a:cubicBezTo>
                      <a:pt x="38875" y="39853"/>
                      <a:pt x="39057" y="39717"/>
                      <a:pt x="39187" y="39535"/>
                    </a:cubicBezTo>
                    <a:lnTo>
                      <a:pt x="39902" y="38561"/>
                    </a:lnTo>
                    <a:lnTo>
                      <a:pt x="40421" y="37976"/>
                    </a:lnTo>
                    <a:lnTo>
                      <a:pt x="40811" y="37976"/>
                    </a:lnTo>
                    <a:cubicBezTo>
                      <a:pt x="40966" y="37729"/>
                      <a:pt x="41142" y="37489"/>
                      <a:pt x="41330" y="37262"/>
                    </a:cubicBezTo>
                    <a:lnTo>
                      <a:pt x="43213" y="35054"/>
                    </a:lnTo>
                    <a:cubicBezTo>
                      <a:pt x="47006" y="29975"/>
                      <a:pt x="53130" y="27189"/>
                      <a:pt x="59449" y="27650"/>
                    </a:cubicBezTo>
                    <a:cubicBezTo>
                      <a:pt x="61268" y="28040"/>
                      <a:pt x="61917" y="24923"/>
                      <a:pt x="60099" y="24468"/>
                    </a:cubicBezTo>
                    <a:cubicBezTo>
                      <a:pt x="56728" y="23773"/>
                      <a:pt x="53221" y="24254"/>
                      <a:pt x="50162" y="25832"/>
                    </a:cubicBezTo>
                    <a:cubicBezTo>
                      <a:pt x="55085" y="18526"/>
                      <a:pt x="59241" y="10739"/>
                      <a:pt x="62567" y="2582"/>
                    </a:cubicBezTo>
                    <a:cubicBezTo>
                      <a:pt x="63346" y="699"/>
                      <a:pt x="60813" y="-1054"/>
                      <a:pt x="60034" y="764"/>
                    </a:cubicBezTo>
                    <a:cubicBezTo>
                      <a:pt x="56611" y="9187"/>
                      <a:pt x="52254" y="17208"/>
                      <a:pt x="47045" y="24663"/>
                    </a:cubicBezTo>
                    <a:cubicBezTo>
                      <a:pt x="48461" y="17350"/>
                      <a:pt x="47694" y="9785"/>
                      <a:pt x="44837" y="2907"/>
                    </a:cubicBezTo>
                    <a:cubicBezTo>
                      <a:pt x="43993" y="894"/>
                      <a:pt x="41590" y="2452"/>
                      <a:pt x="42434" y="4401"/>
                    </a:cubicBezTo>
                    <a:cubicBezTo>
                      <a:pt x="46636" y="14012"/>
                      <a:pt x="45655" y="25098"/>
                      <a:pt x="39837" y="33820"/>
                    </a:cubicBezTo>
                    <a:lnTo>
                      <a:pt x="37563" y="36547"/>
                    </a:lnTo>
                    <a:cubicBezTo>
                      <a:pt x="30725" y="44159"/>
                      <a:pt x="22802" y="50725"/>
                      <a:pt x="14054" y="56030"/>
                    </a:cubicBezTo>
                    <a:cubicBezTo>
                      <a:pt x="19425" y="42035"/>
                      <a:pt x="21276" y="26943"/>
                      <a:pt x="19444" y="12064"/>
                    </a:cubicBezTo>
                    <a:cubicBezTo>
                      <a:pt x="19444" y="9921"/>
                      <a:pt x="16457" y="9726"/>
                      <a:pt x="16587" y="12064"/>
                    </a:cubicBezTo>
                    <a:cubicBezTo>
                      <a:pt x="17561" y="28495"/>
                      <a:pt x="17496" y="45835"/>
                      <a:pt x="9054" y="59018"/>
                    </a:cubicBezTo>
                    <a:cubicBezTo>
                      <a:pt x="6391" y="60382"/>
                      <a:pt x="3728" y="61681"/>
                      <a:pt x="936" y="62785"/>
                    </a:cubicBezTo>
                    <a:cubicBezTo>
                      <a:pt x="-623" y="63044"/>
                      <a:pt x="156" y="66292"/>
                      <a:pt x="1845" y="655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34"/>
              <p:cNvSpPr/>
              <p:nvPr/>
            </p:nvSpPr>
            <p:spPr>
              <a:xfrm>
                <a:off x="3171915" y="2709535"/>
                <a:ext cx="41153" cy="25619"/>
              </a:xfrm>
              <a:custGeom>
                <a:avLst/>
                <a:gdLst/>
                <a:ahLst/>
                <a:cxnLst/>
                <a:rect l="l" t="t" r="r" b="b"/>
                <a:pathLst>
                  <a:path w="26636" h="16582" extrusionOk="0">
                    <a:moveTo>
                      <a:pt x="13731" y="96"/>
                    </a:moveTo>
                    <a:cubicBezTo>
                      <a:pt x="9172" y="-163"/>
                      <a:pt x="4593" y="96"/>
                      <a:pt x="93" y="875"/>
                    </a:cubicBezTo>
                    <a:cubicBezTo>
                      <a:pt x="535" y="1181"/>
                      <a:pt x="950" y="1532"/>
                      <a:pt x="1327" y="1915"/>
                    </a:cubicBezTo>
                    <a:cubicBezTo>
                      <a:pt x="2392" y="3220"/>
                      <a:pt x="3346" y="4610"/>
                      <a:pt x="4184" y="6071"/>
                    </a:cubicBezTo>
                    <a:cubicBezTo>
                      <a:pt x="6185" y="9429"/>
                      <a:pt x="8912" y="12292"/>
                      <a:pt x="12172" y="14449"/>
                    </a:cubicBezTo>
                    <a:cubicBezTo>
                      <a:pt x="15140" y="16527"/>
                      <a:pt x="18900" y="17124"/>
                      <a:pt x="22368" y="16072"/>
                    </a:cubicBezTo>
                    <a:cubicBezTo>
                      <a:pt x="24102" y="15546"/>
                      <a:pt x="25537" y="14326"/>
                      <a:pt x="26330" y="12695"/>
                    </a:cubicBezTo>
                    <a:cubicBezTo>
                      <a:pt x="27447" y="9085"/>
                      <a:pt x="26167" y="5162"/>
                      <a:pt x="23148" y="2889"/>
                    </a:cubicBezTo>
                    <a:cubicBezTo>
                      <a:pt x="20394" y="960"/>
                      <a:pt x="17089" y="-14"/>
                      <a:pt x="13731" y="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34"/>
              <p:cNvSpPr/>
              <p:nvPr/>
            </p:nvSpPr>
            <p:spPr>
              <a:xfrm>
                <a:off x="3170813" y="2668865"/>
                <a:ext cx="31880" cy="36170"/>
              </a:xfrm>
              <a:custGeom>
                <a:avLst/>
                <a:gdLst/>
                <a:ahLst/>
                <a:cxnLst/>
                <a:rect l="l" t="t" r="r" b="b"/>
                <a:pathLst>
                  <a:path w="20634" h="23411" extrusionOk="0">
                    <a:moveTo>
                      <a:pt x="10874" y="875"/>
                    </a:moveTo>
                    <a:cubicBezTo>
                      <a:pt x="8146" y="2940"/>
                      <a:pt x="6087" y="5765"/>
                      <a:pt x="4964" y="8993"/>
                    </a:cubicBezTo>
                    <a:cubicBezTo>
                      <a:pt x="2938" y="13649"/>
                      <a:pt x="1307" y="18475"/>
                      <a:pt x="93" y="23410"/>
                    </a:cubicBezTo>
                    <a:cubicBezTo>
                      <a:pt x="489" y="23131"/>
                      <a:pt x="931" y="22910"/>
                      <a:pt x="1392" y="22761"/>
                    </a:cubicBezTo>
                    <a:cubicBezTo>
                      <a:pt x="2788" y="22358"/>
                      <a:pt x="4230" y="22118"/>
                      <a:pt x="5678" y="22046"/>
                    </a:cubicBezTo>
                    <a:cubicBezTo>
                      <a:pt x="9185" y="21793"/>
                      <a:pt x="12549" y="20527"/>
                      <a:pt x="15355" y="18410"/>
                    </a:cubicBezTo>
                    <a:cubicBezTo>
                      <a:pt x="18310" y="16026"/>
                      <a:pt x="20199" y="12571"/>
                      <a:pt x="20615" y="8798"/>
                    </a:cubicBezTo>
                    <a:cubicBezTo>
                      <a:pt x="20934" y="6791"/>
                      <a:pt x="20570" y="4732"/>
                      <a:pt x="19576" y="2953"/>
                    </a:cubicBezTo>
                    <a:cubicBezTo>
                      <a:pt x="17693" y="57"/>
                      <a:pt x="13868" y="-859"/>
                      <a:pt x="10874" y="8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34"/>
              <p:cNvSpPr/>
              <p:nvPr/>
            </p:nvSpPr>
            <p:spPr>
              <a:xfrm>
                <a:off x="3144494" y="2573140"/>
                <a:ext cx="28369" cy="43652"/>
              </a:xfrm>
              <a:custGeom>
                <a:avLst/>
                <a:gdLst/>
                <a:ahLst/>
                <a:cxnLst/>
                <a:rect l="l" t="t" r="r" b="b"/>
                <a:pathLst>
                  <a:path w="18362" h="28254" extrusionOk="0">
                    <a:moveTo>
                      <a:pt x="6765" y="18707"/>
                    </a:moveTo>
                    <a:cubicBezTo>
                      <a:pt x="10389" y="22214"/>
                      <a:pt x="14299" y="25409"/>
                      <a:pt x="18455" y="28254"/>
                    </a:cubicBezTo>
                    <a:cubicBezTo>
                      <a:pt x="18261" y="27708"/>
                      <a:pt x="18124" y="27143"/>
                      <a:pt x="18065" y="26565"/>
                    </a:cubicBezTo>
                    <a:cubicBezTo>
                      <a:pt x="17903" y="24883"/>
                      <a:pt x="17903" y="23182"/>
                      <a:pt x="18065" y="21499"/>
                    </a:cubicBezTo>
                    <a:cubicBezTo>
                      <a:pt x="18202" y="17408"/>
                      <a:pt x="17540" y="13323"/>
                      <a:pt x="16117" y="9485"/>
                    </a:cubicBezTo>
                    <a:cubicBezTo>
                      <a:pt x="14714" y="5783"/>
                      <a:pt x="12045" y="2699"/>
                      <a:pt x="8584" y="783"/>
                    </a:cubicBezTo>
                    <a:cubicBezTo>
                      <a:pt x="7012" y="-68"/>
                      <a:pt x="5155" y="-237"/>
                      <a:pt x="3453" y="328"/>
                    </a:cubicBezTo>
                    <a:cubicBezTo>
                      <a:pt x="453" y="2439"/>
                      <a:pt x="-703" y="6335"/>
                      <a:pt x="661" y="9745"/>
                    </a:cubicBezTo>
                    <a:cubicBezTo>
                      <a:pt x="1908" y="13200"/>
                      <a:pt x="4012" y="16278"/>
                      <a:pt x="6765" y="187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34"/>
              <p:cNvSpPr/>
              <p:nvPr/>
            </p:nvSpPr>
            <p:spPr>
              <a:xfrm>
                <a:off x="3132348" y="2605292"/>
                <a:ext cx="37924" cy="22662"/>
              </a:xfrm>
              <a:custGeom>
                <a:avLst/>
                <a:gdLst/>
                <a:ahLst/>
                <a:cxnLst/>
                <a:rect l="l" t="t" r="r" b="b"/>
                <a:pathLst>
                  <a:path w="24546" h="14668" extrusionOk="0">
                    <a:moveTo>
                      <a:pt x="3793" y="12865"/>
                    </a:moveTo>
                    <a:cubicBezTo>
                      <a:pt x="6417" y="14346"/>
                      <a:pt x="9443" y="14937"/>
                      <a:pt x="12430" y="14554"/>
                    </a:cubicBezTo>
                    <a:cubicBezTo>
                      <a:pt x="16561" y="14314"/>
                      <a:pt x="20653" y="13638"/>
                      <a:pt x="24640" y="12541"/>
                    </a:cubicBezTo>
                    <a:cubicBezTo>
                      <a:pt x="24211" y="12320"/>
                      <a:pt x="23815" y="12034"/>
                      <a:pt x="23471" y="11697"/>
                    </a:cubicBezTo>
                    <a:cubicBezTo>
                      <a:pt x="22399" y="10631"/>
                      <a:pt x="21438" y="9456"/>
                      <a:pt x="20613" y="8190"/>
                    </a:cubicBezTo>
                    <a:cubicBezTo>
                      <a:pt x="18587" y="5319"/>
                      <a:pt x="15918" y="2962"/>
                      <a:pt x="12821" y="1306"/>
                    </a:cubicBezTo>
                    <a:cubicBezTo>
                      <a:pt x="9956" y="-260"/>
                      <a:pt x="6534" y="-428"/>
                      <a:pt x="3533" y="851"/>
                    </a:cubicBezTo>
                    <a:cubicBezTo>
                      <a:pt x="2059" y="1546"/>
                      <a:pt x="897" y="2780"/>
                      <a:pt x="286" y="4293"/>
                    </a:cubicBezTo>
                    <a:cubicBezTo>
                      <a:pt x="-448" y="7605"/>
                      <a:pt x="949" y="11021"/>
                      <a:pt x="3793" y="1286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34"/>
              <p:cNvSpPr/>
              <p:nvPr/>
            </p:nvSpPr>
            <p:spPr>
              <a:xfrm>
                <a:off x="3141262" y="2714694"/>
                <a:ext cx="31319" cy="34007"/>
              </a:xfrm>
              <a:custGeom>
                <a:avLst/>
                <a:gdLst/>
                <a:ahLst/>
                <a:cxnLst/>
                <a:rect l="l" t="t" r="r" b="b"/>
                <a:pathLst>
                  <a:path w="20271" h="22011" extrusionOk="0">
                    <a:moveTo>
                      <a:pt x="11977" y="5389"/>
                    </a:moveTo>
                    <a:cubicBezTo>
                      <a:pt x="8185" y="3233"/>
                      <a:pt x="4210" y="1434"/>
                      <a:pt x="93" y="-1"/>
                    </a:cubicBezTo>
                    <a:cubicBezTo>
                      <a:pt x="346" y="453"/>
                      <a:pt x="567" y="934"/>
                      <a:pt x="742" y="1428"/>
                    </a:cubicBezTo>
                    <a:cubicBezTo>
                      <a:pt x="1242" y="2889"/>
                      <a:pt x="1606" y="4382"/>
                      <a:pt x="1846" y="5909"/>
                    </a:cubicBezTo>
                    <a:cubicBezTo>
                      <a:pt x="2483" y="9552"/>
                      <a:pt x="3879" y="13027"/>
                      <a:pt x="5938" y="16105"/>
                    </a:cubicBezTo>
                    <a:cubicBezTo>
                      <a:pt x="7782" y="19047"/>
                      <a:pt x="10731" y="21132"/>
                      <a:pt x="14121" y="21885"/>
                    </a:cubicBezTo>
                    <a:cubicBezTo>
                      <a:pt x="15686" y="22222"/>
                      <a:pt x="17322" y="21872"/>
                      <a:pt x="18602" y="20911"/>
                    </a:cubicBezTo>
                    <a:cubicBezTo>
                      <a:pt x="20745" y="18293"/>
                      <a:pt x="20953" y="14598"/>
                      <a:pt x="19121" y="11754"/>
                    </a:cubicBezTo>
                    <a:cubicBezTo>
                      <a:pt x="17348" y="9032"/>
                      <a:pt x="14887" y="6838"/>
                      <a:pt x="11977" y="53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34"/>
              <p:cNvSpPr/>
              <p:nvPr/>
            </p:nvSpPr>
            <p:spPr>
              <a:xfrm>
                <a:off x="3107243" y="2629716"/>
                <a:ext cx="25145" cy="39764"/>
              </a:xfrm>
              <a:custGeom>
                <a:avLst/>
                <a:gdLst/>
                <a:ahLst/>
                <a:cxnLst/>
                <a:rect l="l" t="t" r="r" b="b"/>
                <a:pathLst>
                  <a:path w="16275" h="25737" extrusionOk="0">
                    <a:moveTo>
                      <a:pt x="16368" y="25736"/>
                    </a:moveTo>
                    <a:cubicBezTo>
                      <a:pt x="16167" y="25255"/>
                      <a:pt x="16037" y="24755"/>
                      <a:pt x="15978" y="24242"/>
                    </a:cubicBezTo>
                    <a:cubicBezTo>
                      <a:pt x="15848" y="22710"/>
                      <a:pt x="15848" y="21164"/>
                      <a:pt x="15978" y="19631"/>
                    </a:cubicBezTo>
                    <a:cubicBezTo>
                      <a:pt x="16186" y="15943"/>
                      <a:pt x="15634" y="12253"/>
                      <a:pt x="14355" y="8786"/>
                    </a:cubicBezTo>
                    <a:cubicBezTo>
                      <a:pt x="13205" y="5434"/>
                      <a:pt x="10906" y="2609"/>
                      <a:pt x="7861" y="798"/>
                    </a:cubicBezTo>
                    <a:cubicBezTo>
                      <a:pt x="6451" y="-40"/>
                      <a:pt x="4743" y="-229"/>
                      <a:pt x="3184" y="278"/>
                    </a:cubicBezTo>
                    <a:cubicBezTo>
                      <a:pt x="457" y="2142"/>
                      <a:pt x="-628" y="5643"/>
                      <a:pt x="587" y="8721"/>
                    </a:cubicBezTo>
                    <a:cubicBezTo>
                      <a:pt x="1665" y="11896"/>
                      <a:pt x="3542" y="14734"/>
                      <a:pt x="6042" y="16968"/>
                    </a:cubicBezTo>
                    <a:cubicBezTo>
                      <a:pt x="9224" y="20183"/>
                      <a:pt x="12679" y="23119"/>
                      <a:pt x="16368" y="257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34"/>
              <p:cNvSpPr/>
              <p:nvPr/>
            </p:nvSpPr>
            <p:spPr>
              <a:xfrm>
                <a:off x="3212065" y="2571234"/>
                <a:ext cx="24426" cy="43354"/>
              </a:xfrm>
              <a:custGeom>
                <a:avLst/>
                <a:gdLst/>
                <a:ahLst/>
                <a:cxnLst/>
                <a:rect l="l" t="t" r="r" b="b"/>
                <a:pathLst>
                  <a:path w="15810" h="28061" extrusionOk="0">
                    <a:moveTo>
                      <a:pt x="1209" y="26632"/>
                    </a:moveTo>
                    <a:cubicBezTo>
                      <a:pt x="2378" y="25749"/>
                      <a:pt x="3664" y="25054"/>
                      <a:pt x="5041" y="24554"/>
                    </a:cubicBezTo>
                    <a:cubicBezTo>
                      <a:pt x="8262" y="23125"/>
                      <a:pt x="11055" y="20885"/>
                      <a:pt x="13159" y="18060"/>
                    </a:cubicBezTo>
                    <a:cubicBezTo>
                      <a:pt x="15367" y="14780"/>
                      <a:pt x="16289" y="10806"/>
                      <a:pt x="15756" y="6889"/>
                    </a:cubicBezTo>
                    <a:cubicBezTo>
                      <a:pt x="15574" y="4876"/>
                      <a:pt x="14730" y="2980"/>
                      <a:pt x="13354" y="1499"/>
                    </a:cubicBezTo>
                    <a:cubicBezTo>
                      <a:pt x="10879" y="-690"/>
                      <a:pt x="7106" y="-456"/>
                      <a:pt x="4917" y="2019"/>
                    </a:cubicBezTo>
                    <a:cubicBezTo>
                      <a:pt x="4827" y="2123"/>
                      <a:pt x="4735" y="2233"/>
                      <a:pt x="4651" y="2344"/>
                    </a:cubicBezTo>
                    <a:cubicBezTo>
                      <a:pt x="2593" y="5272"/>
                      <a:pt x="1378" y="8708"/>
                      <a:pt x="1144" y="12280"/>
                    </a:cubicBezTo>
                    <a:cubicBezTo>
                      <a:pt x="371" y="17501"/>
                      <a:pt x="21" y="22781"/>
                      <a:pt x="105" y="28061"/>
                    </a:cubicBezTo>
                    <a:cubicBezTo>
                      <a:pt x="397" y="27528"/>
                      <a:pt x="774" y="27048"/>
                      <a:pt x="1209" y="266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34"/>
              <p:cNvSpPr/>
              <p:nvPr/>
            </p:nvSpPr>
            <p:spPr>
              <a:xfrm>
                <a:off x="3185740" y="2572147"/>
                <a:ext cx="20981" cy="43044"/>
              </a:xfrm>
              <a:custGeom>
                <a:avLst/>
                <a:gdLst/>
                <a:ahLst/>
                <a:cxnLst/>
                <a:rect l="l" t="t" r="r" b="b"/>
                <a:pathLst>
                  <a:path w="13580" h="27860" extrusionOk="0">
                    <a:moveTo>
                      <a:pt x="11133" y="27859"/>
                    </a:moveTo>
                    <a:cubicBezTo>
                      <a:pt x="11100" y="27359"/>
                      <a:pt x="11100" y="26866"/>
                      <a:pt x="11133" y="26366"/>
                    </a:cubicBezTo>
                    <a:cubicBezTo>
                      <a:pt x="11386" y="24924"/>
                      <a:pt x="11776" y="23508"/>
                      <a:pt x="12302" y="22144"/>
                    </a:cubicBezTo>
                    <a:cubicBezTo>
                      <a:pt x="13497" y="18774"/>
                      <a:pt x="13919" y="15176"/>
                      <a:pt x="13536" y="11624"/>
                    </a:cubicBezTo>
                    <a:cubicBezTo>
                      <a:pt x="13211" y="8019"/>
                      <a:pt x="11679" y="4636"/>
                      <a:pt x="9185" y="2012"/>
                    </a:cubicBezTo>
                    <a:cubicBezTo>
                      <a:pt x="8042" y="811"/>
                      <a:pt x="6490" y="90"/>
                      <a:pt x="4834" y="-1"/>
                    </a:cubicBezTo>
                    <a:cubicBezTo>
                      <a:pt x="1976" y="-1"/>
                      <a:pt x="93" y="3441"/>
                      <a:pt x="93" y="6493"/>
                    </a:cubicBezTo>
                    <a:cubicBezTo>
                      <a:pt x="366" y="9825"/>
                      <a:pt x="1463" y="13039"/>
                      <a:pt x="3275" y="15845"/>
                    </a:cubicBezTo>
                    <a:cubicBezTo>
                      <a:pt x="5574" y="20047"/>
                      <a:pt x="8204" y="24067"/>
                      <a:pt x="11133" y="278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34"/>
              <p:cNvSpPr/>
              <p:nvPr/>
            </p:nvSpPr>
            <p:spPr>
              <a:xfrm>
                <a:off x="3208178" y="2657454"/>
                <a:ext cx="42242" cy="24505"/>
              </a:xfrm>
              <a:custGeom>
                <a:avLst/>
                <a:gdLst/>
                <a:ahLst/>
                <a:cxnLst/>
                <a:rect l="l" t="t" r="r" b="b"/>
                <a:pathLst>
                  <a:path w="27341" h="15861" extrusionOk="0">
                    <a:moveTo>
                      <a:pt x="22628" y="1259"/>
                    </a:moveTo>
                    <a:cubicBezTo>
                      <a:pt x="19628" y="-92"/>
                      <a:pt x="16257" y="-365"/>
                      <a:pt x="13082" y="480"/>
                    </a:cubicBezTo>
                    <a:cubicBezTo>
                      <a:pt x="8620" y="1207"/>
                      <a:pt x="4262" y="2447"/>
                      <a:pt x="93" y="4181"/>
                    </a:cubicBezTo>
                    <a:cubicBezTo>
                      <a:pt x="573" y="4389"/>
                      <a:pt x="1028" y="4655"/>
                      <a:pt x="1457" y="4960"/>
                    </a:cubicBezTo>
                    <a:cubicBezTo>
                      <a:pt x="2704" y="6032"/>
                      <a:pt x="3853" y="7207"/>
                      <a:pt x="4899" y="8467"/>
                    </a:cubicBezTo>
                    <a:cubicBezTo>
                      <a:pt x="7373" y="11325"/>
                      <a:pt x="10490" y="13546"/>
                      <a:pt x="13991" y="14962"/>
                    </a:cubicBezTo>
                    <a:cubicBezTo>
                      <a:pt x="17277" y="16338"/>
                      <a:pt x="21018" y="16124"/>
                      <a:pt x="24122" y="14377"/>
                    </a:cubicBezTo>
                    <a:cubicBezTo>
                      <a:pt x="25739" y="13448"/>
                      <a:pt x="26915" y="11903"/>
                      <a:pt x="27369" y="10091"/>
                    </a:cubicBezTo>
                    <a:cubicBezTo>
                      <a:pt x="27817" y="6441"/>
                      <a:pt x="25914" y="2908"/>
                      <a:pt x="22628" y="1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34"/>
              <p:cNvSpPr/>
              <p:nvPr/>
            </p:nvSpPr>
            <p:spPr>
              <a:xfrm>
                <a:off x="3210182" y="2628929"/>
                <a:ext cx="27490" cy="27105"/>
              </a:xfrm>
              <a:custGeom>
                <a:avLst/>
                <a:gdLst/>
                <a:ahLst/>
                <a:cxnLst/>
                <a:rect l="l" t="t" r="r" b="b"/>
                <a:pathLst>
                  <a:path w="17793" h="17544" extrusionOk="0">
                    <a:moveTo>
                      <a:pt x="12757" y="14881"/>
                    </a:moveTo>
                    <a:cubicBezTo>
                      <a:pt x="15316" y="13251"/>
                      <a:pt x="17101" y="10646"/>
                      <a:pt x="17692" y="7672"/>
                    </a:cubicBezTo>
                    <a:cubicBezTo>
                      <a:pt x="18063" y="6061"/>
                      <a:pt x="17900" y="4380"/>
                      <a:pt x="17238" y="2866"/>
                    </a:cubicBezTo>
                    <a:cubicBezTo>
                      <a:pt x="15913" y="366"/>
                      <a:pt x="12873" y="-686"/>
                      <a:pt x="10289" y="463"/>
                    </a:cubicBezTo>
                    <a:cubicBezTo>
                      <a:pt x="7958" y="1879"/>
                      <a:pt x="6106" y="3964"/>
                      <a:pt x="4964" y="6438"/>
                    </a:cubicBezTo>
                    <a:cubicBezTo>
                      <a:pt x="3028" y="9997"/>
                      <a:pt x="1398" y="13712"/>
                      <a:pt x="93" y="17543"/>
                    </a:cubicBezTo>
                    <a:lnTo>
                      <a:pt x="1197" y="17089"/>
                    </a:lnTo>
                    <a:cubicBezTo>
                      <a:pt x="2359" y="16959"/>
                      <a:pt x="3541" y="16959"/>
                      <a:pt x="4704" y="17089"/>
                    </a:cubicBezTo>
                    <a:cubicBezTo>
                      <a:pt x="7542" y="17134"/>
                      <a:pt x="10334" y="16368"/>
                      <a:pt x="12757" y="148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68" name="Google Shape;1568;p34"/>
            <p:cNvSpPr/>
            <p:nvPr/>
          </p:nvSpPr>
          <p:spPr>
            <a:xfrm>
              <a:off x="2264441" y="2451336"/>
              <a:ext cx="200974" cy="244220"/>
            </a:xfrm>
            <a:custGeom>
              <a:avLst/>
              <a:gdLst/>
              <a:ahLst/>
              <a:cxnLst/>
              <a:rect l="l" t="t" r="r" b="b"/>
              <a:pathLst>
                <a:path w="130080" h="158071" extrusionOk="0">
                  <a:moveTo>
                    <a:pt x="130081" y="0"/>
                  </a:moveTo>
                  <a:lnTo>
                    <a:pt x="93778" y="50461"/>
                  </a:lnTo>
                  <a:lnTo>
                    <a:pt x="67021" y="53903"/>
                  </a:lnTo>
                  <a:lnTo>
                    <a:pt x="0" y="158072"/>
                  </a:lnTo>
                  <a:lnTo>
                    <a:pt x="89752" y="128458"/>
                  </a:lnTo>
                  <a:lnTo>
                    <a:pt x="130081" y="0"/>
                  </a:lnTo>
                  <a:close/>
                </a:path>
              </a:pathLst>
            </a:custGeom>
            <a:solidFill>
              <a:srgbClr val="07244D">
                <a:alpha val="253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2906856" y="2458248"/>
              <a:ext cx="73145" cy="134251"/>
            </a:xfrm>
            <a:custGeom>
              <a:avLst/>
              <a:gdLst/>
              <a:ahLst/>
              <a:cxnLst/>
              <a:rect l="l" t="t" r="r" b="b"/>
              <a:pathLst>
                <a:path w="47343" h="86894" extrusionOk="0">
                  <a:moveTo>
                    <a:pt x="47436" y="74424"/>
                  </a:moveTo>
                  <a:lnTo>
                    <a:pt x="678" y="-1"/>
                  </a:lnTo>
                  <a:lnTo>
                    <a:pt x="93" y="-1"/>
                  </a:lnTo>
                  <a:cubicBezTo>
                    <a:pt x="6717" y="28704"/>
                    <a:pt x="12218" y="57668"/>
                    <a:pt x="16588" y="86893"/>
                  </a:cubicBezTo>
                  <a:close/>
                </a:path>
              </a:pathLst>
            </a:custGeom>
            <a:solidFill>
              <a:srgbClr val="226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2864681" y="2458349"/>
              <a:ext cx="67727" cy="143682"/>
            </a:xfrm>
            <a:custGeom>
              <a:avLst/>
              <a:gdLst/>
              <a:ahLst/>
              <a:cxnLst/>
              <a:rect l="l" t="t" r="r" b="b"/>
              <a:pathLst>
                <a:path w="43836" h="92998" extrusionOk="0">
                  <a:moveTo>
                    <a:pt x="10094" y="42147"/>
                  </a:moveTo>
                  <a:lnTo>
                    <a:pt x="28863" y="92998"/>
                  </a:lnTo>
                  <a:lnTo>
                    <a:pt x="43930" y="86893"/>
                  </a:lnTo>
                  <a:cubicBezTo>
                    <a:pt x="39598" y="57668"/>
                    <a:pt x="34104" y="28704"/>
                    <a:pt x="27434" y="-1"/>
                  </a:cubicBezTo>
                  <a:cubicBezTo>
                    <a:pt x="16589" y="1103"/>
                    <a:pt x="9899" y="18053"/>
                    <a:pt x="93" y="18767"/>
                  </a:cubicBezTo>
                  <a:cubicBezTo>
                    <a:pt x="3970" y="26320"/>
                    <a:pt x="7308" y="34133"/>
                    <a:pt x="10094" y="42147"/>
                  </a:cubicBezTo>
                  <a:close/>
                </a:path>
              </a:pathLst>
            </a:custGeom>
            <a:solidFill>
              <a:srgbClr val="3085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2741568" y="2352011"/>
              <a:ext cx="167764" cy="297151"/>
            </a:xfrm>
            <a:custGeom>
              <a:avLst/>
              <a:gdLst/>
              <a:ahLst/>
              <a:cxnLst/>
              <a:rect l="l" t="t" r="r" b="b"/>
              <a:pathLst>
                <a:path w="108585" h="192331" extrusionOk="0">
                  <a:moveTo>
                    <a:pt x="108678" y="161937"/>
                  </a:moveTo>
                  <a:lnTo>
                    <a:pt x="89909" y="111086"/>
                  </a:lnTo>
                  <a:cubicBezTo>
                    <a:pt x="87123" y="103072"/>
                    <a:pt x="83785" y="95259"/>
                    <a:pt x="79908" y="87706"/>
                  </a:cubicBezTo>
                  <a:cubicBezTo>
                    <a:pt x="78817" y="87784"/>
                    <a:pt x="77720" y="87674"/>
                    <a:pt x="76661" y="87382"/>
                  </a:cubicBezTo>
                  <a:cubicBezTo>
                    <a:pt x="73200" y="85830"/>
                    <a:pt x="70264" y="83303"/>
                    <a:pt x="68218" y="80108"/>
                  </a:cubicBezTo>
                  <a:lnTo>
                    <a:pt x="11523" y="7632"/>
                  </a:lnTo>
                  <a:cubicBezTo>
                    <a:pt x="8535" y="3735"/>
                    <a:pt x="4704" y="-421"/>
                    <a:pt x="93" y="33"/>
                  </a:cubicBezTo>
                  <a:cubicBezTo>
                    <a:pt x="11263" y="64152"/>
                    <a:pt x="22453" y="128251"/>
                    <a:pt x="33668" y="192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2385350" y="2352064"/>
              <a:ext cx="408673" cy="360311"/>
            </a:xfrm>
            <a:custGeom>
              <a:avLst/>
              <a:gdLst/>
              <a:ahLst/>
              <a:cxnLst/>
              <a:rect l="l" t="t" r="r" b="b"/>
              <a:pathLst>
                <a:path w="264513" h="233211" extrusionOk="0">
                  <a:moveTo>
                    <a:pt x="163945" y="233210"/>
                  </a:moveTo>
                  <a:lnTo>
                    <a:pt x="264606" y="192296"/>
                  </a:lnTo>
                  <a:cubicBezTo>
                    <a:pt x="253436" y="128216"/>
                    <a:pt x="242247" y="64118"/>
                    <a:pt x="231031" y="-1"/>
                  </a:cubicBezTo>
                  <a:lnTo>
                    <a:pt x="231031" y="-1"/>
                  </a:lnTo>
                  <a:cubicBezTo>
                    <a:pt x="227751" y="921"/>
                    <a:pt x="224913" y="2999"/>
                    <a:pt x="223043" y="5844"/>
                  </a:cubicBezTo>
                  <a:cubicBezTo>
                    <a:pt x="205723" y="26106"/>
                    <a:pt x="188279" y="46414"/>
                    <a:pt x="170699" y="66761"/>
                  </a:cubicBezTo>
                  <a:cubicBezTo>
                    <a:pt x="159061" y="54922"/>
                    <a:pt x="145202" y="45498"/>
                    <a:pt x="129914" y="39030"/>
                  </a:cubicBezTo>
                  <a:cubicBezTo>
                    <a:pt x="127050" y="37419"/>
                    <a:pt x="123686" y="36958"/>
                    <a:pt x="120498" y="37731"/>
                  </a:cubicBezTo>
                  <a:cubicBezTo>
                    <a:pt x="120498" y="37731"/>
                    <a:pt x="79843" y="88516"/>
                    <a:pt x="52047" y="64423"/>
                  </a:cubicBezTo>
                  <a:cubicBezTo>
                    <a:pt x="39254" y="110143"/>
                    <a:pt x="21842" y="154447"/>
                    <a:pt x="93" y="196647"/>
                  </a:cubicBezTo>
                  <a:cubicBezTo>
                    <a:pt x="54080" y="211194"/>
                    <a:pt x="108697" y="223384"/>
                    <a:pt x="163945" y="233210"/>
                  </a:cubicBezTo>
                  <a:close/>
                </a:path>
              </a:pathLst>
            </a:custGeom>
            <a:solidFill>
              <a:srgbClr val="07244D">
                <a:alpha val="253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2570772" y="2409702"/>
              <a:ext cx="129233" cy="301476"/>
            </a:xfrm>
            <a:custGeom>
              <a:avLst/>
              <a:gdLst/>
              <a:ahLst/>
              <a:cxnLst/>
              <a:rect l="l" t="t" r="r" b="b"/>
              <a:pathLst>
                <a:path w="83646" h="195130" extrusionOk="0">
                  <a:moveTo>
                    <a:pt x="39968" y="195129"/>
                  </a:moveTo>
                  <a:cubicBezTo>
                    <a:pt x="40552" y="185907"/>
                    <a:pt x="41007" y="176620"/>
                    <a:pt x="41462" y="167398"/>
                  </a:cubicBezTo>
                  <a:cubicBezTo>
                    <a:pt x="42371" y="146616"/>
                    <a:pt x="43280" y="125900"/>
                    <a:pt x="44254" y="105118"/>
                  </a:cubicBezTo>
                  <a:cubicBezTo>
                    <a:pt x="48586" y="133563"/>
                    <a:pt x="52911" y="161988"/>
                    <a:pt x="57243" y="190388"/>
                  </a:cubicBezTo>
                  <a:lnTo>
                    <a:pt x="83740" y="179608"/>
                  </a:lnTo>
                  <a:cubicBezTo>
                    <a:pt x="72784" y="129296"/>
                    <a:pt x="61835" y="78991"/>
                    <a:pt x="50878" y="28680"/>
                  </a:cubicBezTo>
                  <a:lnTo>
                    <a:pt x="50294" y="29394"/>
                  </a:lnTo>
                  <a:cubicBezTo>
                    <a:pt x="38656" y="17555"/>
                    <a:pt x="24797" y="8132"/>
                    <a:pt x="9510" y="1663"/>
                  </a:cubicBezTo>
                  <a:cubicBezTo>
                    <a:pt x="6646" y="53"/>
                    <a:pt x="3282" y="-408"/>
                    <a:pt x="93" y="365"/>
                  </a:cubicBezTo>
                  <a:lnTo>
                    <a:pt x="93" y="689"/>
                  </a:lnTo>
                  <a:cubicBezTo>
                    <a:pt x="10218" y="63411"/>
                    <a:pt x="15212" y="126854"/>
                    <a:pt x="15030" y="190388"/>
                  </a:cubicBezTo>
                  <a:cubicBezTo>
                    <a:pt x="23083" y="192012"/>
                    <a:pt x="31525" y="193376"/>
                    <a:pt x="39968" y="1951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2385350" y="2451437"/>
              <a:ext cx="141273" cy="238401"/>
            </a:xfrm>
            <a:custGeom>
              <a:avLst/>
              <a:gdLst/>
              <a:ahLst/>
              <a:cxnLst/>
              <a:rect l="l" t="t" r="r" b="b"/>
              <a:pathLst>
                <a:path w="91439" h="154305" extrusionOk="0">
                  <a:moveTo>
                    <a:pt x="52047" y="-1"/>
                  </a:moveTo>
                  <a:cubicBezTo>
                    <a:pt x="39254" y="45719"/>
                    <a:pt x="21842" y="90023"/>
                    <a:pt x="93" y="132223"/>
                  </a:cubicBezTo>
                  <a:cubicBezTo>
                    <a:pt x="30402" y="140360"/>
                    <a:pt x="60880" y="147725"/>
                    <a:pt x="91533" y="154304"/>
                  </a:cubicBezTo>
                  <a:cubicBezTo>
                    <a:pt x="87896" y="104382"/>
                    <a:pt x="84240" y="54421"/>
                    <a:pt x="80558" y="4415"/>
                  </a:cubicBezTo>
                  <a:cubicBezTo>
                    <a:pt x="70991" y="8519"/>
                    <a:pt x="59925" y="6805"/>
                    <a:pt x="52047" y="-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3374167" y="2103133"/>
              <a:ext cx="59364" cy="35017"/>
            </a:xfrm>
            <a:custGeom>
              <a:avLst/>
              <a:gdLst/>
              <a:ahLst/>
              <a:cxnLst/>
              <a:rect l="l" t="t" r="r" b="b"/>
              <a:pathLst>
                <a:path w="38423" h="22665" extrusionOk="0">
                  <a:moveTo>
                    <a:pt x="18082" y="5584"/>
                  </a:moveTo>
                  <a:cubicBezTo>
                    <a:pt x="25161" y="10903"/>
                    <a:pt x="31947" y="16605"/>
                    <a:pt x="38409" y="22664"/>
                  </a:cubicBezTo>
                  <a:cubicBezTo>
                    <a:pt x="38935" y="18280"/>
                    <a:pt x="37507" y="13890"/>
                    <a:pt x="34513" y="10650"/>
                  </a:cubicBezTo>
                  <a:cubicBezTo>
                    <a:pt x="31525" y="7500"/>
                    <a:pt x="28090" y="4805"/>
                    <a:pt x="24317" y="2662"/>
                  </a:cubicBezTo>
                  <a:cubicBezTo>
                    <a:pt x="22466" y="1148"/>
                    <a:pt x="20206" y="220"/>
                    <a:pt x="17822" y="-1"/>
                  </a:cubicBezTo>
                  <a:cubicBezTo>
                    <a:pt x="16140" y="129"/>
                    <a:pt x="14517" y="668"/>
                    <a:pt x="13082" y="1557"/>
                  </a:cubicBezTo>
                  <a:cubicBezTo>
                    <a:pt x="7269" y="4785"/>
                    <a:pt x="2697" y="9857"/>
                    <a:pt x="93" y="15975"/>
                  </a:cubicBezTo>
                  <a:cubicBezTo>
                    <a:pt x="6133" y="12663"/>
                    <a:pt x="12107" y="8961"/>
                    <a:pt x="18082" y="55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3426614" y="2051136"/>
              <a:ext cx="57241" cy="27598"/>
            </a:xfrm>
            <a:custGeom>
              <a:avLst/>
              <a:gdLst/>
              <a:ahLst/>
              <a:cxnLst/>
              <a:rect l="l" t="t" r="r" b="b"/>
              <a:pathLst>
                <a:path w="37049" h="17863" extrusionOk="0">
                  <a:moveTo>
                    <a:pt x="965" y="10199"/>
                  </a:moveTo>
                  <a:cubicBezTo>
                    <a:pt x="1854" y="10764"/>
                    <a:pt x="2848" y="11141"/>
                    <a:pt x="3888" y="11303"/>
                  </a:cubicBezTo>
                  <a:cubicBezTo>
                    <a:pt x="5790" y="11914"/>
                    <a:pt x="7583" y="12810"/>
                    <a:pt x="9212" y="13966"/>
                  </a:cubicBezTo>
                  <a:cubicBezTo>
                    <a:pt x="11265" y="15563"/>
                    <a:pt x="13596" y="16752"/>
                    <a:pt x="16096" y="17473"/>
                  </a:cubicBezTo>
                  <a:cubicBezTo>
                    <a:pt x="17201" y="17772"/>
                    <a:pt x="18370" y="17772"/>
                    <a:pt x="19474" y="17473"/>
                  </a:cubicBezTo>
                  <a:lnTo>
                    <a:pt x="18954" y="17862"/>
                  </a:lnTo>
                  <a:cubicBezTo>
                    <a:pt x="21208" y="17083"/>
                    <a:pt x="23097" y="15518"/>
                    <a:pt x="24279" y="13446"/>
                  </a:cubicBezTo>
                  <a:cubicBezTo>
                    <a:pt x="27592" y="9167"/>
                    <a:pt x="31560" y="5445"/>
                    <a:pt x="36034" y="2406"/>
                  </a:cubicBezTo>
                  <a:cubicBezTo>
                    <a:pt x="36554" y="2016"/>
                    <a:pt x="37203" y="1562"/>
                    <a:pt x="37138" y="912"/>
                  </a:cubicBezTo>
                  <a:cubicBezTo>
                    <a:pt x="37073" y="263"/>
                    <a:pt x="35385" y="-257"/>
                    <a:pt x="34345" y="133"/>
                  </a:cubicBezTo>
                  <a:cubicBezTo>
                    <a:pt x="28481" y="2406"/>
                    <a:pt x="23344" y="6218"/>
                    <a:pt x="19474" y="11174"/>
                  </a:cubicBezTo>
                  <a:cubicBezTo>
                    <a:pt x="14285" y="7972"/>
                    <a:pt x="8212" y="6510"/>
                    <a:pt x="2134" y="7017"/>
                  </a:cubicBezTo>
                  <a:cubicBezTo>
                    <a:pt x="1491" y="7004"/>
                    <a:pt x="861" y="7232"/>
                    <a:pt x="380" y="7666"/>
                  </a:cubicBezTo>
                  <a:cubicBezTo>
                    <a:pt x="-334" y="8251"/>
                    <a:pt x="445" y="9615"/>
                    <a:pt x="965" y="101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3317173" y="2075943"/>
              <a:ext cx="40539" cy="19696"/>
            </a:xfrm>
            <a:custGeom>
              <a:avLst/>
              <a:gdLst/>
              <a:ahLst/>
              <a:cxnLst/>
              <a:rect l="l" t="t" r="r" b="b"/>
              <a:pathLst>
                <a:path w="26239" h="12748" extrusionOk="0">
                  <a:moveTo>
                    <a:pt x="739" y="7430"/>
                  </a:moveTo>
                  <a:cubicBezTo>
                    <a:pt x="1375" y="7826"/>
                    <a:pt x="2083" y="8086"/>
                    <a:pt x="2817" y="8209"/>
                  </a:cubicBezTo>
                  <a:cubicBezTo>
                    <a:pt x="4161" y="8638"/>
                    <a:pt x="5434" y="9274"/>
                    <a:pt x="6584" y="10093"/>
                  </a:cubicBezTo>
                  <a:cubicBezTo>
                    <a:pt x="8032" y="11235"/>
                    <a:pt x="9688" y="12099"/>
                    <a:pt x="11454" y="12625"/>
                  </a:cubicBezTo>
                  <a:cubicBezTo>
                    <a:pt x="12247" y="12788"/>
                    <a:pt x="13065" y="12788"/>
                    <a:pt x="13857" y="12625"/>
                  </a:cubicBezTo>
                  <a:lnTo>
                    <a:pt x="13468" y="12625"/>
                  </a:lnTo>
                  <a:cubicBezTo>
                    <a:pt x="15046" y="12054"/>
                    <a:pt x="16377" y="10950"/>
                    <a:pt x="17234" y="9508"/>
                  </a:cubicBezTo>
                  <a:cubicBezTo>
                    <a:pt x="19598" y="6508"/>
                    <a:pt x="22397" y="3877"/>
                    <a:pt x="25547" y="1715"/>
                  </a:cubicBezTo>
                  <a:cubicBezTo>
                    <a:pt x="25937" y="1390"/>
                    <a:pt x="26391" y="1065"/>
                    <a:pt x="26326" y="611"/>
                  </a:cubicBezTo>
                  <a:cubicBezTo>
                    <a:pt x="26261" y="156"/>
                    <a:pt x="25092" y="-168"/>
                    <a:pt x="24378" y="91"/>
                  </a:cubicBezTo>
                  <a:cubicBezTo>
                    <a:pt x="20215" y="1695"/>
                    <a:pt x="16578" y="4416"/>
                    <a:pt x="13857" y="7949"/>
                  </a:cubicBezTo>
                  <a:cubicBezTo>
                    <a:pt x="10201" y="5650"/>
                    <a:pt x="5889" y="4598"/>
                    <a:pt x="1583" y="4962"/>
                  </a:cubicBezTo>
                  <a:cubicBezTo>
                    <a:pt x="1128" y="4929"/>
                    <a:pt x="680" y="5098"/>
                    <a:pt x="349" y="5417"/>
                  </a:cubicBezTo>
                  <a:cubicBezTo>
                    <a:pt x="-41" y="6066"/>
                    <a:pt x="-41" y="7105"/>
                    <a:pt x="739" y="74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2535855" y="1628777"/>
              <a:ext cx="685861" cy="628545"/>
            </a:xfrm>
            <a:custGeom>
              <a:avLst/>
              <a:gdLst/>
              <a:ahLst/>
              <a:cxnLst/>
              <a:rect l="l" t="t" r="r" b="b"/>
              <a:pathLst>
                <a:path w="443923" h="406825" extrusionOk="0">
                  <a:moveTo>
                    <a:pt x="442523" y="343245"/>
                  </a:moveTo>
                  <a:cubicBezTo>
                    <a:pt x="439445" y="339069"/>
                    <a:pt x="435223" y="335867"/>
                    <a:pt x="430379" y="334023"/>
                  </a:cubicBezTo>
                  <a:cubicBezTo>
                    <a:pt x="428937" y="333620"/>
                    <a:pt x="427593" y="332932"/>
                    <a:pt x="426417" y="332010"/>
                  </a:cubicBezTo>
                  <a:cubicBezTo>
                    <a:pt x="425047" y="330275"/>
                    <a:pt x="424332" y="328113"/>
                    <a:pt x="424404" y="325905"/>
                  </a:cubicBezTo>
                  <a:cubicBezTo>
                    <a:pt x="423559" y="312916"/>
                    <a:pt x="422845" y="297590"/>
                    <a:pt x="412129" y="290121"/>
                  </a:cubicBezTo>
                  <a:cubicBezTo>
                    <a:pt x="407798" y="287446"/>
                    <a:pt x="402953" y="285698"/>
                    <a:pt x="397907" y="284991"/>
                  </a:cubicBezTo>
                  <a:cubicBezTo>
                    <a:pt x="379210" y="281250"/>
                    <a:pt x="360130" y="279769"/>
                    <a:pt x="341082" y="280574"/>
                  </a:cubicBezTo>
                  <a:cubicBezTo>
                    <a:pt x="341049" y="278321"/>
                    <a:pt x="339744" y="276282"/>
                    <a:pt x="337705" y="275314"/>
                  </a:cubicBezTo>
                  <a:cubicBezTo>
                    <a:pt x="341582" y="274269"/>
                    <a:pt x="343881" y="270281"/>
                    <a:pt x="342842" y="266404"/>
                  </a:cubicBezTo>
                  <a:cubicBezTo>
                    <a:pt x="342393" y="264748"/>
                    <a:pt x="341380" y="263306"/>
                    <a:pt x="339978" y="262325"/>
                  </a:cubicBezTo>
                  <a:cubicBezTo>
                    <a:pt x="342900" y="262001"/>
                    <a:pt x="346472" y="261156"/>
                    <a:pt x="347251" y="258299"/>
                  </a:cubicBezTo>
                  <a:cubicBezTo>
                    <a:pt x="348030" y="255441"/>
                    <a:pt x="344719" y="252779"/>
                    <a:pt x="342056" y="251090"/>
                  </a:cubicBezTo>
                  <a:cubicBezTo>
                    <a:pt x="337536" y="248330"/>
                    <a:pt x="333750" y="244525"/>
                    <a:pt x="331015" y="239985"/>
                  </a:cubicBezTo>
                  <a:cubicBezTo>
                    <a:pt x="326794" y="232452"/>
                    <a:pt x="326794" y="223100"/>
                    <a:pt x="322962" y="215306"/>
                  </a:cubicBezTo>
                  <a:cubicBezTo>
                    <a:pt x="318176" y="206175"/>
                    <a:pt x="308785" y="200396"/>
                    <a:pt x="298479" y="200240"/>
                  </a:cubicBezTo>
                  <a:cubicBezTo>
                    <a:pt x="298362" y="196967"/>
                    <a:pt x="296245" y="194103"/>
                    <a:pt x="293154" y="193031"/>
                  </a:cubicBezTo>
                  <a:cubicBezTo>
                    <a:pt x="288439" y="192317"/>
                    <a:pt x="283626" y="193304"/>
                    <a:pt x="279580" y="195823"/>
                  </a:cubicBezTo>
                  <a:cubicBezTo>
                    <a:pt x="282899" y="192564"/>
                    <a:pt x="283789" y="187556"/>
                    <a:pt x="281789" y="183354"/>
                  </a:cubicBezTo>
                  <a:cubicBezTo>
                    <a:pt x="271852" y="191537"/>
                    <a:pt x="257695" y="191213"/>
                    <a:pt x="244901" y="191148"/>
                  </a:cubicBezTo>
                  <a:cubicBezTo>
                    <a:pt x="228217" y="191024"/>
                    <a:pt x="211540" y="191914"/>
                    <a:pt x="194960" y="193810"/>
                  </a:cubicBezTo>
                  <a:cubicBezTo>
                    <a:pt x="196583" y="177055"/>
                    <a:pt x="197363" y="160170"/>
                    <a:pt x="197363" y="143285"/>
                  </a:cubicBezTo>
                  <a:cubicBezTo>
                    <a:pt x="199499" y="145408"/>
                    <a:pt x="202954" y="145402"/>
                    <a:pt x="205078" y="143265"/>
                  </a:cubicBezTo>
                  <a:cubicBezTo>
                    <a:pt x="207201" y="141128"/>
                    <a:pt x="207195" y="137673"/>
                    <a:pt x="205058" y="135550"/>
                  </a:cubicBezTo>
                  <a:cubicBezTo>
                    <a:pt x="204701" y="135193"/>
                    <a:pt x="204298" y="134894"/>
                    <a:pt x="203857" y="134647"/>
                  </a:cubicBezTo>
                  <a:cubicBezTo>
                    <a:pt x="208468" y="133946"/>
                    <a:pt x="212442" y="131036"/>
                    <a:pt x="214507" y="126854"/>
                  </a:cubicBezTo>
                  <a:cubicBezTo>
                    <a:pt x="216196" y="122568"/>
                    <a:pt x="213079" y="116593"/>
                    <a:pt x="208468" y="116983"/>
                  </a:cubicBezTo>
                  <a:cubicBezTo>
                    <a:pt x="213663" y="115294"/>
                    <a:pt x="219833" y="112372"/>
                    <a:pt x="220028" y="106851"/>
                  </a:cubicBezTo>
                  <a:cubicBezTo>
                    <a:pt x="220028" y="99838"/>
                    <a:pt x="210870" y="97435"/>
                    <a:pt x="205350" y="93019"/>
                  </a:cubicBezTo>
                  <a:cubicBezTo>
                    <a:pt x="196388" y="85940"/>
                    <a:pt x="197298" y="72366"/>
                    <a:pt x="197037" y="60872"/>
                  </a:cubicBezTo>
                  <a:cubicBezTo>
                    <a:pt x="197037" y="48273"/>
                    <a:pt x="193336" y="34894"/>
                    <a:pt x="183270" y="27101"/>
                  </a:cubicBezTo>
                  <a:cubicBezTo>
                    <a:pt x="174684" y="21607"/>
                    <a:pt x="164358" y="19503"/>
                    <a:pt x="154305" y="21192"/>
                  </a:cubicBezTo>
                  <a:cubicBezTo>
                    <a:pt x="155474" y="19237"/>
                    <a:pt x="155753" y="16873"/>
                    <a:pt x="155084" y="14697"/>
                  </a:cubicBezTo>
                  <a:cubicBezTo>
                    <a:pt x="153734" y="10833"/>
                    <a:pt x="149740" y="8560"/>
                    <a:pt x="145733" y="9372"/>
                  </a:cubicBezTo>
                  <a:cubicBezTo>
                    <a:pt x="141187" y="10476"/>
                    <a:pt x="138524" y="15216"/>
                    <a:pt x="134303" y="17230"/>
                  </a:cubicBezTo>
                  <a:cubicBezTo>
                    <a:pt x="135712" y="12632"/>
                    <a:pt x="135556" y="7696"/>
                    <a:pt x="133848" y="3202"/>
                  </a:cubicBezTo>
                  <a:cubicBezTo>
                    <a:pt x="133484" y="1832"/>
                    <a:pt x="132536" y="689"/>
                    <a:pt x="131250" y="85"/>
                  </a:cubicBezTo>
                  <a:cubicBezTo>
                    <a:pt x="130068" y="-136"/>
                    <a:pt x="128847" y="72"/>
                    <a:pt x="127808" y="669"/>
                  </a:cubicBezTo>
                  <a:cubicBezTo>
                    <a:pt x="120931" y="4124"/>
                    <a:pt x="116735" y="11301"/>
                    <a:pt x="117092" y="18983"/>
                  </a:cubicBezTo>
                  <a:cubicBezTo>
                    <a:pt x="113047" y="13405"/>
                    <a:pt x="106435" y="10268"/>
                    <a:pt x="99558" y="10670"/>
                  </a:cubicBezTo>
                  <a:cubicBezTo>
                    <a:pt x="98311" y="10632"/>
                    <a:pt x="97103" y="11073"/>
                    <a:pt x="96181" y="11904"/>
                  </a:cubicBezTo>
                  <a:cubicBezTo>
                    <a:pt x="95551" y="12671"/>
                    <a:pt x="95207" y="13638"/>
                    <a:pt x="95207" y="14632"/>
                  </a:cubicBezTo>
                  <a:cubicBezTo>
                    <a:pt x="95005" y="19542"/>
                    <a:pt x="98382" y="23880"/>
                    <a:pt x="103195" y="24893"/>
                  </a:cubicBezTo>
                  <a:cubicBezTo>
                    <a:pt x="99123" y="25711"/>
                    <a:pt x="95129" y="26867"/>
                    <a:pt x="91245" y="28335"/>
                  </a:cubicBezTo>
                  <a:cubicBezTo>
                    <a:pt x="84205" y="23451"/>
                    <a:pt x="74970" y="23127"/>
                    <a:pt x="67606" y="27491"/>
                  </a:cubicBezTo>
                  <a:cubicBezTo>
                    <a:pt x="59371" y="32940"/>
                    <a:pt x="53039" y="40817"/>
                    <a:pt x="49487" y="50026"/>
                  </a:cubicBezTo>
                  <a:cubicBezTo>
                    <a:pt x="45967" y="59189"/>
                    <a:pt x="41388" y="67905"/>
                    <a:pt x="35849" y="76003"/>
                  </a:cubicBezTo>
                  <a:cubicBezTo>
                    <a:pt x="32621" y="79250"/>
                    <a:pt x="30121" y="83147"/>
                    <a:pt x="28510" y="87433"/>
                  </a:cubicBezTo>
                  <a:cubicBezTo>
                    <a:pt x="27471" y="91914"/>
                    <a:pt x="30653" y="97694"/>
                    <a:pt x="35004" y="97045"/>
                  </a:cubicBezTo>
                  <a:cubicBezTo>
                    <a:pt x="30244" y="104195"/>
                    <a:pt x="30881" y="113658"/>
                    <a:pt x="36563" y="120100"/>
                  </a:cubicBezTo>
                  <a:cubicBezTo>
                    <a:pt x="32855" y="123886"/>
                    <a:pt x="31510" y="129387"/>
                    <a:pt x="33056" y="134452"/>
                  </a:cubicBezTo>
                  <a:cubicBezTo>
                    <a:pt x="34115" y="137706"/>
                    <a:pt x="36271" y="140479"/>
                    <a:pt x="39161" y="142310"/>
                  </a:cubicBezTo>
                  <a:cubicBezTo>
                    <a:pt x="36888" y="152799"/>
                    <a:pt x="36888" y="163651"/>
                    <a:pt x="39161" y="174133"/>
                  </a:cubicBezTo>
                  <a:cubicBezTo>
                    <a:pt x="30523" y="170041"/>
                    <a:pt x="20068" y="176990"/>
                    <a:pt x="16171" y="185757"/>
                  </a:cubicBezTo>
                  <a:cubicBezTo>
                    <a:pt x="13255" y="194882"/>
                    <a:pt x="11638" y="204370"/>
                    <a:pt x="11365" y="213943"/>
                  </a:cubicBezTo>
                  <a:cubicBezTo>
                    <a:pt x="9417" y="228815"/>
                    <a:pt x="3182" y="242778"/>
                    <a:pt x="520" y="257585"/>
                  </a:cubicBezTo>
                  <a:cubicBezTo>
                    <a:pt x="-208" y="260215"/>
                    <a:pt x="0" y="263014"/>
                    <a:pt x="1104" y="265508"/>
                  </a:cubicBezTo>
                  <a:cubicBezTo>
                    <a:pt x="2331" y="267742"/>
                    <a:pt x="5130" y="268560"/>
                    <a:pt x="7365" y="267333"/>
                  </a:cubicBezTo>
                  <a:cubicBezTo>
                    <a:pt x="7443" y="267287"/>
                    <a:pt x="7520" y="267242"/>
                    <a:pt x="7598" y="267196"/>
                  </a:cubicBezTo>
                  <a:cubicBezTo>
                    <a:pt x="65" y="277860"/>
                    <a:pt x="513" y="292225"/>
                    <a:pt x="8702" y="302395"/>
                  </a:cubicBezTo>
                  <a:cubicBezTo>
                    <a:pt x="10014" y="303655"/>
                    <a:pt x="10962" y="305246"/>
                    <a:pt x="11430" y="307006"/>
                  </a:cubicBezTo>
                  <a:cubicBezTo>
                    <a:pt x="11482" y="308156"/>
                    <a:pt x="11307" y="309305"/>
                    <a:pt x="10910" y="310383"/>
                  </a:cubicBezTo>
                  <a:cubicBezTo>
                    <a:pt x="7319" y="324275"/>
                    <a:pt x="15664" y="338445"/>
                    <a:pt x="29549" y="342043"/>
                  </a:cubicBezTo>
                  <a:cubicBezTo>
                    <a:pt x="31945" y="342660"/>
                    <a:pt x="34413" y="342933"/>
                    <a:pt x="36888" y="342855"/>
                  </a:cubicBezTo>
                  <a:lnTo>
                    <a:pt x="34030" y="350194"/>
                  </a:lnTo>
                  <a:cubicBezTo>
                    <a:pt x="40538" y="350915"/>
                    <a:pt x="47077" y="349155"/>
                    <a:pt x="52344" y="345258"/>
                  </a:cubicBezTo>
                  <a:cubicBezTo>
                    <a:pt x="51500" y="349609"/>
                    <a:pt x="51110" y="355259"/>
                    <a:pt x="55007" y="357467"/>
                  </a:cubicBezTo>
                  <a:cubicBezTo>
                    <a:pt x="56468" y="358221"/>
                    <a:pt x="58111" y="358539"/>
                    <a:pt x="59748" y="358376"/>
                  </a:cubicBezTo>
                  <a:cubicBezTo>
                    <a:pt x="65839" y="358214"/>
                    <a:pt x="71678" y="355915"/>
                    <a:pt x="76243" y="351882"/>
                  </a:cubicBezTo>
                  <a:cubicBezTo>
                    <a:pt x="78841" y="359286"/>
                    <a:pt x="89232" y="360974"/>
                    <a:pt x="96441" y="358376"/>
                  </a:cubicBezTo>
                  <a:cubicBezTo>
                    <a:pt x="98908" y="357740"/>
                    <a:pt x="101156" y="356435"/>
                    <a:pt x="102935" y="354610"/>
                  </a:cubicBezTo>
                  <a:cubicBezTo>
                    <a:pt x="104610" y="352726"/>
                    <a:pt x="105039" y="350038"/>
                    <a:pt x="104039" y="347726"/>
                  </a:cubicBezTo>
                  <a:cubicBezTo>
                    <a:pt x="107332" y="353090"/>
                    <a:pt x="113709" y="355714"/>
                    <a:pt x="119820" y="354220"/>
                  </a:cubicBezTo>
                  <a:cubicBezTo>
                    <a:pt x="125574" y="352655"/>
                    <a:pt x="130925" y="349888"/>
                    <a:pt x="135536" y="346102"/>
                  </a:cubicBezTo>
                  <a:cubicBezTo>
                    <a:pt x="135725" y="347875"/>
                    <a:pt x="136400" y="349557"/>
                    <a:pt x="137485" y="350973"/>
                  </a:cubicBezTo>
                  <a:cubicBezTo>
                    <a:pt x="140927" y="354395"/>
                    <a:pt x="145622" y="356253"/>
                    <a:pt x="150473" y="356103"/>
                  </a:cubicBezTo>
                  <a:cubicBezTo>
                    <a:pt x="177009" y="360110"/>
                    <a:pt x="203850" y="361760"/>
                    <a:pt x="230678" y="361039"/>
                  </a:cubicBezTo>
                  <a:cubicBezTo>
                    <a:pt x="229678" y="362520"/>
                    <a:pt x="228951" y="364169"/>
                    <a:pt x="228535" y="365910"/>
                  </a:cubicBezTo>
                  <a:cubicBezTo>
                    <a:pt x="227996" y="367384"/>
                    <a:pt x="228262" y="369034"/>
                    <a:pt x="229249" y="370261"/>
                  </a:cubicBezTo>
                  <a:cubicBezTo>
                    <a:pt x="230276" y="371021"/>
                    <a:pt x="231548" y="371365"/>
                    <a:pt x="232821" y="371235"/>
                  </a:cubicBezTo>
                  <a:cubicBezTo>
                    <a:pt x="236789" y="371034"/>
                    <a:pt x="240615" y="369657"/>
                    <a:pt x="243797" y="367274"/>
                  </a:cubicBezTo>
                  <a:cubicBezTo>
                    <a:pt x="242426" y="369878"/>
                    <a:pt x="241569" y="372722"/>
                    <a:pt x="241264" y="375651"/>
                  </a:cubicBezTo>
                  <a:cubicBezTo>
                    <a:pt x="241017" y="378664"/>
                    <a:pt x="242537" y="381554"/>
                    <a:pt x="245161" y="383055"/>
                  </a:cubicBezTo>
                  <a:cubicBezTo>
                    <a:pt x="247037" y="383672"/>
                    <a:pt x="249064" y="383672"/>
                    <a:pt x="250941" y="383055"/>
                  </a:cubicBezTo>
                  <a:cubicBezTo>
                    <a:pt x="253908" y="382412"/>
                    <a:pt x="256714" y="381178"/>
                    <a:pt x="259188" y="379418"/>
                  </a:cubicBezTo>
                  <a:cubicBezTo>
                    <a:pt x="257370" y="385003"/>
                    <a:pt x="260214" y="391036"/>
                    <a:pt x="265682" y="393186"/>
                  </a:cubicBezTo>
                  <a:cubicBezTo>
                    <a:pt x="268293" y="393939"/>
                    <a:pt x="271027" y="394186"/>
                    <a:pt x="273735" y="393900"/>
                  </a:cubicBezTo>
                  <a:cubicBezTo>
                    <a:pt x="273554" y="394777"/>
                    <a:pt x="273554" y="395686"/>
                    <a:pt x="273735" y="396563"/>
                  </a:cubicBezTo>
                  <a:cubicBezTo>
                    <a:pt x="275443" y="399791"/>
                    <a:pt x="279210" y="401343"/>
                    <a:pt x="282698" y="400265"/>
                  </a:cubicBezTo>
                  <a:cubicBezTo>
                    <a:pt x="286309" y="399161"/>
                    <a:pt x="289569" y="397147"/>
                    <a:pt x="292179" y="394420"/>
                  </a:cubicBezTo>
                  <a:cubicBezTo>
                    <a:pt x="293024" y="399226"/>
                    <a:pt x="294842" y="405071"/>
                    <a:pt x="299648" y="405655"/>
                  </a:cubicBezTo>
                  <a:cubicBezTo>
                    <a:pt x="304454" y="406240"/>
                    <a:pt x="307311" y="401693"/>
                    <a:pt x="309454" y="397797"/>
                  </a:cubicBezTo>
                  <a:cubicBezTo>
                    <a:pt x="310208" y="401817"/>
                    <a:pt x="313098" y="405109"/>
                    <a:pt x="316988" y="406370"/>
                  </a:cubicBezTo>
                  <a:cubicBezTo>
                    <a:pt x="320943" y="407519"/>
                    <a:pt x="325210" y="406454"/>
                    <a:pt x="328158" y="403577"/>
                  </a:cubicBezTo>
                  <a:cubicBezTo>
                    <a:pt x="329450" y="402154"/>
                    <a:pt x="330424" y="400473"/>
                    <a:pt x="331015" y="398641"/>
                  </a:cubicBezTo>
                  <a:cubicBezTo>
                    <a:pt x="344017" y="400823"/>
                    <a:pt x="357370" y="399362"/>
                    <a:pt x="369592" y="394420"/>
                  </a:cubicBezTo>
                  <a:cubicBezTo>
                    <a:pt x="375573" y="400953"/>
                    <a:pt x="385717" y="401408"/>
                    <a:pt x="392257" y="395427"/>
                  </a:cubicBezTo>
                  <a:cubicBezTo>
                    <a:pt x="394244" y="393608"/>
                    <a:pt x="395738" y="391315"/>
                    <a:pt x="396608" y="388770"/>
                  </a:cubicBezTo>
                  <a:cubicBezTo>
                    <a:pt x="400316" y="390854"/>
                    <a:pt x="404849" y="390854"/>
                    <a:pt x="408557" y="388770"/>
                  </a:cubicBezTo>
                  <a:cubicBezTo>
                    <a:pt x="411499" y="386594"/>
                    <a:pt x="412435" y="382607"/>
                    <a:pt x="410766" y="379353"/>
                  </a:cubicBezTo>
                  <a:cubicBezTo>
                    <a:pt x="413149" y="381289"/>
                    <a:pt x="416565" y="381289"/>
                    <a:pt x="418949" y="379353"/>
                  </a:cubicBezTo>
                  <a:cubicBezTo>
                    <a:pt x="421501" y="376625"/>
                    <a:pt x="422163" y="372632"/>
                    <a:pt x="420637" y="369222"/>
                  </a:cubicBezTo>
                  <a:cubicBezTo>
                    <a:pt x="419020" y="365942"/>
                    <a:pt x="416520" y="363182"/>
                    <a:pt x="413428" y="361234"/>
                  </a:cubicBezTo>
                  <a:lnTo>
                    <a:pt x="420962" y="364351"/>
                  </a:lnTo>
                  <a:cubicBezTo>
                    <a:pt x="423586" y="363260"/>
                    <a:pt x="426372" y="362624"/>
                    <a:pt x="429209" y="362468"/>
                  </a:cubicBezTo>
                  <a:cubicBezTo>
                    <a:pt x="431963" y="362188"/>
                    <a:pt x="434398" y="360559"/>
                    <a:pt x="435704" y="358116"/>
                  </a:cubicBezTo>
                  <a:cubicBezTo>
                    <a:pt x="436256" y="356402"/>
                    <a:pt x="435659" y="354519"/>
                    <a:pt x="434210" y="353441"/>
                  </a:cubicBezTo>
                  <a:cubicBezTo>
                    <a:pt x="435944" y="353798"/>
                    <a:pt x="437737" y="353798"/>
                    <a:pt x="439471" y="353441"/>
                  </a:cubicBezTo>
                  <a:cubicBezTo>
                    <a:pt x="442159" y="352778"/>
                    <a:pt x="444036" y="350362"/>
                    <a:pt x="444017" y="347596"/>
                  </a:cubicBezTo>
                  <a:cubicBezTo>
                    <a:pt x="443971" y="346031"/>
                    <a:pt x="443445" y="344511"/>
                    <a:pt x="442523" y="343245"/>
                  </a:cubicBezTo>
                  <a:close/>
                  <a:moveTo>
                    <a:pt x="94298" y="31517"/>
                  </a:moveTo>
                  <a:lnTo>
                    <a:pt x="92739" y="29699"/>
                  </a:lnTo>
                  <a:lnTo>
                    <a:pt x="114885" y="2775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2535855" y="1982623"/>
              <a:ext cx="685560" cy="274120"/>
            </a:xfrm>
            <a:custGeom>
              <a:avLst/>
              <a:gdLst/>
              <a:ahLst/>
              <a:cxnLst/>
              <a:rect l="l" t="t" r="r" b="b"/>
              <a:pathLst>
                <a:path w="443728" h="177424" extrusionOk="0">
                  <a:moveTo>
                    <a:pt x="429015" y="132548"/>
                  </a:moveTo>
                  <a:cubicBezTo>
                    <a:pt x="431768" y="132268"/>
                    <a:pt x="434204" y="130638"/>
                    <a:pt x="435509" y="128197"/>
                  </a:cubicBezTo>
                  <a:cubicBezTo>
                    <a:pt x="436061" y="126482"/>
                    <a:pt x="435463" y="124599"/>
                    <a:pt x="434016" y="123521"/>
                  </a:cubicBezTo>
                  <a:cubicBezTo>
                    <a:pt x="435749" y="123878"/>
                    <a:pt x="437542" y="123878"/>
                    <a:pt x="439276" y="123521"/>
                  </a:cubicBezTo>
                  <a:cubicBezTo>
                    <a:pt x="441965" y="122858"/>
                    <a:pt x="443841" y="120442"/>
                    <a:pt x="443822" y="117676"/>
                  </a:cubicBezTo>
                  <a:cubicBezTo>
                    <a:pt x="443594" y="116364"/>
                    <a:pt x="443036" y="115136"/>
                    <a:pt x="442198" y="114104"/>
                  </a:cubicBezTo>
                  <a:cubicBezTo>
                    <a:pt x="439120" y="109928"/>
                    <a:pt x="434905" y="106726"/>
                    <a:pt x="430054" y="104882"/>
                  </a:cubicBezTo>
                  <a:cubicBezTo>
                    <a:pt x="428612" y="104479"/>
                    <a:pt x="427268" y="103791"/>
                    <a:pt x="426092" y="102869"/>
                  </a:cubicBezTo>
                  <a:cubicBezTo>
                    <a:pt x="424722" y="101135"/>
                    <a:pt x="424008" y="98972"/>
                    <a:pt x="424079" y="96764"/>
                  </a:cubicBezTo>
                  <a:cubicBezTo>
                    <a:pt x="423884" y="90750"/>
                    <a:pt x="423235" y="84756"/>
                    <a:pt x="422131" y="78840"/>
                  </a:cubicBezTo>
                  <a:lnTo>
                    <a:pt x="422131" y="78840"/>
                  </a:lnTo>
                  <a:lnTo>
                    <a:pt x="400505" y="99167"/>
                  </a:lnTo>
                  <a:cubicBezTo>
                    <a:pt x="407908" y="107480"/>
                    <a:pt x="401414" y="121378"/>
                    <a:pt x="391867" y="127092"/>
                  </a:cubicBezTo>
                  <a:cubicBezTo>
                    <a:pt x="388880" y="128911"/>
                    <a:pt x="384074" y="129885"/>
                    <a:pt x="382451" y="126768"/>
                  </a:cubicBezTo>
                  <a:cubicBezTo>
                    <a:pt x="379788" y="133717"/>
                    <a:pt x="370566" y="134691"/>
                    <a:pt x="362968" y="134561"/>
                  </a:cubicBezTo>
                  <a:lnTo>
                    <a:pt x="348550" y="134561"/>
                  </a:lnTo>
                  <a:cubicBezTo>
                    <a:pt x="346550" y="134736"/>
                    <a:pt x="344543" y="134327"/>
                    <a:pt x="342770" y="133392"/>
                  </a:cubicBezTo>
                  <a:cubicBezTo>
                    <a:pt x="338094" y="130339"/>
                    <a:pt x="340757" y="123066"/>
                    <a:pt x="343809" y="118390"/>
                  </a:cubicBezTo>
                  <a:cubicBezTo>
                    <a:pt x="328872" y="119734"/>
                    <a:pt x="313838" y="119578"/>
                    <a:pt x="298933" y="117935"/>
                  </a:cubicBezTo>
                  <a:cubicBezTo>
                    <a:pt x="290770" y="122585"/>
                    <a:pt x="280379" y="119734"/>
                    <a:pt x="275729" y="111564"/>
                  </a:cubicBezTo>
                  <a:cubicBezTo>
                    <a:pt x="275476" y="111123"/>
                    <a:pt x="275249" y="110668"/>
                    <a:pt x="275034" y="110207"/>
                  </a:cubicBezTo>
                  <a:cubicBezTo>
                    <a:pt x="269553" y="113838"/>
                    <a:pt x="263098" y="115715"/>
                    <a:pt x="256526" y="115598"/>
                  </a:cubicBezTo>
                  <a:cubicBezTo>
                    <a:pt x="250031" y="114818"/>
                    <a:pt x="243927" y="108259"/>
                    <a:pt x="246200" y="102089"/>
                  </a:cubicBezTo>
                  <a:cubicBezTo>
                    <a:pt x="244543" y="104856"/>
                    <a:pt x="241271" y="106200"/>
                    <a:pt x="238147" y="105402"/>
                  </a:cubicBezTo>
                  <a:cubicBezTo>
                    <a:pt x="237679" y="97764"/>
                    <a:pt x="240244" y="90244"/>
                    <a:pt x="245291" y="84490"/>
                  </a:cubicBezTo>
                  <a:cubicBezTo>
                    <a:pt x="232471" y="89679"/>
                    <a:pt x="218437" y="91120"/>
                    <a:pt x="204831" y="88646"/>
                  </a:cubicBezTo>
                  <a:cubicBezTo>
                    <a:pt x="199187" y="94991"/>
                    <a:pt x="189530" y="95712"/>
                    <a:pt x="183010" y="90270"/>
                  </a:cubicBezTo>
                  <a:cubicBezTo>
                    <a:pt x="181055" y="94420"/>
                    <a:pt x="176548" y="96738"/>
                    <a:pt x="172035" y="95920"/>
                  </a:cubicBezTo>
                  <a:cubicBezTo>
                    <a:pt x="167586" y="94861"/>
                    <a:pt x="164358" y="91004"/>
                    <a:pt x="164112" y="86438"/>
                  </a:cubicBezTo>
                  <a:cubicBezTo>
                    <a:pt x="160812" y="89133"/>
                    <a:pt x="156741" y="90699"/>
                    <a:pt x="152487" y="90919"/>
                  </a:cubicBezTo>
                  <a:cubicBezTo>
                    <a:pt x="152019" y="86042"/>
                    <a:pt x="152948" y="81132"/>
                    <a:pt x="155149" y="76761"/>
                  </a:cubicBezTo>
                  <a:cubicBezTo>
                    <a:pt x="134952" y="82996"/>
                    <a:pt x="113722" y="85204"/>
                    <a:pt x="92674" y="83256"/>
                  </a:cubicBezTo>
                  <a:cubicBezTo>
                    <a:pt x="93401" y="88802"/>
                    <a:pt x="90498" y="94192"/>
                    <a:pt x="85465" y="96634"/>
                  </a:cubicBezTo>
                  <a:lnTo>
                    <a:pt x="81504" y="90140"/>
                  </a:lnTo>
                  <a:cubicBezTo>
                    <a:pt x="80698" y="93770"/>
                    <a:pt x="78542" y="96952"/>
                    <a:pt x="75464" y="99037"/>
                  </a:cubicBezTo>
                  <a:cubicBezTo>
                    <a:pt x="72152" y="100725"/>
                    <a:pt x="67021" y="98193"/>
                    <a:pt x="67866" y="94556"/>
                  </a:cubicBezTo>
                  <a:cubicBezTo>
                    <a:pt x="63320" y="99401"/>
                    <a:pt x="56825" y="101927"/>
                    <a:pt x="50201" y="101440"/>
                  </a:cubicBezTo>
                  <a:lnTo>
                    <a:pt x="53513" y="90594"/>
                  </a:lnTo>
                  <a:cubicBezTo>
                    <a:pt x="35745" y="73176"/>
                    <a:pt x="24315" y="50317"/>
                    <a:pt x="21042" y="25651"/>
                  </a:cubicBezTo>
                  <a:cubicBezTo>
                    <a:pt x="14664" y="18306"/>
                    <a:pt x="10203" y="9493"/>
                    <a:pt x="8053" y="-1"/>
                  </a:cubicBezTo>
                  <a:cubicBezTo>
                    <a:pt x="5455" y="9351"/>
                    <a:pt x="2208" y="18573"/>
                    <a:pt x="520" y="28119"/>
                  </a:cubicBezTo>
                  <a:cubicBezTo>
                    <a:pt x="-208" y="30749"/>
                    <a:pt x="0" y="33548"/>
                    <a:pt x="1104" y="36042"/>
                  </a:cubicBezTo>
                  <a:cubicBezTo>
                    <a:pt x="2331" y="38276"/>
                    <a:pt x="5130" y="39094"/>
                    <a:pt x="7365" y="37867"/>
                  </a:cubicBezTo>
                  <a:cubicBezTo>
                    <a:pt x="7443" y="37822"/>
                    <a:pt x="7520" y="37776"/>
                    <a:pt x="7598" y="37731"/>
                  </a:cubicBezTo>
                  <a:cubicBezTo>
                    <a:pt x="65" y="48394"/>
                    <a:pt x="513" y="62760"/>
                    <a:pt x="8702" y="72930"/>
                  </a:cubicBezTo>
                  <a:cubicBezTo>
                    <a:pt x="10014" y="74190"/>
                    <a:pt x="10962" y="75781"/>
                    <a:pt x="11430" y="77541"/>
                  </a:cubicBezTo>
                  <a:cubicBezTo>
                    <a:pt x="11482" y="78690"/>
                    <a:pt x="11307" y="79840"/>
                    <a:pt x="10910" y="80918"/>
                  </a:cubicBezTo>
                  <a:cubicBezTo>
                    <a:pt x="7319" y="94809"/>
                    <a:pt x="15664" y="108980"/>
                    <a:pt x="29549" y="112571"/>
                  </a:cubicBezTo>
                  <a:cubicBezTo>
                    <a:pt x="31945" y="113195"/>
                    <a:pt x="34413" y="113467"/>
                    <a:pt x="36888" y="113389"/>
                  </a:cubicBezTo>
                  <a:lnTo>
                    <a:pt x="34030" y="120728"/>
                  </a:lnTo>
                  <a:cubicBezTo>
                    <a:pt x="40538" y="121449"/>
                    <a:pt x="47077" y="119689"/>
                    <a:pt x="52344" y="115792"/>
                  </a:cubicBezTo>
                  <a:cubicBezTo>
                    <a:pt x="51500" y="120144"/>
                    <a:pt x="51110" y="125794"/>
                    <a:pt x="55007" y="128002"/>
                  </a:cubicBezTo>
                  <a:cubicBezTo>
                    <a:pt x="56468" y="128755"/>
                    <a:pt x="58111" y="129073"/>
                    <a:pt x="59748" y="128911"/>
                  </a:cubicBezTo>
                  <a:cubicBezTo>
                    <a:pt x="65839" y="128748"/>
                    <a:pt x="71678" y="126449"/>
                    <a:pt x="76243" y="122417"/>
                  </a:cubicBezTo>
                  <a:cubicBezTo>
                    <a:pt x="78841" y="129820"/>
                    <a:pt x="89232" y="131509"/>
                    <a:pt x="96441" y="128911"/>
                  </a:cubicBezTo>
                  <a:cubicBezTo>
                    <a:pt x="98908" y="128274"/>
                    <a:pt x="101156" y="126969"/>
                    <a:pt x="102935" y="125144"/>
                  </a:cubicBezTo>
                  <a:cubicBezTo>
                    <a:pt x="104610" y="123261"/>
                    <a:pt x="105039" y="120572"/>
                    <a:pt x="104039" y="118260"/>
                  </a:cubicBezTo>
                  <a:cubicBezTo>
                    <a:pt x="107332" y="123624"/>
                    <a:pt x="113709" y="126248"/>
                    <a:pt x="119820" y="124754"/>
                  </a:cubicBezTo>
                  <a:cubicBezTo>
                    <a:pt x="125574" y="123190"/>
                    <a:pt x="130925" y="120423"/>
                    <a:pt x="135536" y="116637"/>
                  </a:cubicBezTo>
                  <a:cubicBezTo>
                    <a:pt x="135725" y="118410"/>
                    <a:pt x="136400" y="120091"/>
                    <a:pt x="137485" y="121507"/>
                  </a:cubicBezTo>
                  <a:cubicBezTo>
                    <a:pt x="140927" y="124930"/>
                    <a:pt x="145622" y="126787"/>
                    <a:pt x="150473" y="126638"/>
                  </a:cubicBezTo>
                  <a:cubicBezTo>
                    <a:pt x="177009" y="130645"/>
                    <a:pt x="203850" y="132294"/>
                    <a:pt x="230678" y="131573"/>
                  </a:cubicBezTo>
                  <a:cubicBezTo>
                    <a:pt x="229678" y="133054"/>
                    <a:pt x="228951" y="134704"/>
                    <a:pt x="228535" y="136444"/>
                  </a:cubicBezTo>
                  <a:cubicBezTo>
                    <a:pt x="227996" y="137919"/>
                    <a:pt x="228262" y="139568"/>
                    <a:pt x="229249" y="140796"/>
                  </a:cubicBezTo>
                  <a:cubicBezTo>
                    <a:pt x="230276" y="141555"/>
                    <a:pt x="231548" y="141900"/>
                    <a:pt x="232821" y="141770"/>
                  </a:cubicBezTo>
                  <a:cubicBezTo>
                    <a:pt x="236789" y="141568"/>
                    <a:pt x="240615" y="140192"/>
                    <a:pt x="243797" y="137808"/>
                  </a:cubicBezTo>
                  <a:cubicBezTo>
                    <a:pt x="242426" y="140412"/>
                    <a:pt x="241569" y="143257"/>
                    <a:pt x="241264" y="146186"/>
                  </a:cubicBezTo>
                  <a:cubicBezTo>
                    <a:pt x="241017" y="149199"/>
                    <a:pt x="242537" y="152089"/>
                    <a:pt x="245161" y="153589"/>
                  </a:cubicBezTo>
                  <a:cubicBezTo>
                    <a:pt x="247037" y="154206"/>
                    <a:pt x="249064" y="154206"/>
                    <a:pt x="250941" y="153589"/>
                  </a:cubicBezTo>
                  <a:cubicBezTo>
                    <a:pt x="253908" y="152946"/>
                    <a:pt x="256714" y="151712"/>
                    <a:pt x="259188" y="149952"/>
                  </a:cubicBezTo>
                  <a:cubicBezTo>
                    <a:pt x="257370" y="155537"/>
                    <a:pt x="260214" y="161571"/>
                    <a:pt x="265682" y="163720"/>
                  </a:cubicBezTo>
                  <a:cubicBezTo>
                    <a:pt x="268293" y="164474"/>
                    <a:pt x="271027" y="164720"/>
                    <a:pt x="273735" y="164435"/>
                  </a:cubicBezTo>
                  <a:cubicBezTo>
                    <a:pt x="273554" y="165311"/>
                    <a:pt x="273554" y="166221"/>
                    <a:pt x="273735" y="167098"/>
                  </a:cubicBezTo>
                  <a:cubicBezTo>
                    <a:pt x="275443" y="170325"/>
                    <a:pt x="279210" y="171878"/>
                    <a:pt x="282698" y="170799"/>
                  </a:cubicBezTo>
                  <a:cubicBezTo>
                    <a:pt x="286302" y="169715"/>
                    <a:pt x="289562" y="167727"/>
                    <a:pt x="292179" y="165019"/>
                  </a:cubicBezTo>
                  <a:cubicBezTo>
                    <a:pt x="293024" y="169825"/>
                    <a:pt x="294842" y="175670"/>
                    <a:pt x="299648" y="176254"/>
                  </a:cubicBezTo>
                  <a:cubicBezTo>
                    <a:pt x="304454" y="176839"/>
                    <a:pt x="307311" y="172293"/>
                    <a:pt x="309454" y="168396"/>
                  </a:cubicBezTo>
                  <a:cubicBezTo>
                    <a:pt x="310208" y="172416"/>
                    <a:pt x="313098" y="175709"/>
                    <a:pt x="316988" y="176969"/>
                  </a:cubicBezTo>
                  <a:cubicBezTo>
                    <a:pt x="320943" y="178119"/>
                    <a:pt x="325210" y="177053"/>
                    <a:pt x="328158" y="174176"/>
                  </a:cubicBezTo>
                  <a:cubicBezTo>
                    <a:pt x="329450" y="172754"/>
                    <a:pt x="330424" y="171072"/>
                    <a:pt x="331015" y="169241"/>
                  </a:cubicBezTo>
                  <a:cubicBezTo>
                    <a:pt x="344017" y="171423"/>
                    <a:pt x="357370" y="169961"/>
                    <a:pt x="369592" y="165019"/>
                  </a:cubicBezTo>
                  <a:cubicBezTo>
                    <a:pt x="375573" y="171552"/>
                    <a:pt x="385717" y="172007"/>
                    <a:pt x="392257" y="166026"/>
                  </a:cubicBezTo>
                  <a:cubicBezTo>
                    <a:pt x="394244" y="164208"/>
                    <a:pt x="395738" y="161915"/>
                    <a:pt x="396608" y="159369"/>
                  </a:cubicBezTo>
                  <a:cubicBezTo>
                    <a:pt x="400316" y="161454"/>
                    <a:pt x="404849" y="161454"/>
                    <a:pt x="408557" y="159369"/>
                  </a:cubicBezTo>
                  <a:cubicBezTo>
                    <a:pt x="411499" y="157194"/>
                    <a:pt x="412435" y="153206"/>
                    <a:pt x="410766" y="149952"/>
                  </a:cubicBezTo>
                  <a:cubicBezTo>
                    <a:pt x="413149" y="151888"/>
                    <a:pt x="416565" y="151888"/>
                    <a:pt x="418949" y="149952"/>
                  </a:cubicBezTo>
                  <a:cubicBezTo>
                    <a:pt x="421501" y="147225"/>
                    <a:pt x="422163" y="143231"/>
                    <a:pt x="420637" y="139821"/>
                  </a:cubicBezTo>
                  <a:cubicBezTo>
                    <a:pt x="419020" y="136542"/>
                    <a:pt x="416520" y="133782"/>
                    <a:pt x="413428" y="131833"/>
                  </a:cubicBezTo>
                  <a:lnTo>
                    <a:pt x="420962" y="134951"/>
                  </a:lnTo>
                  <a:cubicBezTo>
                    <a:pt x="423494" y="133704"/>
                    <a:pt x="426216" y="132892"/>
                    <a:pt x="429015" y="132548"/>
                  </a:cubicBezTo>
                  <a:close/>
                </a:path>
              </a:pathLst>
            </a:custGeom>
            <a:solidFill>
              <a:srgbClr val="FF1111">
                <a:alpha val="215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2649926" y="1746879"/>
              <a:ext cx="430032" cy="879891"/>
            </a:xfrm>
            <a:custGeom>
              <a:avLst/>
              <a:gdLst/>
              <a:ahLst/>
              <a:cxnLst/>
              <a:rect l="l" t="t" r="r" b="b"/>
              <a:pathLst>
                <a:path w="278338" h="569509" extrusionOk="0">
                  <a:moveTo>
                    <a:pt x="278299" y="219074"/>
                  </a:moveTo>
                  <a:cubicBezTo>
                    <a:pt x="276545" y="218490"/>
                    <a:pt x="275311" y="291941"/>
                    <a:pt x="248620" y="297006"/>
                  </a:cubicBezTo>
                  <a:cubicBezTo>
                    <a:pt x="250957" y="297006"/>
                    <a:pt x="248620" y="192058"/>
                    <a:pt x="248620" y="193941"/>
                  </a:cubicBezTo>
                  <a:cubicBezTo>
                    <a:pt x="248620" y="195825"/>
                    <a:pt x="240891" y="296422"/>
                    <a:pt x="240891" y="296422"/>
                  </a:cubicBezTo>
                  <a:cubicBezTo>
                    <a:pt x="240891" y="296422"/>
                    <a:pt x="171792" y="316749"/>
                    <a:pt x="148997" y="290837"/>
                  </a:cubicBezTo>
                  <a:cubicBezTo>
                    <a:pt x="138086" y="278433"/>
                    <a:pt x="133800" y="239856"/>
                    <a:pt x="131981" y="202969"/>
                  </a:cubicBezTo>
                  <a:cubicBezTo>
                    <a:pt x="141658" y="202969"/>
                    <a:pt x="160622" y="202449"/>
                    <a:pt x="166142" y="197449"/>
                  </a:cubicBezTo>
                  <a:cubicBezTo>
                    <a:pt x="173740" y="190629"/>
                    <a:pt x="170103" y="126401"/>
                    <a:pt x="170103" y="126401"/>
                  </a:cubicBezTo>
                  <a:cubicBezTo>
                    <a:pt x="166856" y="126790"/>
                    <a:pt x="173351" y="193097"/>
                    <a:pt x="161141" y="195630"/>
                  </a:cubicBezTo>
                  <a:cubicBezTo>
                    <a:pt x="151387" y="197085"/>
                    <a:pt x="141515" y="197630"/>
                    <a:pt x="131657" y="197254"/>
                  </a:cubicBezTo>
                  <a:cubicBezTo>
                    <a:pt x="130033" y="159392"/>
                    <a:pt x="130683" y="124842"/>
                    <a:pt x="128864" y="124257"/>
                  </a:cubicBezTo>
                  <a:cubicBezTo>
                    <a:pt x="125293" y="123024"/>
                    <a:pt x="119643" y="279147"/>
                    <a:pt x="144645" y="298890"/>
                  </a:cubicBezTo>
                  <a:cubicBezTo>
                    <a:pt x="169649" y="318632"/>
                    <a:pt x="237709" y="310579"/>
                    <a:pt x="237709" y="310579"/>
                  </a:cubicBezTo>
                  <a:cubicBezTo>
                    <a:pt x="237709" y="310579"/>
                    <a:pt x="240697" y="354286"/>
                    <a:pt x="213355" y="355520"/>
                  </a:cubicBezTo>
                  <a:cubicBezTo>
                    <a:pt x="186014" y="356754"/>
                    <a:pt x="63986" y="386173"/>
                    <a:pt x="35086" y="367275"/>
                  </a:cubicBezTo>
                  <a:cubicBezTo>
                    <a:pt x="25085" y="360780"/>
                    <a:pt x="18266" y="321425"/>
                    <a:pt x="13655" y="272523"/>
                  </a:cubicBezTo>
                  <a:cubicBezTo>
                    <a:pt x="24436" y="271029"/>
                    <a:pt x="44373" y="266937"/>
                    <a:pt x="48465" y="256871"/>
                  </a:cubicBezTo>
                  <a:cubicBezTo>
                    <a:pt x="50738" y="251091"/>
                    <a:pt x="51907" y="205761"/>
                    <a:pt x="52231" y="154716"/>
                  </a:cubicBezTo>
                  <a:cubicBezTo>
                    <a:pt x="58726" y="155690"/>
                    <a:pt x="78209" y="157833"/>
                    <a:pt x="81716" y="151858"/>
                  </a:cubicBezTo>
                  <a:cubicBezTo>
                    <a:pt x="85677" y="144650"/>
                    <a:pt x="86392" y="22427"/>
                    <a:pt x="86392" y="22427"/>
                  </a:cubicBezTo>
                  <a:cubicBezTo>
                    <a:pt x="84248" y="23855"/>
                    <a:pt x="83144" y="149001"/>
                    <a:pt x="76261" y="150429"/>
                  </a:cubicBezTo>
                  <a:cubicBezTo>
                    <a:pt x="68266" y="151177"/>
                    <a:pt x="60226" y="151177"/>
                    <a:pt x="52231" y="150429"/>
                  </a:cubicBezTo>
                  <a:cubicBezTo>
                    <a:pt x="52621" y="78992"/>
                    <a:pt x="51452" y="-1537"/>
                    <a:pt x="49894" y="21"/>
                  </a:cubicBezTo>
                  <a:cubicBezTo>
                    <a:pt x="47101" y="21"/>
                    <a:pt x="52231" y="245961"/>
                    <a:pt x="36450" y="257326"/>
                  </a:cubicBezTo>
                  <a:cubicBezTo>
                    <a:pt x="29670" y="262424"/>
                    <a:pt x="21539" y="265431"/>
                    <a:pt x="13071" y="265964"/>
                  </a:cubicBezTo>
                  <a:cubicBezTo>
                    <a:pt x="6576" y="191474"/>
                    <a:pt x="4563" y="98021"/>
                    <a:pt x="4109" y="64185"/>
                  </a:cubicBezTo>
                  <a:cubicBezTo>
                    <a:pt x="4018" y="63951"/>
                    <a:pt x="3751" y="63841"/>
                    <a:pt x="3518" y="63932"/>
                  </a:cubicBezTo>
                  <a:cubicBezTo>
                    <a:pt x="3401" y="63977"/>
                    <a:pt x="3310" y="64068"/>
                    <a:pt x="3264" y="64185"/>
                  </a:cubicBezTo>
                  <a:cubicBezTo>
                    <a:pt x="537" y="122244"/>
                    <a:pt x="-8361" y="356429"/>
                    <a:pt x="24436" y="382407"/>
                  </a:cubicBezTo>
                  <a:cubicBezTo>
                    <a:pt x="44633" y="399681"/>
                    <a:pt x="201471" y="368184"/>
                    <a:pt x="208030" y="382407"/>
                  </a:cubicBezTo>
                  <a:cubicBezTo>
                    <a:pt x="214589" y="396629"/>
                    <a:pt x="211537" y="464495"/>
                    <a:pt x="200886" y="463261"/>
                  </a:cubicBezTo>
                  <a:cubicBezTo>
                    <a:pt x="190236" y="462027"/>
                    <a:pt x="85612" y="449688"/>
                    <a:pt x="77884" y="480536"/>
                  </a:cubicBezTo>
                  <a:cubicBezTo>
                    <a:pt x="72903" y="503922"/>
                    <a:pt x="70182" y="527736"/>
                    <a:pt x="69766" y="551649"/>
                  </a:cubicBezTo>
                  <a:cubicBezTo>
                    <a:pt x="69766" y="551649"/>
                    <a:pt x="29956" y="555350"/>
                    <a:pt x="18656" y="569508"/>
                  </a:cubicBezTo>
                  <a:cubicBezTo>
                    <a:pt x="19240" y="568274"/>
                    <a:pt x="184456" y="569508"/>
                    <a:pt x="184456" y="569508"/>
                  </a:cubicBezTo>
                  <a:cubicBezTo>
                    <a:pt x="184456" y="569508"/>
                    <a:pt x="149971" y="548531"/>
                    <a:pt x="123214" y="548531"/>
                  </a:cubicBezTo>
                  <a:cubicBezTo>
                    <a:pt x="123799" y="547297"/>
                    <a:pt x="125033" y="494174"/>
                    <a:pt x="129709" y="491121"/>
                  </a:cubicBezTo>
                  <a:cubicBezTo>
                    <a:pt x="134385" y="488069"/>
                    <a:pt x="221798" y="500408"/>
                    <a:pt x="233098" y="482484"/>
                  </a:cubicBezTo>
                  <a:cubicBezTo>
                    <a:pt x="244399" y="464560"/>
                    <a:pt x="249724" y="305254"/>
                    <a:pt x="249724" y="305254"/>
                  </a:cubicBezTo>
                  <a:cubicBezTo>
                    <a:pt x="249724" y="305254"/>
                    <a:pt x="280702" y="301228"/>
                    <a:pt x="278299" y="2190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3000019" y="2282132"/>
              <a:ext cx="184247" cy="135938"/>
            </a:xfrm>
            <a:custGeom>
              <a:avLst/>
              <a:gdLst/>
              <a:ahLst/>
              <a:cxnLst/>
              <a:rect l="l" t="t" r="r" b="b"/>
              <a:pathLst>
                <a:path w="119254" h="87986" extrusionOk="0">
                  <a:moveTo>
                    <a:pt x="119003" y="23839"/>
                  </a:moveTo>
                  <a:cubicBezTo>
                    <a:pt x="117749" y="18553"/>
                    <a:pt x="114580" y="13929"/>
                    <a:pt x="110105" y="10851"/>
                  </a:cubicBezTo>
                  <a:cubicBezTo>
                    <a:pt x="101416" y="5558"/>
                    <a:pt x="91506" y="2584"/>
                    <a:pt x="81336" y="2214"/>
                  </a:cubicBezTo>
                  <a:lnTo>
                    <a:pt x="68347" y="655"/>
                  </a:lnTo>
                  <a:cubicBezTo>
                    <a:pt x="62730" y="-657"/>
                    <a:pt x="56839" y="12"/>
                    <a:pt x="51657" y="2538"/>
                  </a:cubicBezTo>
                  <a:cubicBezTo>
                    <a:pt x="42838" y="915"/>
                    <a:pt x="33765" y="3480"/>
                    <a:pt x="27108" y="9487"/>
                  </a:cubicBezTo>
                  <a:cubicBezTo>
                    <a:pt x="21393" y="14942"/>
                    <a:pt x="18016" y="22476"/>
                    <a:pt x="11652" y="27347"/>
                  </a:cubicBezTo>
                  <a:cubicBezTo>
                    <a:pt x="9119" y="29230"/>
                    <a:pt x="6131" y="30594"/>
                    <a:pt x="3729" y="32607"/>
                  </a:cubicBezTo>
                  <a:cubicBezTo>
                    <a:pt x="1137" y="34536"/>
                    <a:pt x="-227" y="37712"/>
                    <a:pt x="157" y="40920"/>
                  </a:cubicBezTo>
                  <a:cubicBezTo>
                    <a:pt x="871" y="44037"/>
                    <a:pt x="5222" y="46050"/>
                    <a:pt x="7430" y="43777"/>
                  </a:cubicBezTo>
                  <a:cubicBezTo>
                    <a:pt x="6326" y="46505"/>
                    <a:pt x="5157" y="49232"/>
                    <a:pt x="3989" y="51960"/>
                  </a:cubicBezTo>
                  <a:cubicBezTo>
                    <a:pt x="5443" y="53532"/>
                    <a:pt x="7580" y="54285"/>
                    <a:pt x="9704" y="53973"/>
                  </a:cubicBezTo>
                  <a:cubicBezTo>
                    <a:pt x="6612" y="57565"/>
                    <a:pt x="4528" y="61916"/>
                    <a:pt x="3664" y="66572"/>
                  </a:cubicBezTo>
                  <a:cubicBezTo>
                    <a:pt x="2800" y="71307"/>
                    <a:pt x="4625" y="76132"/>
                    <a:pt x="8405" y="79106"/>
                  </a:cubicBezTo>
                  <a:cubicBezTo>
                    <a:pt x="16977" y="85601"/>
                    <a:pt x="28602" y="76249"/>
                    <a:pt x="39123" y="77353"/>
                  </a:cubicBezTo>
                  <a:cubicBezTo>
                    <a:pt x="41805" y="82906"/>
                    <a:pt x="47098" y="86744"/>
                    <a:pt x="53215" y="87549"/>
                  </a:cubicBezTo>
                  <a:cubicBezTo>
                    <a:pt x="59255" y="88328"/>
                    <a:pt x="65386" y="88062"/>
                    <a:pt x="71335" y="86769"/>
                  </a:cubicBezTo>
                  <a:lnTo>
                    <a:pt x="93220" y="83393"/>
                  </a:lnTo>
                  <a:cubicBezTo>
                    <a:pt x="99715" y="82353"/>
                    <a:pt x="107313" y="80470"/>
                    <a:pt x="109521" y="74300"/>
                  </a:cubicBezTo>
                  <a:cubicBezTo>
                    <a:pt x="110489" y="69488"/>
                    <a:pt x="109508" y="64488"/>
                    <a:pt x="106793" y="60403"/>
                  </a:cubicBezTo>
                  <a:cubicBezTo>
                    <a:pt x="111859" y="60987"/>
                    <a:pt x="116477" y="57454"/>
                    <a:pt x="117249" y="52415"/>
                  </a:cubicBezTo>
                  <a:cubicBezTo>
                    <a:pt x="117808" y="47492"/>
                    <a:pt x="116509" y="42537"/>
                    <a:pt x="113613" y="38517"/>
                  </a:cubicBezTo>
                  <a:cubicBezTo>
                    <a:pt x="118126" y="35101"/>
                    <a:pt x="120230" y="29366"/>
                    <a:pt x="119003" y="2383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2999718" y="2316903"/>
              <a:ext cx="184543" cy="100810"/>
            </a:xfrm>
            <a:custGeom>
              <a:avLst/>
              <a:gdLst/>
              <a:ahLst/>
              <a:cxnLst/>
              <a:rect l="l" t="t" r="r" b="b"/>
              <a:pathLst>
                <a:path w="119445" h="65249" extrusionOk="0">
                  <a:moveTo>
                    <a:pt x="103481" y="6753"/>
                  </a:moveTo>
                  <a:cubicBezTo>
                    <a:pt x="102053" y="9221"/>
                    <a:pt x="103481" y="12273"/>
                    <a:pt x="104260" y="15130"/>
                  </a:cubicBezTo>
                  <a:cubicBezTo>
                    <a:pt x="104871" y="19047"/>
                    <a:pt x="103734" y="23041"/>
                    <a:pt x="101143" y="26041"/>
                  </a:cubicBezTo>
                  <a:cubicBezTo>
                    <a:pt x="98305" y="29671"/>
                    <a:pt x="93759" y="31522"/>
                    <a:pt x="89194" y="30911"/>
                  </a:cubicBezTo>
                  <a:cubicBezTo>
                    <a:pt x="90902" y="32158"/>
                    <a:pt x="91356" y="34509"/>
                    <a:pt x="90233" y="36302"/>
                  </a:cubicBezTo>
                  <a:cubicBezTo>
                    <a:pt x="88596" y="38237"/>
                    <a:pt x="86265" y="39445"/>
                    <a:pt x="83739" y="39679"/>
                  </a:cubicBezTo>
                  <a:cubicBezTo>
                    <a:pt x="77666" y="40874"/>
                    <a:pt x="71484" y="41465"/>
                    <a:pt x="65295" y="41433"/>
                  </a:cubicBezTo>
                  <a:cubicBezTo>
                    <a:pt x="58411" y="41433"/>
                    <a:pt x="49838" y="39159"/>
                    <a:pt x="48669" y="32340"/>
                  </a:cubicBezTo>
                  <a:cubicBezTo>
                    <a:pt x="45013" y="37211"/>
                    <a:pt x="39415" y="40244"/>
                    <a:pt x="33343" y="40653"/>
                  </a:cubicBezTo>
                  <a:cubicBezTo>
                    <a:pt x="27368" y="40653"/>
                    <a:pt x="21523" y="34159"/>
                    <a:pt x="23406" y="28769"/>
                  </a:cubicBezTo>
                  <a:cubicBezTo>
                    <a:pt x="22562" y="31496"/>
                    <a:pt x="18211" y="31691"/>
                    <a:pt x="16393" y="29418"/>
                  </a:cubicBezTo>
                  <a:cubicBezTo>
                    <a:pt x="14769" y="26969"/>
                    <a:pt x="14619" y="23827"/>
                    <a:pt x="16003" y="21235"/>
                  </a:cubicBezTo>
                  <a:cubicBezTo>
                    <a:pt x="17172" y="18638"/>
                    <a:pt x="19055" y="16364"/>
                    <a:pt x="20289" y="13767"/>
                  </a:cubicBezTo>
                  <a:cubicBezTo>
                    <a:pt x="16314" y="13896"/>
                    <a:pt x="12450" y="12474"/>
                    <a:pt x="9509" y="9805"/>
                  </a:cubicBezTo>
                  <a:cubicBezTo>
                    <a:pt x="8813" y="8954"/>
                    <a:pt x="8385" y="7915"/>
                    <a:pt x="8275" y="6818"/>
                  </a:cubicBezTo>
                  <a:cubicBezTo>
                    <a:pt x="6670" y="7701"/>
                    <a:pt x="5151" y="8720"/>
                    <a:pt x="3729" y="9870"/>
                  </a:cubicBezTo>
                  <a:cubicBezTo>
                    <a:pt x="1137" y="11799"/>
                    <a:pt x="-227" y="14975"/>
                    <a:pt x="157" y="18183"/>
                  </a:cubicBezTo>
                  <a:cubicBezTo>
                    <a:pt x="871" y="21300"/>
                    <a:pt x="5222" y="23313"/>
                    <a:pt x="7430" y="21040"/>
                  </a:cubicBezTo>
                  <a:cubicBezTo>
                    <a:pt x="6326" y="23768"/>
                    <a:pt x="5157" y="26495"/>
                    <a:pt x="3988" y="29223"/>
                  </a:cubicBezTo>
                  <a:cubicBezTo>
                    <a:pt x="5443" y="30795"/>
                    <a:pt x="7579" y="31548"/>
                    <a:pt x="9703" y="31237"/>
                  </a:cubicBezTo>
                  <a:cubicBezTo>
                    <a:pt x="6612" y="34828"/>
                    <a:pt x="4527" y="39179"/>
                    <a:pt x="3664" y="43835"/>
                  </a:cubicBezTo>
                  <a:cubicBezTo>
                    <a:pt x="2800" y="48570"/>
                    <a:pt x="4625" y="53395"/>
                    <a:pt x="8404" y="56369"/>
                  </a:cubicBezTo>
                  <a:cubicBezTo>
                    <a:pt x="16977" y="62864"/>
                    <a:pt x="28601" y="53512"/>
                    <a:pt x="39123" y="54616"/>
                  </a:cubicBezTo>
                  <a:cubicBezTo>
                    <a:pt x="41805" y="60168"/>
                    <a:pt x="47097" y="64000"/>
                    <a:pt x="53215" y="64812"/>
                  </a:cubicBezTo>
                  <a:cubicBezTo>
                    <a:pt x="59255" y="65591"/>
                    <a:pt x="65385" y="65325"/>
                    <a:pt x="71334" y="64033"/>
                  </a:cubicBezTo>
                  <a:lnTo>
                    <a:pt x="93220" y="60656"/>
                  </a:lnTo>
                  <a:cubicBezTo>
                    <a:pt x="99714" y="59617"/>
                    <a:pt x="107313" y="57733"/>
                    <a:pt x="109521" y="51564"/>
                  </a:cubicBezTo>
                  <a:cubicBezTo>
                    <a:pt x="110488" y="46751"/>
                    <a:pt x="109508" y="41751"/>
                    <a:pt x="106793" y="37666"/>
                  </a:cubicBezTo>
                  <a:cubicBezTo>
                    <a:pt x="111859" y="38250"/>
                    <a:pt x="116476" y="34718"/>
                    <a:pt x="117249" y="29678"/>
                  </a:cubicBezTo>
                  <a:cubicBezTo>
                    <a:pt x="117808" y="24755"/>
                    <a:pt x="116509" y="19800"/>
                    <a:pt x="113612" y="15780"/>
                  </a:cubicBezTo>
                  <a:cubicBezTo>
                    <a:pt x="117529" y="13007"/>
                    <a:pt x="119756" y="8428"/>
                    <a:pt x="119522" y="3636"/>
                  </a:cubicBezTo>
                  <a:cubicBezTo>
                    <a:pt x="117801" y="2285"/>
                    <a:pt x="115976" y="1070"/>
                    <a:pt x="114067" y="-1"/>
                  </a:cubicBezTo>
                  <a:cubicBezTo>
                    <a:pt x="112898" y="4090"/>
                    <a:pt x="105689" y="2921"/>
                    <a:pt x="103481" y="6753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1254926" y="2439817"/>
              <a:ext cx="181774" cy="443288"/>
            </a:xfrm>
            <a:custGeom>
              <a:avLst/>
              <a:gdLst/>
              <a:ahLst/>
              <a:cxnLst/>
              <a:rect l="l" t="t" r="r" b="b"/>
              <a:pathLst>
                <a:path w="117653" h="286918" extrusionOk="0">
                  <a:moveTo>
                    <a:pt x="97744" y="274449"/>
                  </a:moveTo>
                  <a:cubicBezTo>
                    <a:pt x="96322" y="273955"/>
                    <a:pt x="95062" y="273079"/>
                    <a:pt x="94107" y="271916"/>
                  </a:cubicBezTo>
                  <a:cubicBezTo>
                    <a:pt x="93392" y="270812"/>
                    <a:pt x="93263" y="126378"/>
                    <a:pt x="93198" y="125014"/>
                  </a:cubicBezTo>
                  <a:lnTo>
                    <a:pt x="90275" y="65072"/>
                  </a:lnTo>
                  <a:cubicBezTo>
                    <a:pt x="97536" y="64741"/>
                    <a:pt x="104095" y="60623"/>
                    <a:pt x="107550" y="54227"/>
                  </a:cubicBezTo>
                  <a:cubicBezTo>
                    <a:pt x="110823" y="47869"/>
                    <a:pt x="112622" y="40855"/>
                    <a:pt x="112811" y="33704"/>
                  </a:cubicBezTo>
                  <a:cubicBezTo>
                    <a:pt x="113655" y="22443"/>
                    <a:pt x="113070" y="11117"/>
                    <a:pt x="111057" y="-1"/>
                  </a:cubicBezTo>
                  <a:lnTo>
                    <a:pt x="102225" y="3246"/>
                  </a:lnTo>
                  <a:cubicBezTo>
                    <a:pt x="103134" y="16254"/>
                    <a:pt x="102589" y="29321"/>
                    <a:pt x="100601" y="42212"/>
                  </a:cubicBezTo>
                  <a:cubicBezTo>
                    <a:pt x="100432" y="44771"/>
                    <a:pt x="99582" y="47239"/>
                    <a:pt x="98133" y="49356"/>
                  </a:cubicBezTo>
                  <a:cubicBezTo>
                    <a:pt x="96529" y="51460"/>
                    <a:pt x="93607" y="52045"/>
                    <a:pt x="91314" y="50719"/>
                  </a:cubicBezTo>
                  <a:cubicBezTo>
                    <a:pt x="89827" y="49148"/>
                    <a:pt x="89074" y="47031"/>
                    <a:pt x="89236" y="44875"/>
                  </a:cubicBezTo>
                  <a:cubicBezTo>
                    <a:pt x="88327" y="30587"/>
                    <a:pt x="87483" y="16365"/>
                    <a:pt x="86574" y="2077"/>
                  </a:cubicBezTo>
                  <a:cubicBezTo>
                    <a:pt x="83054" y="1746"/>
                    <a:pt x="79852" y="4130"/>
                    <a:pt x="79170" y="7597"/>
                  </a:cubicBezTo>
                  <a:cubicBezTo>
                    <a:pt x="78709" y="10962"/>
                    <a:pt x="78930" y="14384"/>
                    <a:pt x="79819" y="17664"/>
                  </a:cubicBezTo>
                  <a:cubicBezTo>
                    <a:pt x="81092" y="24424"/>
                    <a:pt x="81398" y="31334"/>
                    <a:pt x="80729" y="38185"/>
                  </a:cubicBezTo>
                  <a:cubicBezTo>
                    <a:pt x="80599" y="45310"/>
                    <a:pt x="77715" y="52110"/>
                    <a:pt x="72676" y="57149"/>
                  </a:cubicBezTo>
                  <a:cubicBezTo>
                    <a:pt x="67233" y="61819"/>
                    <a:pt x="59031" y="61195"/>
                    <a:pt x="54362" y="55753"/>
                  </a:cubicBezTo>
                  <a:cubicBezTo>
                    <a:pt x="54297" y="55681"/>
                    <a:pt x="54232" y="55603"/>
                    <a:pt x="54167" y="55526"/>
                  </a:cubicBezTo>
                  <a:cubicBezTo>
                    <a:pt x="52745" y="52376"/>
                    <a:pt x="52180" y="48901"/>
                    <a:pt x="52543" y="45459"/>
                  </a:cubicBezTo>
                  <a:lnTo>
                    <a:pt x="53258" y="4545"/>
                  </a:lnTo>
                  <a:cubicBezTo>
                    <a:pt x="51153" y="3818"/>
                    <a:pt x="48868" y="3818"/>
                    <a:pt x="46763" y="4545"/>
                  </a:cubicBezTo>
                  <a:cubicBezTo>
                    <a:pt x="48854" y="14553"/>
                    <a:pt x="48634" y="24905"/>
                    <a:pt x="46114" y="34809"/>
                  </a:cubicBezTo>
                  <a:cubicBezTo>
                    <a:pt x="45400" y="37731"/>
                    <a:pt x="43711" y="41303"/>
                    <a:pt x="40789" y="41303"/>
                  </a:cubicBezTo>
                  <a:cubicBezTo>
                    <a:pt x="39250" y="41154"/>
                    <a:pt x="37840" y="40374"/>
                    <a:pt x="36892" y="39160"/>
                  </a:cubicBezTo>
                  <a:cubicBezTo>
                    <a:pt x="28384" y="29743"/>
                    <a:pt x="35203" y="13183"/>
                    <a:pt x="27475" y="2986"/>
                  </a:cubicBezTo>
                  <a:cubicBezTo>
                    <a:pt x="22390" y="9091"/>
                    <a:pt x="21020" y="17469"/>
                    <a:pt x="23903" y="24872"/>
                  </a:cubicBezTo>
                  <a:cubicBezTo>
                    <a:pt x="26774" y="32120"/>
                    <a:pt x="28508" y="39764"/>
                    <a:pt x="29034" y="47537"/>
                  </a:cubicBezTo>
                  <a:cubicBezTo>
                    <a:pt x="29086" y="48661"/>
                    <a:pt x="28690" y="49759"/>
                    <a:pt x="27930" y="50590"/>
                  </a:cubicBezTo>
                  <a:cubicBezTo>
                    <a:pt x="26683" y="51310"/>
                    <a:pt x="25150" y="51310"/>
                    <a:pt x="23903" y="50590"/>
                  </a:cubicBezTo>
                  <a:cubicBezTo>
                    <a:pt x="16909" y="46771"/>
                    <a:pt x="12356" y="39640"/>
                    <a:pt x="11824" y="31691"/>
                  </a:cubicBezTo>
                  <a:cubicBezTo>
                    <a:pt x="10785" y="23898"/>
                    <a:pt x="11824" y="15975"/>
                    <a:pt x="10460" y="8247"/>
                  </a:cubicBezTo>
                  <a:lnTo>
                    <a:pt x="1368" y="8247"/>
                  </a:lnTo>
                  <a:cubicBezTo>
                    <a:pt x="-3191" y="26353"/>
                    <a:pt x="4745" y="45297"/>
                    <a:pt x="20851" y="54746"/>
                  </a:cubicBezTo>
                  <a:cubicBezTo>
                    <a:pt x="25137" y="57084"/>
                    <a:pt x="30268" y="59162"/>
                    <a:pt x="32021" y="63708"/>
                  </a:cubicBezTo>
                  <a:cubicBezTo>
                    <a:pt x="32606" y="65644"/>
                    <a:pt x="32872" y="67663"/>
                    <a:pt x="32801" y="69683"/>
                  </a:cubicBezTo>
                  <a:cubicBezTo>
                    <a:pt x="32801" y="81893"/>
                    <a:pt x="32801" y="94101"/>
                    <a:pt x="32801" y="106376"/>
                  </a:cubicBezTo>
                  <a:cubicBezTo>
                    <a:pt x="33288" y="112110"/>
                    <a:pt x="32463" y="117884"/>
                    <a:pt x="30398" y="123261"/>
                  </a:cubicBezTo>
                  <a:cubicBezTo>
                    <a:pt x="25397" y="133782"/>
                    <a:pt x="12538" y="280359"/>
                    <a:pt x="1173" y="282827"/>
                  </a:cubicBezTo>
                  <a:lnTo>
                    <a:pt x="107225" y="286918"/>
                  </a:lnTo>
                  <a:cubicBezTo>
                    <a:pt x="111057" y="286918"/>
                    <a:pt x="115668" y="286918"/>
                    <a:pt x="117746" y="283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34"/>
            <p:cNvSpPr/>
            <p:nvPr/>
          </p:nvSpPr>
          <p:spPr>
            <a:xfrm>
              <a:off x="1159564" y="1655172"/>
              <a:ext cx="392464" cy="833291"/>
            </a:xfrm>
            <a:custGeom>
              <a:avLst/>
              <a:gdLst/>
              <a:ahLst/>
              <a:cxnLst/>
              <a:rect l="l" t="t" r="r" b="b"/>
              <a:pathLst>
                <a:path w="254022" h="539347" extrusionOk="0">
                  <a:moveTo>
                    <a:pt x="252112" y="353018"/>
                  </a:moveTo>
                  <a:cubicBezTo>
                    <a:pt x="248365" y="353876"/>
                    <a:pt x="245053" y="356038"/>
                    <a:pt x="242760" y="359123"/>
                  </a:cubicBezTo>
                  <a:cubicBezTo>
                    <a:pt x="245436" y="352947"/>
                    <a:pt x="247021" y="346355"/>
                    <a:pt x="247436" y="339640"/>
                  </a:cubicBezTo>
                  <a:cubicBezTo>
                    <a:pt x="247787" y="337438"/>
                    <a:pt x="247495" y="335185"/>
                    <a:pt x="246592" y="333146"/>
                  </a:cubicBezTo>
                  <a:cubicBezTo>
                    <a:pt x="243683" y="329061"/>
                    <a:pt x="238019" y="328106"/>
                    <a:pt x="233928" y="331002"/>
                  </a:cubicBezTo>
                  <a:cubicBezTo>
                    <a:pt x="230096" y="333971"/>
                    <a:pt x="227174" y="337951"/>
                    <a:pt x="225485" y="342498"/>
                  </a:cubicBezTo>
                  <a:cubicBezTo>
                    <a:pt x="227551" y="337653"/>
                    <a:pt x="227064" y="332100"/>
                    <a:pt x="224187" y="327690"/>
                  </a:cubicBezTo>
                  <a:cubicBezTo>
                    <a:pt x="221940" y="329924"/>
                    <a:pt x="219881" y="332334"/>
                    <a:pt x="218017" y="334899"/>
                  </a:cubicBezTo>
                  <a:cubicBezTo>
                    <a:pt x="217738" y="305694"/>
                    <a:pt x="219913" y="276522"/>
                    <a:pt x="224511" y="247680"/>
                  </a:cubicBezTo>
                  <a:cubicBezTo>
                    <a:pt x="225771" y="243602"/>
                    <a:pt x="225154" y="239173"/>
                    <a:pt x="222823" y="235601"/>
                  </a:cubicBezTo>
                  <a:cubicBezTo>
                    <a:pt x="220667" y="233776"/>
                    <a:pt x="217510" y="233776"/>
                    <a:pt x="215354" y="235601"/>
                  </a:cubicBezTo>
                  <a:cubicBezTo>
                    <a:pt x="216945" y="230061"/>
                    <a:pt x="217861" y="224346"/>
                    <a:pt x="218082" y="218586"/>
                  </a:cubicBezTo>
                  <a:cubicBezTo>
                    <a:pt x="218283" y="216943"/>
                    <a:pt x="218017" y="215274"/>
                    <a:pt x="217303" y="213780"/>
                  </a:cubicBezTo>
                  <a:cubicBezTo>
                    <a:pt x="215224" y="210858"/>
                    <a:pt x="211172" y="210169"/>
                    <a:pt x="208250" y="212247"/>
                  </a:cubicBezTo>
                  <a:cubicBezTo>
                    <a:pt x="208009" y="212416"/>
                    <a:pt x="207775" y="212604"/>
                    <a:pt x="207561" y="212806"/>
                  </a:cubicBezTo>
                  <a:cubicBezTo>
                    <a:pt x="204860" y="215365"/>
                    <a:pt x="202963" y="218664"/>
                    <a:pt x="202106" y="222288"/>
                  </a:cubicBezTo>
                  <a:cubicBezTo>
                    <a:pt x="203723" y="217183"/>
                    <a:pt x="202755" y="211611"/>
                    <a:pt x="199508" y="207351"/>
                  </a:cubicBezTo>
                  <a:cubicBezTo>
                    <a:pt x="197872" y="208760"/>
                    <a:pt x="196313" y="210260"/>
                    <a:pt x="194832" y="211832"/>
                  </a:cubicBezTo>
                  <a:cubicBezTo>
                    <a:pt x="190059" y="182107"/>
                    <a:pt x="190520" y="151779"/>
                    <a:pt x="196196" y="122210"/>
                  </a:cubicBezTo>
                  <a:cubicBezTo>
                    <a:pt x="196845" y="118313"/>
                    <a:pt x="197235" y="113508"/>
                    <a:pt x="193988" y="111235"/>
                  </a:cubicBezTo>
                  <a:cubicBezTo>
                    <a:pt x="191183" y="109643"/>
                    <a:pt x="187656" y="110157"/>
                    <a:pt x="185416" y="112468"/>
                  </a:cubicBezTo>
                  <a:cubicBezTo>
                    <a:pt x="183954" y="113936"/>
                    <a:pt x="182805" y="115677"/>
                    <a:pt x="182038" y="117599"/>
                  </a:cubicBezTo>
                  <a:cubicBezTo>
                    <a:pt x="184279" y="111209"/>
                    <a:pt x="183863" y="104188"/>
                    <a:pt x="180869" y="98116"/>
                  </a:cubicBezTo>
                  <a:cubicBezTo>
                    <a:pt x="177161" y="99844"/>
                    <a:pt x="174128" y="102740"/>
                    <a:pt x="172232" y="106364"/>
                  </a:cubicBezTo>
                  <a:cubicBezTo>
                    <a:pt x="173544" y="102156"/>
                    <a:pt x="174265" y="97785"/>
                    <a:pt x="174375" y="93376"/>
                  </a:cubicBezTo>
                  <a:cubicBezTo>
                    <a:pt x="174375" y="92077"/>
                    <a:pt x="174375" y="90388"/>
                    <a:pt x="172946" y="89868"/>
                  </a:cubicBezTo>
                  <a:cubicBezTo>
                    <a:pt x="171518" y="89349"/>
                    <a:pt x="170349" y="90323"/>
                    <a:pt x="169375" y="91232"/>
                  </a:cubicBezTo>
                  <a:cubicBezTo>
                    <a:pt x="167322" y="93284"/>
                    <a:pt x="165394" y="95453"/>
                    <a:pt x="163595" y="97727"/>
                  </a:cubicBezTo>
                  <a:cubicBezTo>
                    <a:pt x="167881" y="70580"/>
                    <a:pt x="174765" y="43629"/>
                    <a:pt x="169180" y="17002"/>
                  </a:cubicBezTo>
                  <a:cubicBezTo>
                    <a:pt x="168270" y="12716"/>
                    <a:pt x="166322" y="7780"/>
                    <a:pt x="162036" y="6806"/>
                  </a:cubicBezTo>
                  <a:cubicBezTo>
                    <a:pt x="157750" y="5832"/>
                    <a:pt x="152749" y="11092"/>
                    <a:pt x="150216" y="15768"/>
                  </a:cubicBezTo>
                  <a:cubicBezTo>
                    <a:pt x="150593" y="12352"/>
                    <a:pt x="149716" y="8910"/>
                    <a:pt x="147748" y="6092"/>
                  </a:cubicBezTo>
                  <a:cubicBezTo>
                    <a:pt x="144969" y="8449"/>
                    <a:pt x="142482" y="11131"/>
                    <a:pt x="140345" y="14080"/>
                  </a:cubicBezTo>
                  <a:cubicBezTo>
                    <a:pt x="139812" y="12313"/>
                    <a:pt x="139182" y="10579"/>
                    <a:pt x="138462" y="8884"/>
                  </a:cubicBezTo>
                  <a:cubicBezTo>
                    <a:pt x="137254" y="5312"/>
                    <a:pt x="134721" y="2331"/>
                    <a:pt x="131383" y="571"/>
                  </a:cubicBezTo>
                  <a:cubicBezTo>
                    <a:pt x="126635" y="-961"/>
                    <a:pt x="121440" y="650"/>
                    <a:pt x="118394" y="4598"/>
                  </a:cubicBezTo>
                  <a:cubicBezTo>
                    <a:pt x="115517" y="8430"/>
                    <a:pt x="113562" y="12878"/>
                    <a:pt x="112679" y="17587"/>
                  </a:cubicBezTo>
                  <a:cubicBezTo>
                    <a:pt x="108990" y="31803"/>
                    <a:pt x="106815" y="46363"/>
                    <a:pt x="106185" y="61034"/>
                  </a:cubicBezTo>
                  <a:cubicBezTo>
                    <a:pt x="105873" y="56845"/>
                    <a:pt x="104360" y="52831"/>
                    <a:pt x="101834" y="49474"/>
                  </a:cubicBezTo>
                  <a:cubicBezTo>
                    <a:pt x="99820" y="46746"/>
                    <a:pt x="95664" y="44473"/>
                    <a:pt x="93261" y="46811"/>
                  </a:cubicBezTo>
                  <a:cubicBezTo>
                    <a:pt x="92092" y="48396"/>
                    <a:pt x="91644" y="50403"/>
                    <a:pt x="92027" y="52331"/>
                  </a:cubicBezTo>
                  <a:cubicBezTo>
                    <a:pt x="92677" y="65664"/>
                    <a:pt x="93372" y="78977"/>
                    <a:pt x="94105" y="92271"/>
                  </a:cubicBezTo>
                  <a:cubicBezTo>
                    <a:pt x="93307" y="90700"/>
                    <a:pt x="92371" y="89200"/>
                    <a:pt x="91313" y="87790"/>
                  </a:cubicBezTo>
                  <a:cubicBezTo>
                    <a:pt x="90670" y="86764"/>
                    <a:pt x="89676" y="86004"/>
                    <a:pt x="88520" y="85647"/>
                  </a:cubicBezTo>
                  <a:cubicBezTo>
                    <a:pt x="85987" y="85193"/>
                    <a:pt x="84299" y="88180"/>
                    <a:pt x="83779" y="90713"/>
                  </a:cubicBezTo>
                  <a:cubicBezTo>
                    <a:pt x="82740" y="95311"/>
                    <a:pt x="82740" y="100078"/>
                    <a:pt x="83779" y="104676"/>
                  </a:cubicBezTo>
                  <a:cubicBezTo>
                    <a:pt x="83513" y="101682"/>
                    <a:pt x="82461" y="98817"/>
                    <a:pt x="80727" y="96363"/>
                  </a:cubicBezTo>
                  <a:cubicBezTo>
                    <a:pt x="78889" y="93856"/>
                    <a:pt x="75402" y="93226"/>
                    <a:pt x="72804" y="94934"/>
                  </a:cubicBezTo>
                  <a:cubicBezTo>
                    <a:pt x="71551" y="96239"/>
                    <a:pt x="70771" y="97934"/>
                    <a:pt x="70596" y="99740"/>
                  </a:cubicBezTo>
                  <a:cubicBezTo>
                    <a:pt x="69434" y="108949"/>
                    <a:pt x="69434" y="118262"/>
                    <a:pt x="70596" y="127471"/>
                  </a:cubicBezTo>
                  <a:cubicBezTo>
                    <a:pt x="72090" y="148616"/>
                    <a:pt x="71700" y="169846"/>
                    <a:pt x="69427" y="190920"/>
                  </a:cubicBezTo>
                  <a:cubicBezTo>
                    <a:pt x="68362" y="186218"/>
                    <a:pt x="66128" y="181861"/>
                    <a:pt x="62933" y="178256"/>
                  </a:cubicBezTo>
                  <a:cubicBezTo>
                    <a:pt x="61374" y="176438"/>
                    <a:pt x="58646" y="174814"/>
                    <a:pt x="56828" y="176373"/>
                  </a:cubicBezTo>
                  <a:cubicBezTo>
                    <a:pt x="56178" y="177100"/>
                    <a:pt x="55750" y="178003"/>
                    <a:pt x="55594" y="178971"/>
                  </a:cubicBezTo>
                  <a:cubicBezTo>
                    <a:pt x="54542" y="183218"/>
                    <a:pt x="54016" y="187582"/>
                    <a:pt x="54035" y="191959"/>
                  </a:cubicBezTo>
                  <a:cubicBezTo>
                    <a:pt x="53302" y="190095"/>
                    <a:pt x="51659" y="188745"/>
                    <a:pt x="49684" y="188387"/>
                  </a:cubicBezTo>
                  <a:cubicBezTo>
                    <a:pt x="46190" y="196804"/>
                    <a:pt x="44807" y="205941"/>
                    <a:pt x="45658" y="215014"/>
                  </a:cubicBezTo>
                  <a:cubicBezTo>
                    <a:pt x="44236" y="213078"/>
                    <a:pt x="41508" y="212663"/>
                    <a:pt x="39573" y="214085"/>
                  </a:cubicBezTo>
                  <a:cubicBezTo>
                    <a:pt x="39430" y="214189"/>
                    <a:pt x="39293" y="214306"/>
                    <a:pt x="39163" y="214429"/>
                  </a:cubicBezTo>
                  <a:cubicBezTo>
                    <a:pt x="37468" y="217170"/>
                    <a:pt x="37046" y="220508"/>
                    <a:pt x="37994" y="223587"/>
                  </a:cubicBezTo>
                  <a:cubicBezTo>
                    <a:pt x="40787" y="240212"/>
                    <a:pt x="43645" y="256902"/>
                    <a:pt x="45203" y="273657"/>
                  </a:cubicBezTo>
                  <a:cubicBezTo>
                    <a:pt x="44333" y="273112"/>
                    <a:pt x="43359" y="272755"/>
                    <a:pt x="42346" y="272619"/>
                  </a:cubicBezTo>
                  <a:cubicBezTo>
                    <a:pt x="37657" y="272333"/>
                    <a:pt x="33624" y="275898"/>
                    <a:pt x="33332" y="280593"/>
                  </a:cubicBezTo>
                  <a:cubicBezTo>
                    <a:pt x="33325" y="280750"/>
                    <a:pt x="33319" y="280905"/>
                    <a:pt x="33319" y="281061"/>
                  </a:cubicBezTo>
                  <a:cubicBezTo>
                    <a:pt x="32124" y="280061"/>
                    <a:pt x="30487" y="279788"/>
                    <a:pt x="29032" y="280347"/>
                  </a:cubicBezTo>
                  <a:cubicBezTo>
                    <a:pt x="26285" y="282048"/>
                    <a:pt x="24428" y="284874"/>
                    <a:pt x="23967" y="288075"/>
                  </a:cubicBezTo>
                  <a:cubicBezTo>
                    <a:pt x="22168" y="294732"/>
                    <a:pt x="20973" y="301531"/>
                    <a:pt x="20395" y="308402"/>
                  </a:cubicBezTo>
                  <a:cubicBezTo>
                    <a:pt x="20720" y="305804"/>
                    <a:pt x="18882" y="303434"/>
                    <a:pt x="16284" y="303103"/>
                  </a:cubicBezTo>
                  <a:cubicBezTo>
                    <a:pt x="16180" y="303090"/>
                    <a:pt x="16083" y="303083"/>
                    <a:pt x="15979" y="303077"/>
                  </a:cubicBezTo>
                  <a:cubicBezTo>
                    <a:pt x="5068" y="326846"/>
                    <a:pt x="13251" y="354512"/>
                    <a:pt x="14225" y="381009"/>
                  </a:cubicBezTo>
                  <a:cubicBezTo>
                    <a:pt x="15005" y="401726"/>
                    <a:pt x="11043" y="422508"/>
                    <a:pt x="13186" y="443159"/>
                  </a:cubicBezTo>
                  <a:cubicBezTo>
                    <a:pt x="13855" y="449537"/>
                    <a:pt x="15271" y="455817"/>
                    <a:pt x="17407" y="461863"/>
                  </a:cubicBezTo>
                  <a:cubicBezTo>
                    <a:pt x="13686" y="459642"/>
                    <a:pt x="9692" y="457914"/>
                    <a:pt x="5523" y="456732"/>
                  </a:cubicBezTo>
                  <a:cubicBezTo>
                    <a:pt x="4308" y="456174"/>
                    <a:pt x="2906" y="456174"/>
                    <a:pt x="1691" y="456732"/>
                  </a:cubicBezTo>
                  <a:cubicBezTo>
                    <a:pt x="68" y="457642"/>
                    <a:pt x="-62" y="459914"/>
                    <a:pt x="197" y="461798"/>
                  </a:cubicBezTo>
                  <a:cubicBezTo>
                    <a:pt x="1347" y="469793"/>
                    <a:pt x="5471" y="477053"/>
                    <a:pt x="11757" y="482125"/>
                  </a:cubicBezTo>
                  <a:cubicBezTo>
                    <a:pt x="8770" y="478943"/>
                    <a:pt x="2925" y="482515"/>
                    <a:pt x="2536" y="486866"/>
                  </a:cubicBezTo>
                  <a:cubicBezTo>
                    <a:pt x="2743" y="491269"/>
                    <a:pt x="4737" y="495400"/>
                    <a:pt x="8056" y="498296"/>
                  </a:cubicBezTo>
                  <a:cubicBezTo>
                    <a:pt x="16128" y="507206"/>
                    <a:pt x="25220" y="515142"/>
                    <a:pt x="35137" y="521936"/>
                  </a:cubicBezTo>
                  <a:cubicBezTo>
                    <a:pt x="47275" y="530755"/>
                    <a:pt x="61309" y="536606"/>
                    <a:pt x="76116" y="539016"/>
                  </a:cubicBezTo>
                  <a:cubicBezTo>
                    <a:pt x="95099" y="540451"/>
                    <a:pt x="114147" y="537197"/>
                    <a:pt x="131578" y="529534"/>
                  </a:cubicBezTo>
                  <a:cubicBezTo>
                    <a:pt x="139059" y="533892"/>
                    <a:pt x="147385" y="536593"/>
                    <a:pt x="155996" y="537457"/>
                  </a:cubicBezTo>
                  <a:cubicBezTo>
                    <a:pt x="169316" y="538321"/>
                    <a:pt x="182694" y="537489"/>
                    <a:pt x="195806" y="534989"/>
                  </a:cubicBezTo>
                  <a:cubicBezTo>
                    <a:pt x="198807" y="534833"/>
                    <a:pt x="201671" y="533716"/>
                    <a:pt x="203989" y="531807"/>
                  </a:cubicBezTo>
                  <a:cubicBezTo>
                    <a:pt x="206002" y="529664"/>
                    <a:pt x="205937" y="525312"/>
                    <a:pt x="203145" y="524403"/>
                  </a:cubicBezTo>
                  <a:cubicBezTo>
                    <a:pt x="220680" y="518428"/>
                    <a:pt x="231655" y="500504"/>
                    <a:pt x="235941" y="482450"/>
                  </a:cubicBezTo>
                  <a:cubicBezTo>
                    <a:pt x="240227" y="464396"/>
                    <a:pt x="239253" y="445562"/>
                    <a:pt x="241202" y="427183"/>
                  </a:cubicBezTo>
                  <a:cubicBezTo>
                    <a:pt x="243046" y="411649"/>
                    <a:pt x="246176" y="396290"/>
                    <a:pt x="250554" y="381268"/>
                  </a:cubicBezTo>
                  <a:cubicBezTo>
                    <a:pt x="253411" y="372112"/>
                    <a:pt x="256074" y="361850"/>
                    <a:pt x="252112" y="3530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34"/>
            <p:cNvSpPr/>
            <p:nvPr/>
          </p:nvSpPr>
          <p:spPr>
            <a:xfrm>
              <a:off x="1160466" y="2069474"/>
              <a:ext cx="391605" cy="417009"/>
            </a:xfrm>
            <a:custGeom>
              <a:avLst/>
              <a:gdLst/>
              <a:ahLst/>
              <a:cxnLst/>
              <a:rect l="l" t="t" r="r" b="b"/>
              <a:pathLst>
                <a:path w="253466" h="269909" extrusionOk="0">
                  <a:moveTo>
                    <a:pt x="251528" y="84425"/>
                  </a:moveTo>
                  <a:cubicBezTo>
                    <a:pt x="247780" y="85282"/>
                    <a:pt x="244468" y="87445"/>
                    <a:pt x="242176" y="90530"/>
                  </a:cubicBezTo>
                  <a:cubicBezTo>
                    <a:pt x="244851" y="84354"/>
                    <a:pt x="246436" y="77762"/>
                    <a:pt x="246852" y="71047"/>
                  </a:cubicBezTo>
                  <a:cubicBezTo>
                    <a:pt x="247202" y="68845"/>
                    <a:pt x="246910" y="66591"/>
                    <a:pt x="246007" y="64552"/>
                  </a:cubicBezTo>
                  <a:cubicBezTo>
                    <a:pt x="243098" y="60467"/>
                    <a:pt x="237435" y="59513"/>
                    <a:pt x="233344" y="62409"/>
                  </a:cubicBezTo>
                  <a:cubicBezTo>
                    <a:pt x="229512" y="65377"/>
                    <a:pt x="226589" y="69358"/>
                    <a:pt x="224901" y="73904"/>
                  </a:cubicBezTo>
                  <a:cubicBezTo>
                    <a:pt x="226966" y="69059"/>
                    <a:pt x="226479" y="63507"/>
                    <a:pt x="223602" y="59097"/>
                  </a:cubicBezTo>
                  <a:cubicBezTo>
                    <a:pt x="221355" y="61331"/>
                    <a:pt x="219296" y="63741"/>
                    <a:pt x="217432" y="66306"/>
                  </a:cubicBezTo>
                  <a:cubicBezTo>
                    <a:pt x="217160" y="44154"/>
                    <a:pt x="218290" y="22008"/>
                    <a:pt x="220809" y="-1"/>
                  </a:cubicBezTo>
                  <a:cubicBezTo>
                    <a:pt x="213887" y="15384"/>
                    <a:pt x="204619" y="29606"/>
                    <a:pt x="193339" y="42147"/>
                  </a:cubicBezTo>
                  <a:cubicBezTo>
                    <a:pt x="191157" y="44264"/>
                    <a:pt x="189396" y="46777"/>
                    <a:pt x="188143" y="49551"/>
                  </a:cubicBezTo>
                  <a:cubicBezTo>
                    <a:pt x="187188" y="52817"/>
                    <a:pt x="187013" y="56266"/>
                    <a:pt x="187624" y="59617"/>
                  </a:cubicBezTo>
                  <a:cubicBezTo>
                    <a:pt x="190799" y="95660"/>
                    <a:pt x="184065" y="131879"/>
                    <a:pt x="168141" y="164370"/>
                  </a:cubicBezTo>
                  <a:cubicBezTo>
                    <a:pt x="166887" y="167786"/>
                    <a:pt x="164471" y="170663"/>
                    <a:pt x="161321" y="172488"/>
                  </a:cubicBezTo>
                  <a:cubicBezTo>
                    <a:pt x="157944" y="174047"/>
                    <a:pt x="152879" y="172488"/>
                    <a:pt x="152684" y="168851"/>
                  </a:cubicBezTo>
                  <a:cubicBezTo>
                    <a:pt x="151203" y="173644"/>
                    <a:pt x="148307" y="177885"/>
                    <a:pt x="144371" y="180995"/>
                  </a:cubicBezTo>
                  <a:cubicBezTo>
                    <a:pt x="140130" y="183879"/>
                    <a:pt x="134351" y="182775"/>
                    <a:pt x="131474" y="178528"/>
                  </a:cubicBezTo>
                  <a:cubicBezTo>
                    <a:pt x="131441" y="178489"/>
                    <a:pt x="131409" y="178443"/>
                    <a:pt x="131383" y="178398"/>
                  </a:cubicBezTo>
                  <a:cubicBezTo>
                    <a:pt x="132604" y="184333"/>
                    <a:pt x="128779" y="190140"/>
                    <a:pt x="122836" y="191354"/>
                  </a:cubicBezTo>
                  <a:cubicBezTo>
                    <a:pt x="122784" y="191367"/>
                    <a:pt x="122732" y="191374"/>
                    <a:pt x="122680" y="191386"/>
                  </a:cubicBezTo>
                  <a:cubicBezTo>
                    <a:pt x="116433" y="192309"/>
                    <a:pt x="110627" y="187990"/>
                    <a:pt x="109705" y="181742"/>
                  </a:cubicBezTo>
                  <a:cubicBezTo>
                    <a:pt x="109698" y="181710"/>
                    <a:pt x="109698" y="181677"/>
                    <a:pt x="109692" y="181645"/>
                  </a:cubicBezTo>
                  <a:cubicBezTo>
                    <a:pt x="106380" y="191192"/>
                    <a:pt x="101769" y="201972"/>
                    <a:pt x="91702" y="205154"/>
                  </a:cubicBezTo>
                  <a:cubicBezTo>
                    <a:pt x="84591" y="206706"/>
                    <a:pt x="77162" y="205693"/>
                    <a:pt x="70726" y="202297"/>
                  </a:cubicBezTo>
                  <a:cubicBezTo>
                    <a:pt x="57951" y="196744"/>
                    <a:pt x="46534" y="188477"/>
                    <a:pt x="37280" y="178073"/>
                  </a:cubicBezTo>
                  <a:cubicBezTo>
                    <a:pt x="31403" y="182086"/>
                    <a:pt x="23675" y="182086"/>
                    <a:pt x="17797" y="178073"/>
                  </a:cubicBezTo>
                  <a:cubicBezTo>
                    <a:pt x="16167" y="177040"/>
                    <a:pt x="14660" y="175820"/>
                    <a:pt x="13316" y="174436"/>
                  </a:cubicBezTo>
                  <a:cubicBezTo>
                    <a:pt x="13972" y="180573"/>
                    <a:pt x="15349" y="186607"/>
                    <a:pt x="17408" y="192426"/>
                  </a:cubicBezTo>
                  <a:cubicBezTo>
                    <a:pt x="13686" y="190204"/>
                    <a:pt x="9692" y="188477"/>
                    <a:pt x="5523" y="187295"/>
                  </a:cubicBezTo>
                  <a:cubicBezTo>
                    <a:pt x="4308" y="186736"/>
                    <a:pt x="2906" y="186736"/>
                    <a:pt x="1691" y="187295"/>
                  </a:cubicBezTo>
                  <a:cubicBezTo>
                    <a:pt x="68" y="188204"/>
                    <a:pt x="-62" y="190477"/>
                    <a:pt x="197" y="192361"/>
                  </a:cubicBezTo>
                  <a:cubicBezTo>
                    <a:pt x="1347" y="200355"/>
                    <a:pt x="5471" y="207616"/>
                    <a:pt x="11757" y="212688"/>
                  </a:cubicBezTo>
                  <a:cubicBezTo>
                    <a:pt x="8770" y="209506"/>
                    <a:pt x="2925" y="213077"/>
                    <a:pt x="2535" y="217429"/>
                  </a:cubicBezTo>
                  <a:cubicBezTo>
                    <a:pt x="2743" y="221832"/>
                    <a:pt x="4737" y="225962"/>
                    <a:pt x="8056" y="228859"/>
                  </a:cubicBezTo>
                  <a:cubicBezTo>
                    <a:pt x="16128" y="237769"/>
                    <a:pt x="25220" y="245705"/>
                    <a:pt x="35137" y="252498"/>
                  </a:cubicBezTo>
                  <a:cubicBezTo>
                    <a:pt x="47275" y="261317"/>
                    <a:pt x="61309" y="267168"/>
                    <a:pt x="76116" y="269578"/>
                  </a:cubicBezTo>
                  <a:cubicBezTo>
                    <a:pt x="95099" y="271013"/>
                    <a:pt x="114147" y="267759"/>
                    <a:pt x="131578" y="260096"/>
                  </a:cubicBezTo>
                  <a:cubicBezTo>
                    <a:pt x="139059" y="264454"/>
                    <a:pt x="147385" y="267155"/>
                    <a:pt x="155996" y="268020"/>
                  </a:cubicBezTo>
                  <a:cubicBezTo>
                    <a:pt x="169316" y="268883"/>
                    <a:pt x="182694" y="268052"/>
                    <a:pt x="195806" y="265552"/>
                  </a:cubicBezTo>
                  <a:cubicBezTo>
                    <a:pt x="198807" y="265395"/>
                    <a:pt x="201671" y="264278"/>
                    <a:pt x="203989" y="262369"/>
                  </a:cubicBezTo>
                  <a:cubicBezTo>
                    <a:pt x="206002" y="260226"/>
                    <a:pt x="205938" y="255875"/>
                    <a:pt x="203145" y="254966"/>
                  </a:cubicBezTo>
                  <a:cubicBezTo>
                    <a:pt x="220680" y="248991"/>
                    <a:pt x="231655" y="231067"/>
                    <a:pt x="235941" y="213012"/>
                  </a:cubicBezTo>
                  <a:cubicBezTo>
                    <a:pt x="240228" y="194958"/>
                    <a:pt x="239253" y="176125"/>
                    <a:pt x="241202" y="157746"/>
                  </a:cubicBezTo>
                  <a:cubicBezTo>
                    <a:pt x="243046" y="142212"/>
                    <a:pt x="246176" y="126853"/>
                    <a:pt x="250554" y="111831"/>
                  </a:cubicBezTo>
                  <a:cubicBezTo>
                    <a:pt x="252827" y="103518"/>
                    <a:pt x="255489" y="93257"/>
                    <a:pt x="251528" y="84425"/>
                  </a:cubicBezTo>
                  <a:close/>
                </a:path>
              </a:pathLst>
            </a:custGeom>
            <a:solidFill>
              <a:srgbClr val="84E758">
                <a:alpha val="310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1209724" y="2507734"/>
              <a:ext cx="455418" cy="325978"/>
            </a:xfrm>
            <a:custGeom>
              <a:avLst/>
              <a:gdLst/>
              <a:ahLst/>
              <a:cxnLst/>
              <a:rect l="l" t="t" r="r" b="b"/>
              <a:pathLst>
                <a:path w="294769" h="210989" extrusionOk="0">
                  <a:moveTo>
                    <a:pt x="294213" y="140861"/>
                  </a:moveTo>
                  <a:cubicBezTo>
                    <a:pt x="294862" y="140016"/>
                    <a:pt x="294862" y="138847"/>
                    <a:pt x="294213" y="138003"/>
                  </a:cubicBezTo>
                  <a:cubicBezTo>
                    <a:pt x="293368" y="137289"/>
                    <a:pt x="292134" y="137613"/>
                    <a:pt x="291031" y="137548"/>
                  </a:cubicBezTo>
                  <a:cubicBezTo>
                    <a:pt x="290069" y="137548"/>
                    <a:pt x="289121" y="137282"/>
                    <a:pt x="288303" y="136769"/>
                  </a:cubicBezTo>
                  <a:lnTo>
                    <a:pt x="289472" y="136769"/>
                  </a:lnTo>
                  <a:cubicBezTo>
                    <a:pt x="290017" y="136776"/>
                    <a:pt x="290530" y="136510"/>
                    <a:pt x="290836" y="136055"/>
                  </a:cubicBezTo>
                  <a:cubicBezTo>
                    <a:pt x="291024" y="135685"/>
                    <a:pt x="291024" y="135256"/>
                    <a:pt x="290836" y="134886"/>
                  </a:cubicBezTo>
                  <a:cubicBezTo>
                    <a:pt x="289985" y="132619"/>
                    <a:pt x="288413" y="130703"/>
                    <a:pt x="286355" y="129431"/>
                  </a:cubicBezTo>
                  <a:cubicBezTo>
                    <a:pt x="288368" y="128716"/>
                    <a:pt x="290316" y="128002"/>
                    <a:pt x="292264" y="127158"/>
                  </a:cubicBezTo>
                  <a:cubicBezTo>
                    <a:pt x="292920" y="126950"/>
                    <a:pt x="293466" y="126482"/>
                    <a:pt x="293758" y="125859"/>
                  </a:cubicBezTo>
                  <a:cubicBezTo>
                    <a:pt x="293895" y="125099"/>
                    <a:pt x="293654" y="124326"/>
                    <a:pt x="293109" y="123781"/>
                  </a:cubicBezTo>
                  <a:cubicBezTo>
                    <a:pt x="290576" y="120845"/>
                    <a:pt x="286608" y="119592"/>
                    <a:pt x="282848" y="120533"/>
                  </a:cubicBezTo>
                  <a:cubicBezTo>
                    <a:pt x="285562" y="118540"/>
                    <a:pt x="286816" y="115110"/>
                    <a:pt x="286030" y="111831"/>
                  </a:cubicBezTo>
                  <a:cubicBezTo>
                    <a:pt x="284173" y="112532"/>
                    <a:pt x="282471" y="113591"/>
                    <a:pt x="281029" y="114948"/>
                  </a:cubicBezTo>
                  <a:cubicBezTo>
                    <a:pt x="280211" y="115507"/>
                    <a:pt x="279315" y="115948"/>
                    <a:pt x="278367" y="116247"/>
                  </a:cubicBezTo>
                  <a:cubicBezTo>
                    <a:pt x="278711" y="114857"/>
                    <a:pt x="278107" y="113409"/>
                    <a:pt x="276873" y="112675"/>
                  </a:cubicBezTo>
                  <a:cubicBezTo>
                    <a:pt x="278769" y="112448"/>
                    <a:pt x="280601" y="111850"/>
                    <a:pt x="282263" y="110922"/>
                  </a:cubicBezTo>
                  <a:cubicBezTo>
                    <a:pt x="282653" y="110753"/>
                    <a:pt x="282971" y="110454"/>
                    <a:pt x="283172" y="110078"/>
                  </a:cubicBezTo>
                  <a:cubicBezTo>
                    <a:pt x="283302" y="109675"/>
                    <a:pt x="283302" y="109246"/>
                    <a:pt x="283172" y="108844"/>
                  </a:cubicBezTo>
                  <a:cubicBezTo>
                    <a:pt x="281971" y="105545"/>
                    <a:pt x="278678" y="103479"/>
                    <a:pt x="275184" y="103843"/>
                  </a:cubicBezTo>
                  <a:cubicBezTo>
                    <a:pt x="277360" y="102083"/>
                    <a:pt x="278276" y="99199"/>
                    <a:pt x="277522" y="96504"/>
                  </a:cubicBezTo>
                  <a:lnTo>
                    <a:pt x="276353" y="97024"/>
                  </a:lnTo>
                  <a:cubicBezTo>
                    <a:pt x="276392" y="96725"/>
                    <a:pt x="276392" y="96420"/>
                    <a:pt x="276353" y="96115"/>
                  </a:cubicBezTo>
                  <a:cubicBezTo>
                    <a:pt x="275853" y="95400"/>
                    <a:pt x="275184" y="94822"/>
                    <a:pt x="274405" y="94426"/>
                  </a:cubicBezTo>
                  <a:cubicBezTo>
                    <a:pt x="274925" y="92868"/>
                    <a:pt x="277327" y="92803"/>
                    <a:pt x="278172" y="91374"/>
                  </a:cubicBezTo>
                  <a:cubicBezTo>
                    <a:pt x="278698" y="90101"/>
                    <a:pt x="278159" y="88633"/>
                    <a:pt x="276938" y="87997"/>
                  </a:cubicBezTo>
                  <a:cubicBezTo>
                    <a:pt x="275736" y="87373"/>
                    <a:pt x="274386" y="87101"/>
                    <a:pt x="273041" y="87217"/>
                  </a:cubicBezTo>
                  <a:cubicBezTo>
                    <a:pt x="274522" y="86062"/>
                    <a:pt x="275847" y="84737"/>
                    <a:pt x="277003" y="83256"/>
                  </a:cubicBezTo>
                  <a:cubicBezTo>
                    <a:pt x="277354" y="82918"/>
                    <a:pt x="277542" y="82444"/>
                    <a:pt x="277522" y="81957"/>
                  </a:cubicBezTo>
                  <a:cubicBezTo>
                    <a:pt x="277373" y="81587"/>
                    <a:pt x="277094" y="81288"/>
                    <a:pt x="276743" y="81113"/>
                  </a:cubicBezTo>
                  <a:cubicBezTo>
                    <a:pt x="274119" y="79359"/>
                    <a:pt x="270781" y="79087"/>
                    <a:pt x="267911" y="80399"/>
                  </a:cubicBezTo>
                  <a:cubicBezTo>
                    <a:pt x="268002" y="78762"/>
                    <a:pt x="267073" y="77236"/>
                    <a:pt x="265573" y="76567"/>
                  </a:cubicBezTo>
                  <a:lnTo>
                    <a:pt x="264599" y="77996"/>
                  </a:lnTo>
                  <a:cubicBezTo>
                    <a:pt x="264683" y="76742"/>
                    <a:pt x="263819" y="75625"/>
                    <a:pt x="262585" y="75398"/>
                  </a:cubicBezTo>
                  <a:cubicBezTo>
                    <a:pt x="264462" y="74657"/>
                    <a:pt x="266073" y="73371"/>
                    <a:pt x="267196" y="71696"/>
                  </a:cubicBezTo>
                  <a:cubicBezTo>
                    <a:pt x="267651" y="70982"/>
                    <a:pt x="267976" y="70007"/>
                    <a:pt x="267196" y="69358"/>
                  </a:cubicBezTo>
                  <a:cubicBezTo>
                    <a:pt x="266865" y="69085"/>
                    <a:pt x="266456" y="68930"/>
                    <a:pt x="266027" y="68903"/>
                  </a:cubicBezTo>
                  <a:cubicBezTo>
                    <a:pt x="263650" y="68514"/>
                    <a:pt x="261209" y="68825"/>
                    <a:pt x="259014" y="69813"/>
                  </a:cubicBezTo>
                  <a:cubicBezTo>
                    <a:pt x="260838" y="68053"/>
                    <a:pt x="262371" y="66013"/>
                    <a:pt x="263559" y="63773"/>
                  </a:cubicBezTo>
                  <a:cubicBezTo>
                    <a:pt x="263871" y="63221"/>
                    <a:pt x="264008" y="62584"/>
                    <a:pt x="263949" y="61955"/>
                  </a:cubicBezTo>
                  <a:cubicBezTo>
                    <a:pt x="263624" y="60916"/>
                    <a:pt x="262326" y="60656"/>
                    <a:pt x="261222" y="60721"/>
                  </a:cubicBezTo>
                  <a:cubicBezTo>
                    <a:pt x="257403" y="60922"/>
                    <a:pt x="253838" y="62682"/>
                    <a:pt x="251350" y="65591"/>
                  </a:cubicBezTo>
                  <a:cubicBezTo>
                    <a:pt x="250831" y="63773"/>
                    <a:pt x="249792" y="62150"/>
                    <a:pt x="248363" y="60916"/>
                  </a:cubicBezTo>
                  <a:lnTo>
                    <a:pt x="246934" y="65007"/>
                  </a:lnTo>
                  <a:lnTo>
                    <a:pt x="245635" y="60591"/>
                  </a:lnTo>
                  <a:lnTo>
                    <a:pt x="245635" y="60591"/>
                  </a:lnTo>
                  <a:cubicBezTo>
                    <a:pt x="247129" y="60591"/>
                    <a:pt x="248947" y="59617"/>
                    <a:pt x="249077" y="58123"/>
                  </a:cubicBezTo>
                  <a:cubicBezTo>
                    <a:pt x="249207" y="56629"/>
                    <a:pt x="247389" y="55266"/>
                    <a:pt x="245700" y="55136"/>
                  </a:cubicBezTo>
                  <a:cubicBezTo>
                    <a:pt x="244038" y="55298"/>
                    <a:pt x="242362" y="55298"/>
                    <a:pt x="240700" y="55136"/>
                  </a:cubicBezTo>
                  <a:cubicBezTo>
                    <a:pt x="243784" y="53395"/>
                    <a:pt x="245836" y="50278"/>
                    <a:pt x="246220" y="46758"/>
                  </a:cubicBezTo>
                  <a:cubicBezTo>
                    <a:pt x="246356" y="46401"/>
                    <a:pt x="246356" y="46011"/>
                    <a:pt x="246220" y="45654"/>
                  </a:cubicBezTo>
                  <a:cubicBezTo>
                    <a:pt x="245966" y="45595"/>
                    <a:pt x="245694" y="45595"/>
                    <a:pt x="245440" y="45654"/>
                  </a:cubicBezTo>
                  <a:cubicBezTo>
                    <a:pt x="241544" y="45069"/>
                    <a:pt x="238232" y="48576"/>
                    <a:pt x="236348" y="52148"/>
                  </a:cubicBezTo>
                  <a:cubicBezTo>
                    <a:pt x="235998" y="48843"/>
                    <a:pt x="234394" y="45797"/>
                    <a:pt x="231867" y="43640"/>
                  </a:cubicBezTo>
                  <a:cubicBezTo>
                    <a:pt x="230893" y="42861"/>
                    <a:pt x="229464" y="42212"/>
                    <a:pt x="228490" y="42991"/>
                  </a:cubicBezTo>
                  <a:cubicBezTo>
                    <a:pt x="229016" y="45115"/>
                    <a:pt x="229218" y="47303"/>
                    <a:pt x="229075" y="49486"/>
                  </a:cubicBezTo>
                  <a:cubicBezTo>
                    <a:pt x="228334" y="47187"/>
                    <a:pt x="226698" y="45290"/>
                    <a:pt x="224529" y="44225"/>
                  </a:cubicBezTo>
                  <a:lnTo>
                    <a:pt x="224853" y="43901"/>
                  </a:lnTo>
                  <a:cubicBezTo>
                    <a:pt x="225568" y="43056"/>
                    <a:pt x="225827" y="41498"/>
                    <a:pt x="224853" y="40978"/>
                  </a:cubicBezTo>
                  <a:cubicBezTo>
                    <a:pt x="224366" y="40848"/>
                    <a:pt x="223847" y="40848"/>
                    <a:pt x="223360" y="40978"/>
                  </a:cubicBezTo>
                  <a:cubicBezTo>
                    <a:pt x="221652" y="41218"/>
                    <a:pt x="219970" y="41653"/>
                    <a:pt x="218359" y="42277"/>
                  </a:cubicBezTo>
                  <a:cubicBezTo>
                    <a:pt x="218736" y="41127"/>
                    <a:pt x="219171" y="40004"/>
                    <a:pt x="219658" y="38900"/>
                  </a:cubicBezTo>
                  <a:cubicBezTo>
                    <a:pt x="219983" y="37731"/>
                    <a:pt x="219658" y="36107"/>
                    <a:pt x="218489" y="35783"/>
                  </a:cubicBezTo>
                  <a:cubicBezTo>
                    <a:pt x="217703" y="35679"/>
                    <a:pt x="216911" y="35886"/>
                    <a:pt x="216281" y="36367"/>
                  </a:cubicBezTo>
                  <a:cubicBezTo>
                    <a:pt x="214521" y="37601"/>
                    <a:pt x="213183" y="39348"/>
                    <a:pt x="212449" y="41368"/>
                  </a:cubicBezTo>
                  <a:cubicBezTo>
                    <a:pt x="212592" y="37841"/>
                    <a:pt x="210929" y="34490"/>
                    <a:pt x="208033" y="32470"/>
                  </a:cubicBezTo>
                  <a:cubicBezTo>
                    <a:pt x="207254" y="31951"/>
                    <a:pt x="205890" y="31756"/>
                    <a:pt x="205630" y="32470"/>
                  </a:cubicBezTo>
                  <a:cubicBezTo>
                    <a:pt x="205858" y="34432"/>
                    <a:pt x="205858" y="36419"/>
                    <a:pt x="205630" y="38380"/>
                  </a:cubicBezTo>
                  <a:cubicBezTo>
                    <a:pt x="204909" y="35873"/>
                    <a:pt x="203494" y="33620"/>
                    <a:pt x="201539" y="31886"/>
                  </a:cubicBezTo>
                  <a:cubicBezTo>
                    <a:pt x="202253" y="30912"/>
                    <a:pt x="202643" y="29743"/>
                    <a:pt x="201539" y="29223"/>
                  </a:cubicBezTo>
                  <a:cubicBezTo>
                    <a:pt x="200435" y="28704"/>
                    <a:pt x="199136" y="30068"/>
                    <a:pt x="197837" y="29938"/>
                  </a:cubicBezTo>
                  <a:cubicBezTo>
                    <a:pt x="198188" y="28963"/>
                    <a:pt x="198714" y="28061"/>
                    <a:pt x="199396" y="27275"/>
                  </a:cubicBezTo>
                  <a:cubicBezTo>
                    <a:pt x="199980" y="26366"/>
                    <a:pt x="200240" y="25067"/>
                    <a:pt x="199396" y="24418"/>
                  </a:cubicBezTo>
                  <a:cubicBezTo>
                    <a:pt x="198701" y="24060"/>
                    <a:pt x="197882" y="24060"/>
                    <a:pt x="197188" y="24418"/>
                  </a:cubicBezTo>
                  <a:cubicBezTo>
                    <a:pt x="194941" y="25015"/>
                    <a:pt x="192934" y="26314"/>
                    <a:pt x="191472" y="28119"/>
                  </a:cubicBezTo>
                  <a:cubicBezTo>
                    <a:pt x="192057" y="25794"/>
                    <a:pt x="192057" y="23365"/>
                    <a:pt x="191472" y="21040"/>
                  </a:cubicBezTo>
                  <a:cubicBezTo>
                    <a:pt x="190869" y="18696"/>
                    <a:pt x="189252" y="16741"/>
                    <a:pt x="187056" y="15715"/>
                  </a:cubicBezTo>
                  <a:cubicBezTo>
                    <a:pt x="186342" y="15715"/>
                    <a:pt x="185368" y="15260"/>
                    <a:pt x="184913" y="15715"/>
                  </a:cubicBezTo>
                  <a:cubicBezTo>
                    <a:pt x="184777" y="16118"/>
                    <a:pt x="184777" y="16546"/>
                    <a:pt x="184913" y="16949"/>
                  </a:cubicBezTo>
                  <a:lnTo>
                    <a:pt x="184913" y="23054"/>
                  </a:lnTo>
                  <a:cubicBezTo>
                    <a:pt x="183803" y="22138"/>
                    <a:pt x="182777" y="21112"/>
                    <a:pt x="181861" y="20001"/>
                  </a:cubicBezTo>
                  <a:cubicBezTo>
                    <a:pt x="180900" y="18910"/>
                    <a:pt x="179471" y="18358"/>
                    <a:pt x="178029" y="18507"/>
                  </a:cubicBezTo>
                  <a:cubicBezTo>
                    <a:pt x="176601" y="18897"/>
                    <a:pt x="175756" y="20910"/>
                    <a:pt x="176860" y="21820"/>
                  </a:cubicBezTo>
                  <a:cubicBezTo>
                    <a:pt x="175594" y="20690"/>
                    <a:pt x="174276" y="19631"/>
                    <a:pt x="172899" y="18638"/>
                  </a:cubicBezTo>
                  <a:cubicBezTo>
                    <a:pt x="173353" y="18053"/>
                    <a:pt x="173873" y="17534"/>
                    <a:pt x="174263" y="16949"/>
                  </a:cubicBezTo>
                  <a:cubicBezTo>
                    <a:pt x="175315" y="15761"/>
                    <a:pt x="175639" y="14091"/>
                    <a:pt x="175107" y="12598"/>
                  </a:cubicBezTo>
                  <a:cubicBezTo>
                    <a:pt x="174393" y="11448"/>
                    <a:pt x="173068" y="10838"/>
                    <a:pt x="171730" y="11039"/>
                  </a:cubicBezTo>
                  <a:cubicBezTo>
                    <a:pt x="170398" y="11208"/>
                    <a:pt x="169113" y="11650"/>
                    <a:pt x="167963" y="12338"/>
                  </a:cubicBezTo>
                  <a:lnTo>
                    <a:pt x="171145" y="5324"/>
                  </a:lnTo>
                  <a:cubicBezTo>
                    <a:pt x="171236" y="5071"/>
                    <a:pt x="171236" y="4798"/>
                    <a:pt x="171145" y="4545"/>
                  </a:cubicBezTo>
                  <a:cubicBezTo>
                    <a:pt x="171145" y="3895"/>
                    <a:pt x="170236" y="3636"/>
                    <a:pt x="169587" y="3636"/>
                  </a:cubicBezTo>
                  <a:cubicBezTo>
                    <a:pt x="166398" y="3753"/>
                    <a:pt x="163554" y="5662"/>
                    <a:pt x="162248" y="8571"/>
                  </a:cubicBezTo>
                  <a:cubicBezTo>
                    <a:pt x="161066" y="5071"/>
                    <a:pt x="157988" y="2551"/>
                    <a:pt x="154325" y="2077"/>
                  </a:cubicBezTo>
                  <a:cubicBezTo>
                    <a:pt x="153981" y="1882"/>
                    <a:pt x="153565" y="1882"/>
                    <a:pt x="153221" y="2077"/>
                  </a:cubicBezTo>
                  <a:cubicBezTo>
                    <a:pt x="153091" y="2408"/>
                    <a:pt x="153091" y="2785"/>
                    <a:pt x="153221" y="3116"/>
                  </a:cubicBezTo>
                  <a:cubicBezTo>
                    <a:pt x="153611" y="5000"/>
                    <a:pt x="154065" y="6818"/>
                    <a:pt x="154455" y="8636"/>
                  </a:cubicBezTo>
                  <a:cubicBezTo>
                    <a:pt x="151721" y="5960"/>
                    <a:pt x="147441" y="5681"/>
                    <a:pt x="144389" y="7987"/>
                  </a:cubicBezTo>
                  <a:cubicBezTo>
                    <a:pt x="143506" y="7857"/>
                    <a:pt x="142609" y="7857"/>
                    <a:pt x="141726" y="7987"/>
                  </a:cubicBezTo>
                  <a:cubicBezTo>
                    <a:pt x="141726" y="7142"/>
                    <a:pt x="142505" y="6493"/>
                    <a:pt x="143025" y="5843"/>
                  </a:cubicBezTo>
                  <a:cubicBezTo>
                    <a:pt x="143545" y="5194"/>
                    <a:pt x="143609" y="3960"/>
                    <a:pt x="143025" y="3636"/>
                  </a:cubicBezTo>
                  <a:cubicBezTo>
                    <a:pt x="142687" y="3538"/>
                    <a:pt x="142324" y="3538"/>
                    <a:pt x="141986" y="3636"/>
                  </a:cubicBezTo>
                  <a:cubicBezTo>
                    <a:pt x="139713" y="4090"/>
                    <a:pt x="137050" y="4805"/>
                    <a:pt x="136141" y="7013"/>
                  </a:cubicBezTo>
                  <a:cubicBezTo>
                    <a:pt x="135712" y="4110"/>
                    <a:pt x="134030" y="1538"/>
                    <a:pt x="131530" y="-1"/>
                  </a:cubicBezTo>
                  <a:cubicBezTo>
                    <a:pt x="131452" y="2519"/>
                    <a:pt x="131017" y="5006"/>
                    <a:pt x="130231" y="7402"/>
                  </a:cubicBezTo>
                  <a:cubicBezTo>
                    <a:pt x="129965" y="6870"/>
                    <a:pt x="129640" y="6363"/>
                    <a:pt x="129257" y="5909"/>
                  </a:cubicBezTo>
                  <a:cubicBezTo>
                    <a:pt x="128802" y="5324"/>
                    <a:pt x="128023" y="4675"/>
                    <a:pt x="127309" y="4935"/>
                  </a:cubicBezTo>
                  <a:cubicBezTo>
                    <a:pt x="126757" y="5233"/>
                    <a:pt x="126354" y="5753"/>
                    <a:pt x="126205" y="6363"/>
                  </a:cubicBezTo>
                  <a:cubicBezTo>
                    <a:pt x="125620" y="8078"/>
                    <a:pt x="125354" y="9883"/>
                    <a:pt x="125425" y="11689"/>
                  </a:cubicBezTo>
                  <a:cubicBezTo>
                    <a:pt x="123977" y="11000"/>
                    <a:pt x="122477" y="10409"/>
                    <a:pt x="120944" y="9935"/>
                  </a:cubicBezTo>
                  <a:cubicBezTo>
                    <a:pt x="119386" y="9935"/>
                    <a:pt x="117372" y="10779"/>
                    <a:pt x="117632" y="12403"/>
                  </a:cubicBezTo>
                  <a:cubicBezTo>
                    <a:pt x="117892" y="14026"/>
                    <a:pt x="118866" y="14091"/>
                    <a:pt x="118996" y="15066"/>
                  </a:cubicBezTo>
                  <a:cubicBezTo>
                    <a:pt x="116502" y="15345"/>
                    <a:pt x="114190" y="16520"/>
                    <a:pt x="112502" y="18378"/>
                  </a:cubicBezTo>
                  <a:cubicBezTo>
                    <a:pt x="112709" y="17352"/>
                    <a:pt x="112164" y="16319"/>
                    <a:pt x="111203" y="15910"/>
                  </a:cubicBezTo>
                  <a:cubicBezTo>
                    <a:pt x="110398" y="15702"/>
                    <a:pt x="109540" y="15871"/>
                    <a:pt x="108865" y="16365"/>
                  </a:cubicBezTo>
                  <a:cubicBezTo>
                    <a:pt x="106442" y="17826"/>
                    <a:pt x="105001" y="20482"/>
                    <a:pt x="105098" y="23313"/>
                  </a:cubicBezTo>
                  <a:cubicBezTo>
                    <a:pt x="104572" y="20898"/>
                    <a:pt x="103436" y="18663"/>
                    <a:pt x="101786" y="16819"/>
                  </a:cubicBezTo>
                  <a:cubicBezTo>
                    <a:pt x="101396" y="16300"/>
                    <a:pt x="100682" y="15780"/>
                    <a:pt x="100098" y="16105"/>
                  </a:cubicBezTo>
                  <a:cubicBezTo>
                    <a:pt x="99831" y="16306"/>
                    <a:pt x="99630" y="16572"/>
                    <a:pt x="99513" y="16884"/>
                  </a:cubicBezTo>
                  <a:cubicBezTo>
                    <a:pt x="97825" y="20755"/>
                    <a:pt x="98019" y="25190"/>
                    <a:pt x="100033" y="28899"/>
                  </a:cubicBezTo>
                  <a:cubicBezTo>
                    <a:pt x="96954" y="27976"/>
                    <a:pt x="93655" y="28132"/>
                    <a:pt x="90681" y="29353"/>
                  </a:cubicBezTo>
                  <a:cubicBezTo>
                    <a:pt x="90291" y="29353"/>
                    <a:pt x="89772" y="29743"/>
                    <a:pt x="89707" y="30197"/>
                  </a:cubicBezTo>
                  <a:cubicBezTo>
                    <a:pt x="89720" y="30567"/>
                    <a:pt x="89882" y="30925"/>
                    <a:pt x="90161" y="31171"/>
                  </a:cubicBezTo>
                  <a:lnTo>
                    <a:pt x="92499" y="34224"/>
                  </a:lnTo>
                  <a:lnTo>
                    <a:pt x="91850" y="34678"/>
                  </a:lnTo>
                  <a:cubicBezTo>
                    <a:pt x="90746" y="36042"/>
                    <a:pt x="91850" y="38315"/>
                    <a:pt x="91135" y="39809"/>
                  </a:cubicBezTo>
                  <a:cubicBezTo>
                    <a:pt x="89973" y="37244"/>
                    <a:pt x="87986" y="35140"/>
                    <a:pt x="85485" y="33834"/>
                  </a:cubicBezTo>
                  <a:cubicBezTo>
                    <a:pt x="85161" y="33834"/>
                    <a:pt x="84706" y="33509"/>
                    <a:pt x="84381" y="33834"/>
                  </a:cubicBezTo>
                  <a:cubicBezTo>
                    <a:pt x="84083" y="34016"/>
                    <a:pt x="83894" y="34328"/>
                    <a:pt x="83862" y="34678"/>
                  </a:cubicBezTo>
                  <a:cubicBezTo>
                    <a:pt x="82894" y="38055"/>
                    <a:pt x="83147" y="41666"/>
                    <a:pt x="84576" y="44874"/>
                  </a:cubicBezTo>
                  <a:cubicBezTo>
                    <a:pt x="81478" y="46264"/>
                    <a:pt x="78543" y="47985"/>
                    <a:pt x="75809" y="50005"/>
                  </a:cubicBezTo>
                  <a:lnTo>
                    <a:pt x="76978" y="51369"/>
                  </a:lnTo>
                  <a:cubicBezTo>
                    <a:pt x="74042" y="51882"/>
                    <a:pt x="71269" y="53057"/>
                    <a:pt x="68860" y="54811"/>
                  </a:cubicBezTo>
                  <a:cubicBezTo>
                    <a:pt x="69185" y="53382"/>
                    <a:pt x="69509" y="51953"/>
                    <a:pt x="69899" y="50524"/>
                  </a:cubicBezTo>
                  <a:cubicBezTo>
                    <a:pt x="70061" y="50083"/>
                    <a:pt x="70061" y="49602"/>
                    <a:pt x="69899" y="49161"/>
                  </a:cubicBezTo>
                  <a:cubicBezTo>
                    <a:pt x="69509" y="48641"/>
                    <a:pt x="68665" y="48771"/>
                    <a:pt x="68016" y="49161"/>
                  </a:cubicBezTo>
                  <a:cubicBezTo>
                    <a:pt x="63041" y="51064"/>
                    <a:pt x="59294" y="55246"/>
                    <a:pt x="57949" y="60396"/>
                  </a:cubicBezTo>
                  <a:cubicBezTo>
                    <a:pt x="58008" y="56350"/>
                    <a:pt x="57443" y="52317"/>
                    <a:pt x="56261" y="48446"/>
                  </a:cubicBezTo>
                  <a:cubicBezTo>
                    <a:pt x="52916" y="48713"/>
                    <a:pt x="50111" y="51096"/>
                    <a:pt x="49312" y="54356"/>
                  </a:cubicBezTo>
                  <a:cubicBezTo>
                    <a:pt x="48747" y="56629"/>
                    <a:pt x="48637" y="58987"/>
                    <a:pt x="48987" y="61305"/>
                  </a:cubicBezTo>
                  <a:lnTo>
                    <a:pt x="48078" y="60786"/>
                  </a:lnTo>
                  <a:cubicBezTo>
                    <a:pt x="47169" y="60331"/>
                    <a:pt x="46065" y="59876"/>
                    <a:pt x="45221" y="60396"/>
                  </a:cubicBezTo>
                  <a:cubicBezTo>
                    <a:pt x="44376" y="60916"/>
                    <a:pt x="44571" y="62604"/>
                    <a:pt x="45545" y="62409"/>
                  </a:cubicBezTo>
                  <a:cubicBezTo>
                    <a:pt x="43447" y="62539"/>
                    <a:pt x="41694" y="64052"/>
                    <a:pt x="41259" y="66111"/>
                  </a:cubicBezTo>
                  <a:cubicBezTo>
                    <a:pt x="40694" y="65299"/>
                    <a:pt x="39648" y="64975"/>
                    <a:pt x="38726" y="65332"/>
                  </a:cubicBezTo>
                  <a:cubicBezTo>
                    <a:pt x="37103" y="66241"/>
                    <a:pt x="37882" y="68644"/>
                    <a:pt x="37362" y="70397"/>
                  </a:cubicBezTo>
                  <a:cubicBezTo>
                    <a:pt x="36232" y="67059"/>
                    <a:pt x="34239" y="64078"/>
                    <a:pt x="31582" y="61760"/>
                  </a:cubicBezTo>
                  <a:cubicBezTo>
                    <a:pt x="29310" y="64163"/>
                    <a:pt x="30219" y="68254"/>
                    <a:pt x="31258" y="71241"/>
                  </a:cubicBezTo>
                  <a:cubicBezTo>
                    <a:pt x="29848" y="69826"/>
                    <a:pt x="27666" y="69533"/>
                    <a:pt x="25932" y="70527"/>
                  </a:cubicBezTo>
                  <a:cubicBezTo>
                    <a:pt x="25023" y="71112"/>
                    <a:pt x="24309" y="72410"/>
                    <a:pt x="24958" y="73255"/>
                  </a:cubicBezTo>
                  <a:cubicBezTo>
                    <a:pt x="25251" y="73567"/>
                    <a:pt x="25601" y="73807"/>
                    <a:pt x="25997" y="73969"/>
                  </a:cubicBezTo>
                  <a:lnTo>
                    <a:pt x="30543" y="75982"/>
                  </a:lnTo>
                  <a:cubicBezTo>
                    <a:pt x="28959" y="76320"/>
                    <a:pt x="27731" y="77574"/>
                    <a:pt x="27426" y="79165"/>
                  </a:cubicBezTo>
                  <a:cubicBezTo>
                    <a:pt x="27017" y="78963"/>
                    <a:pt x="26536" y="78963"/>
                    <a:pt x="26127" y="79165"/>
                  </a:cubicBezTo>
                  <a:cubicBezTo>
                    <a:pt x="25803" y="79165"/>
                    <a:pt x="26127" y="80009"/>
                    <a:pt x="26127" y="80464"/>
                  </a:cubicBezTo>
                  <a:cubicBezTo>
                    <a:pt x="26329" y="81918"/>
                    <a:pt x="26842" y="83314"/>
                    <a:pt x="27621" y="84555"/>
                  </a:cubicBezTo>
                  <a:cubicBezTo>
                    <a:pt x="24257" y="84867"/>
                    <a:pt x="21133" y="86419"/>
                    <a:pt x="18854" y="88906"/>
                  </a:cubicBezTo>
                  <a:cubicBezTo>
                    <a:pt x="18854" y="88906"/>
                    <a:pt x="18399" y="89426"/>
                    <a:pt x="18399" y="89750"/>
                  </a:cubicBezTo>
                  <a:cubicBezTo>
                    <a:pt x="18399" y="90075"/>
                    <a:pt x="18983" y="90659"/>
                    <a:pt x="19503" y="90854"/>
                  </a:cubicBezTo>
                  <a:lnTo>
                    <a:pt x="22815" y="92348"/>
                  </a:lnTo>
                  <a:cubicBezTo>
                    <a:pt x="21594" y="92874"/>
                    <a:pt x="20419" y="93504"/>
                    <a:pt x="19308" y="94231"/>
                  </a:cubicBezTo>
                  <a:cubicBezTo>
                    <a:pt x="18919" y="94231"/>
                    <a:pt x="18529" y="94816"/>
                    <a:pt x="18529" y="95270"/>
                  </a:cubicBezTo>
                  <a:cubicBezTo>
                    <a:pt x="18496" y="95679"/>
                    <a:pt x="18639" y="96082"/>
                    <a:pt x="18919" y="96374"/>
                  </a:cubicBezTo>
                  <a:lnTo>
                    <a:pt x="19763" y="97349"/>
                  </a:lnTo>
                  <a:lnTo>
                    <a:pt x="13269" y="96180"/>
                  </a:lnTo>
                  <a:cubicBezTo>
                    <a:pt x="12301" y="99667"/>
                    <a:pt x="13756" y="103375"/>
                    <a:pt x="16840" y="105271"/>
                  </a:cubicBezTo>
                  <a:lnTo>
                    <a:pt x="12035" y="105271"/>
                  </a:lnTo>
                  <a:cubicBezTo>
                    <a:pt x="11742" y="105174"/>
                    <a:pt x="11418" y="105174"/>
                    <a:pt x="11125" y="105271"/>
                  </a:cubicBezTo>
                  <a:cubicBezTo>
                    <a:pt x="10885" y="105545"/>
                    <a:pt x="10729" y="105882"/>
                    <a:pt x="10671" y="106246"/>
                  </a:cubicBezTo>
                  <a:cubicBezTo>
                    <a:pt x="10314" y="109552"/>
                    <a:pt x="12236" y="112675"/>
                    <a:pt x="15347" y="113844"/>
                  </a:cubicBezTo>
                  <a:cubicBezTo>
                    <a:pt x="15347" y="115078"/>
                    <a:pt x="14113" y="115857"/>
                    <a:pt x="13398" y="116897"/>
                  </a:cubicBezTo>
                  <a:cubicBezTo>
                    <a:pt x="12450" y="116474"/>
                    <a:pt x="11535" y="115974"/>
                    <a:pt x="10671" y="115403"/>
                  </a:cubicBezTo>
                  <a:cubicBezTo>
                    <a:pt x="10398" y="115292"/>
                    <a:pt x="10099" y="115292"/>
                    <a:pt x="9827" y="115403"/>
                  </a:cubicBezTo>
                  <a:cubicBezTo>
                    <a:pt x="9508" y="115507"/>
                    <a:pt x="9248" y="115740"/>
                    <a:pt x="9112" y="116052"/>
                  </a:cubicBezTo>
                  <a:cubicBezTo>
                    <a:pt x="6969" y="119864"/>
                    <a:pt x="6969" y="124514"/>
                    <a:pt x="9112" y="128327"/>
                  </a:cubicBezTo>
                  <a:cubicBezTo>
                    <a:pt x="7605" y="127755"/>
                    <a:pt x="5975" y="127554"/>
                    <a:pt x="4371" y="127742"/>
                  </a:cubicBezTo>
                  <a:cubicBezTo>
                    <a:pt x="2709" y="127956"/>
                    <a:pt x="1429" y="129314"/>
                    <a:pt x="1319" y="130989"/>
                  </a:cubicBezTo>
                  <a:cubicBezTo>
                    <a:pt x="1455" y="131898"/>
                    <a:pt x="1839" y="132749"/>
                    <a:pt x="2423" y="133457"/>
                  </a:cubicBezTo>
                  <a:cubicBezTo>
                    <a:pt x="4624" y="136191"/>
                    <a:pt x="7696" y="138094"/>
                    <a:pt x="11125" y="138847"/>
                  </a:cubicBezTo>
                  <a:cubicBezTo>
                    <a:pt x="6729" y="140107"/>
                    <a:pt x="3046" y="143108"/>
                    <a:pt x="929" y="147160"/>
                  </a:cubicBezTo>
                  <a:cubicBezTo>
                    <a:pt x="644" y="147653"/>
                    <a:pt x="507" y="148219"/>
                    <a:pt x="540" y="148784"/>
                  </a:cubicBezTo>
                  <a:cubicBezTo>
                    <a:pt x="540" y="149693"/>
                    <a:pt x="1644" y="150212"/>
                    <a:pt x="2488" y="150537"/>
                  </a:cubicBezTo>
                  <a:cubicBezTo>
                    <a:pt x="3540" y="150985"/>
                    <a:pt x="4657" y="151271"/>
                    <a:pt x="5800" y="151381"/>
                  </a:cubicBezTo>
                  <a:cubicBezTo>
                    <a:pt x="2916" y="154856"/>
                    <a:pt x="1287" y="159207"/>
                    <a:pt x="1189" y="163720"/>
                  </a:cubicBezTo>
                  <a:cubicBezTo>
                    <a:pt x="3910" y="164915"/>
                    <a:pt x="7092" y="164110"/>
                    <a:pt x="8917" y="161772"/>
                  </a:cubicBezTo>
                  <a:cubicBezTo>
                    <a:pt x="7696" y="164403"/>
                    <a:pt x="6885" y="167208"/>
                    <a:pt x="6514" y="170085"/>
                  </a:cubicBezTo>
                  <a:lnTo>
                    <a:pt x="2488" y="167682"/>
                  </a:lnTo>
                  <a:cubicBezTo>
                    <a:pt x="1904" y="167682"/>
                    <a:pt x="1124" y="167033"/>
                    <a:pt x="670" y="167682"/>
                  </a:cubicBezTo>
                  <a:cubicBezTo>
                    <a:pt x="488" y="167851"/>
                    <a:pt x="371" y="168085"/>
                    <a:pt x="345" y="168331"/>
                  </a:cubicBezTo>
                  <a:cubicBezTo>
                    <a:pt x="-792" y="173300"/>
                    <a:pt x="2014" y="178320"/>
                    <a:pt x="6839" y="179956"/>
                  </a:cubicBezTo>
                  <a:lnTo>
                    <a:pt x="2683" y="184697"/>
                  </a:lnTo>
                  <a:cubicBezTo>
                    <a:pt x="2280" y="185054"/>
                    <a:pt x="2059" y="185587"/>
                    <a:pt x="2098" y="186126"/>
                  </a:cubicBezTo>
                  <a:cubicBezTo>
                    <a:pt x="2098" y="186515"/>
                    <a:pt x="2553" y="186776"/>
                    <a:pt x="2878" y="186970"/>
                  </a:cubicBezTo>
                  <a:cubicBezTo>
                    <a:pt x="6352" y="187931"/>
                    <a:pt x="10073" y="187048"/>
                    <a:pt x="12749" y="184632"/>
                  </a:cubicBezTo>
                  <a:cubicBezTo>
                    <a:pt x="13002" y="186100"/>
                    <a:pt x="13535" y="187516"/>
                    <a:pt x="14307" y="188789"/>
                  </a:cubicBezTo>
                  <a:cubicBezTo>
                    <a:pt x="14457" y="189120"/>
                    <a:pt x="14704" y="189392"/>
                    <a:pt x="15022" y="189568"/>
                  </a:cubicBezTo>
                  <a:cubicBezTo>
                    <a:pt x="15541" y="189568"/>
                    <a:pt x="16061" y="189243"/>
                    <a:pt x="16321" y="188789"/>
                  </a:cubicBezTo>
                  <a:cubicBezTo>
                    <a:pt x="17548" y="187185"/>
                    <a:pt x="18457" y="185353"/>
                    <a:pt x="18983" y="183398"/>
                  </a:cubicBezTo>
                  <a:cubicBezTo>
                    <a:pt x="20614" y="184385"/>
                    <a:pt x="22471" y="184944"/>
                    <a:pt x="24374" y="185022"/>
                  </a:cubicBezTo>
                  <a:cubicBezTo>
                    <a:pt x="23445" y="186068"/>
                    <a:pt x="22289" y="186892"/>
                    <a:pt x="20997" y="187425"/>
                  </a:cubicBezTo>
                  <a:cubicBezTo>
                    <a:pt x="19828" y="188204"/>
                    <a:pt x="18594" y="189308"/>
                    <a:pt x="18659" y="190737"/>
                  </a:cubicBezTo>
                  <a:cubicBezTo>
                    <a:pt x="18724" y="192166"/>
                    <a:pt x="20282" y="193270"/>
                    <a:pt x="21711" y="193724"/>
                  </a:cubicBezTo>
                  <a:cubicBezTo>
                    <a:pt x="25010" y="194815"/>
                    <a:pt x="28634" y="194263"/>
                    <a:pt x="31453" y="192231"/>
                  </a:cubicBezTo>
                  <a:cubicBezTo>
                    <a:pt x="30543" y="194179"/>
                    <a:pt x="29569" y="196062"/>
                    <a:pt x="28660" y="198011"/>
                  </a:cubicBezTo>
                  <a:cubicBezTo>
                    <a:pt x="28004" y="198913"/>
                    <a:pt x="27855" y="200089"/>
                    <a:pt x="28270" y="201128"/>
                  </a:cubicBezTo>
                  <a:cubicBezTo>
                    <a:pt x="29050" y="202362"/>
                    <a:pt x="30933" y="202037"/>
                    <a:pt x="32232" y="201128"/>
                  </a:cubicBezTo>
                  <a:cubicBezTo>
                    <a:pt x="35226" y="199420"/>
                    <a:pt x="37388" y="196556"/>
                    <a:pt x="38207" y="193205"/>
                  </a:cubicBezTo>
                  <a:cubicBezTo>
                    <a:pt x="38798" y="195575"/>
                    <a:pt x="40174" y="197679"/>
                    <a:pt x="42103" y="199179"/>
                  </a:cubicBezTo>
                  <a:cubicBezTo>
                    <a:pt x="42506" y="199465"/>
                    <a:pt x="42980" y="199621"/>
                    <a:pt x="43467" y="199634"/>
                  </a:cubicBezTo>
                  <a:cubicBezTo>
                    <a:pt x="44766" y="199634"/>
                    <a:pt x="45415" y="197946"/>
                    <a:pt x="45156" y="196647"/>
                  </a:cubicBezTo>
                  <a:cubicBezTo>
                    <a:pt x="44896" y="195348"/>
                    <a:pt x="44181" y="194244"/>
                    <a:pt x="43922" y="193010"/>
                  </a:cubicBezTo>
                  <a:cubicBezTo>
                    <a:pt x="45857" y="194646"/>
                    <a:pt x="48052" y="195939"/>
                    <a:pt x="50416" y="196842"/>
                  </a:cubicBezTo>
                  <a:lnTo>
                    <a:pt x="49312" y="197621"/>
                  </a:lnTo>
                  <a:cubicBezTo>
                    <a:pt x="50565" y="199244"/>
                    <a:pt x="52741" y="199829"/>
                    <a:pt x="54637" y="199049"/>
                  </a:cubicBezTo>
                  <a:cubicBezTo>
                    <a:pt x="56443" y="198251"/>
                    <a:pt x="58040" y="197049"/>
                    <a:pt x="59313" y="195543"/>
                  </a:cubicBezTo>
                  <a:lnTo>
                    <a:pt x="56391" y="201258"/>
                  </a:lnTo>
                  <a:cubicBezTo>
                    <a:pt x="56209" y="201511"/>
                    <a:pt x="56209" y="201849"/>
                    <a:pt x="56391" y="202102"/>
                  </a:cubicBezTo>
                  <a:cubicBezTo>
                    <a:pt x="56560" y="202135"/>
                    <a:pt x="56742" y="202135"/>
                    <a:pt x="56910" y="202102"/>
                  </a:cubicBezTo>
                  <a:cubicBezTo>
                    <a:pt x="60235" y="202732"/>
                    <a:pt x="63489" y="200693"/>
                    <a:pt x="64379" y="197426"/>
                  </a:cubicBezTo>
                  <a:cubicBezTo>
                    <a:pt x="64626" y="198465"/>
                    <a:pt x="65165" y="199413"/>
                    <a:pt x="65937" y="200154"/>
                  </a:cubicBezTo>
                  <a:cubicBezTo>
                    <a:pt x="66632" y="200926"/>
                    <a:pt x="67827" y="200985"/>
                    <a:pt x="68600" y="200283"/>
                  </a:cubicBezTo>
                  <a:cubicBezTo>
                    <a:pt x="68645" y="200245"/>
                    <a:pt x="68691" y="200199"/>
                    <a:pt x="68730" y="200154"/>
                  </a:cubicBezTo>
                  <a:cubicBezTo>
                    <a:pt x="68925" y="199563"/>
                    <a:pt x="68925" y="198926"/>
                    <a:pt x="68730" y="198335"/>
                  </a:cubicBezTo>
                  <a:cubicBezTo>
                    <a:pt x="68704" y="198056"/>
                    <a:pt x="68704" y="197770"/>
                    <a:pt x="68730" y="197491"/>
                  </a:cubicBezTo>
                  <a:lnTo>
                    <a:pt x="70743" y="198206"/>
                  </a:lnTo>
                  <a:cubicBezTo>
                    <a:pt x="69899" y="199037"/>
                    <a:pt x="69276" y="200063"/>
                    <a:pt x="68925" y="201193"/>
                  </a:cubicBezTo>
                  <a:cubicBezTo>
                    <a:pt x="72146" y="202699"/>
                    <a:pt x="75978" y="201816"/>
                    <a:pt x="78212" y="199049"/>
                  </a:cubicBezTo>
                  <a:lnTo>
                    <a:pt x="79445" y="204635"/>
                  </a:lnTo>
                  <a:cubicBezTo>
                    <a:pt x="79478" y="205050"/>
                    <a:pt x="79666" y="205447"/>
                    <a:pt x="79965" y="205739"/>
                  </a:cubicBezTo>
                  <a:cubicBezTo>
                    <a:pt x="80615" y="206193"/>
                    <a:pt x="81459" y="205739"/>
                    <a:pt x="81913" y="204895"/>
                  </a:cubicBezTo>
                  <a:cubicBezTo>
                    <a:pt x="83095" y="203382"/>
                    <a:pt x="83933" y="201628"/>
                    <a:pt x="84381" y="199764"/>
                  </a:cubicBezTo>
                  <a:cubicBezTo>
                    <a:pt x="84894" y="201180"/>
                    <a:pt x="85882" y="202375"/>
                    <a:pt x="87174" y="203141"/>
                  </a:cubicBezTo>
                  <a:cubicBezTo>
                    <a:pt x="88544" y="203856"/>
                    <a:pt x="90207" y="203674"/>
                    <a:pt x="91395" y="202686"/>
                  </a:cubicBezTo>
                  <a:cubicBezTo>
                    <a:pt x="92486" y="201706"/>
                    <a:pt x="92577" y="200024"/>
                    <a:pt x="91596" y="198926"/>
                  </a:cubicBezTo>
                  <a:cubicBezTo>
                    <a:pt x="91532" y="198855"/>
                    <a:pt x="91467" y="198790"/>
                    <a:pt x="91395" y="198725"/>
                  </a:cubicBezTo>
                  <a:cubicBezTo>
                    <a:pt x="92545" y="199049"/>
                    <a:pt x="93753" y="199049"/>
                    <a:pt x="94902" y="198725"/>
                  </a:cubicBezTo>
                  <a:cubicBezTo>
                    <a:pt x="95045" y="198790"/>
                    <a:pt x="95214" y="198790"/>
                    <a:pt x="95357" y="198725"/>
                  </a:cubicBezTo>
                  <a:lnTo>
                    <a:pt x="95357" y="199764"/>
                  </a:lnTo>
                  <a:cubicBezTo>
                    <a:pt x="95357" y="200219"/>
                    <a:pt x="95357" y="200868"/>
                    <a:pt x="95357" y="201193"/>
                  </a:cubicBezTo>
                  <a:cubicBezTo>
                    <a:pt x="95766" y="201394"/>
                    <a:pt x="96246" y="201394"/>
                    <a:pt x="96656" y="201193"/>
                  </a:cubicBezTo>
                  <a:cubicBezTo>
                    <a:pt x="98130" y="200699"/>
                    <a:pt x="99533" y="199998"/>
                    <a:pt x="100812" y="199114"/>
                  </a:cubicBezTo>
                  <a:cubicBezTo>
                    <a:pt x="99429" y="201537"/>
                    <a:pt x="98857" y="204336"/>
                    <a:pt x="99188" y="207103"/>
                  </a:cubicBezTo>
                  <a:cubicBezTo>
                    <a:pt x="102241" y="205589"/>
                    <a:pt x="104669" y="203063"/>
                    <a:pt x="106072" y="199959"/>
                  </a:cubicBezTo>
                  <a:cubicBezTo>
                    <a:pt x="106793" y="201914"/>
                    <a:pt x="107800" y="203751"/>
                    <a:pt x="109060" y="205414"/>
                  </a:cubicBezTo>
                  <a:cubicBezTo>
                    <a:pt x="109313" y="205797"/>
                    <a:pt x="109677" y="206090"/>
                    <a:pt x="110099" y="206258"/>
                  </a:cubicBezTo>
                  <a:cubicBezTo>
                    <a:pt x="111268" y="206713"/>
                    <a:pt x="112307" y="205219"/>
                    <a:pt x="112372" y="203985"/>
                  </a:cubicBezTo>
                  <a:cubicBezTo>
                    <a:pt x="112144" y="202739"/>
                    <a:pt x="112144" y="201465"/>
                    <a:pt x="112372" y="200219"/>
                  </a:cubicBezTo>
                  <a:cubicBezTo>
                    <a:pt x="113132" y="201745"/>
                    <a:pt x="114463" y="202914"/>
                    <a:pt x="116074" y="203466"/>
                  </a:cubicBezTo>
                  <a:cubicBezTo>
                    <a:pt x="117697" y="203856"/>
                    <a:pt x="119645" y="202102"/>
                    <a:pt x="118866" y="200673"/>
                  </a:cubicBezTo>
                  <a:cubicBezTo>
                    <a:pt x="118892" y="200569"/>
                    <a:pt x="118892" y="200452"/>
                    <a:pt x="118866" y="200348"/>
                  </a:cubicBezTo>
                  <a:cubicBezTo>
                    <a:pt x="121789" y="199835"/>
                    <a:pt x="124386" y="198173"/>
                    <a:pt x="126075" y="195738"/>
                  </a:cubicBezTo>
                  <a:lnTo>
                    <a:pt x="125296" y="202232"/>
                  </a:lnTo>
                  <a:cubicBezTo>
                    <a:pt x="125133" y="202628"/>
                    <a:pt x="125133" y="203070"/>
                    <a:pt x="125296" y="203466"/>
                  </a:cubicBezTo>
                  <a:cubicBezTo>
                    <a:pt x="125815" y="204245"/>
                    <a:pt x="127049" y="203466"/>
                    <a:pt x="127698" y="203076"/>
                  </a:cubicBezTo>
                  <a:cubicBezTo>
                    <a:pt x="129861" y="201095"/>
                    <a:pt x="131627" y="198712"/>
                    <a:pt x="132894" y="196062"/>
                  </a:cubicBezTo>
                  <a:cubicBezTo>
                    <a:pt x="133335" y="199063"/>
                    <a:pt x="135414" y="201569"/>
                    <a:pt x="138284" y="202557"/>
                  </a:cubicBezTo>
                  <a:cubicBezTo>
                    <a:pt x="138661" y="202686"/>
                    <a:pt x="139076" y="202686"/>
                    <a:pt x="139453" y="202557"/>
                  </a:cubicBezTo>
                  <a:cubicBezTo>
                    <a:pt x="140141" y="202167"/>
                    <a:pt x="140531" y="201394"/>
                    <a:pt x="140427" y="200608"/>
                  </a:cubicBezTo>
                  <a:cubicBezTo>
                    <a:pt x="140531" y="199141"/>
                    <a:pt x="140382" y="197673"/>
                    <a:pt x="139973" y="196257"/>
                  </a:cubicBezTo>
                  <a:cubicBezTo>
                    <a:pt x="141492" y="197244"/>
                    <a:pt x="143298" y="197699"/>
                    <a:pt x="145103" y="197556"/>
                  </a:cubicBezTo>
                  <a:lnTo>
                    <a:pt x="145882" y="197556"/>
                  </a:lnTo>
                  <a:lnTo>
                    <a:pt x="145103" y="199764"/>
                  </a:lnTo>
                  <a:cubicBezTo>
                    <a:pt x="148610" y="200492"/>
                    <a:pt x="152156" y="198718"/>
                    <a:pt x="153676" y="195478"/>
                  </a:cubicBezTo>
                  <a:cubicBezTo>
                    <a:pt x="153637" y="198458"/>
                    <a:pt x="155195" y="201238"/>
                    <a:pt x="157767" y="202751"/>
                  </a:cubicBezTo>
                  <a:cubicBezTo>
                    <a:pt x="158222" y="202751"/>
                    <a:pt x="158806" y="203271"/>
                    <a:pt x="159261" y="202751"/>
                  </a:cubicBezTo>
                  <a:cubicBezTo>
                    <a:pt x="159624" y="202472"/>
                    <a:pt x="159839" y="202043"/>
                    <a:pt x="159845" y="201582"/>
                  </a:cubicBezTo>
                  <a:lnTo>
                    <a:pt x="160949" y="195088"/>
                  </a:lnTo>
                  <a:cubicBezTo>
                    <a:pt x="161897" y="195939"/>
                    <a:pt x="163034" y="196562"/>
                    <a:pt x="164261" y="196907"/>
                  </a:cubicBezTo>
                  <a:lnTo>
                    <a:pt x="164781" y="196907"/>
                  </a:lnTo>
                  <a:cubicBezTo>
                    <a:pt x="164528" y="198757"/>
                    <a:pt x="163657" y="200472"/>
                    <a:pt x="162313" y="201777"/>
                  </a:cubicBezTo>
                  <a:cubicBezTo>
                    <a:pt x="164119" y="202661"/>
                    <a:pt x="166223" y="202661"/>
                    <a:pt x="168028" y="201777"/>
                  </a:cubicBezTo>
                  <a:cubicBezTo>
                    <a:pt x="169775" y="200829"/>
                    <a:pt x="171353" y="199602"/>
                    <a:pt x="172704" y="198141"/>
                  </a:cubicBezTo>
                  <a:cubicBezTo>
                    <a:pt x="171769" y="200725"/>
                    <a:pt x="172211" y="203615"/>
                    <a:pt x="173873" y="205804"/>
                  </a:cubicBezTo>
                  <a:cubicBezTo>
                    <a:pt x="174328" y="206193"/>
                    <a:pt x="175107" y="206518"/>
                    <a:pt x="175627" y="206128"/>
                  </a:cubicBezTo>
                  <a:cubicBezTo>
                    <a:pt x="175932" y="205856"/>
                    <a:pt x="176139" y="205492"/>
                    <a:pt x="176211" y="205090"/>
                  </a:cubicBezTo>
                  <a:lnTo>
                    <a:pt x="178159" y="197946"/>
                  </a:lnTo>
                  <a:cubicBezTo>
                    <a:pt x="178750" y="198894"/>
                    <a:pt x="179549" y="199692"/>
                    <a:pt x="180497" y="200283"/>
                  </a:cubicBezTo>
                  <a:cubicBezTo>
                    <a:pt x="181367" y="200771"/>
                    <a:pt x="182420" y="200771"/>
                    <a:pt x="183290" y="200283"/>
                  </a:cubicBezTo>
                  <a:cubicBezTo>
                    <a:pt x="183309" y="201297"/>
                    <a:pt x="183153" y="202310"/>
                    <a:pt x="182835" y="203271"/>
                  </a:cubicBezTo>
                  <a:cubicBezTo>
                    <a:pt x="182712" y="203563"/>
                    <a:pt x="182712" y="203888"/>
                    <a:pt x="182835" y="204180"/>
                  </a:cubicBezTo>
                  <a:cubicBezTo>
                    <a:pt x="182835" y="204700"/>
                    <a:pt x="183679" y="204700"/>
                    <a:pt x="184199" y="204635"/>
                  </a:cubicBezTo>
                  <a:cubicBezTo>
                    <a:pt x="187277" y="204180"/>
                    <a:pt x="190089" y="202634"/>
                    <a:pt x="192122" y="200283"/>
                  </a:cubicBezTo>
                  <a:cubicBezTo>
                    <a:pt x="192200" y="202505"/>
                    <a:pt x="192635" y="204700"/>
                    <a:pt x="193421" y="206778"/>
                  </a:cubicBezTo>
                  <a:cubicBezTo>
                    <a:pt x="193421" y="206778"/>
                    <a:pt x="193421" y="207492"/>
                    <a:pt x="194070" y="207622"/>
                  </a:cubicBezTo>
                  <a:cubicBezTo>
                    <a:pt x="194395" y="207798"/>
                    <a:pt x="194785" y="207798"/>
                    <a:pt x="195109" y="207622"/>
                  </a:cubicBezTo>
                  <a:cubicBezTo>
                    <a:pt x="197344" y="206174"/>
                    <a:pt x="199116" y="204128"/>
                    <a:pt x="200240" y="201712"/>
                  </a:cubicBezTo>
                  <a:cubicBezTo>
                    <a:pt x="200363" y="203108"/>
                    <a:pt x="200928" y="204434"/>
                    <a:pt x="201863" y="205479"/>
                  </a:cubicBezTo>
                  <a:cubicBezTo>
                    <a:pt x="202753" y="206466"/>
                    <a:pt x="204273" y="206544"/>
                    <a:pt x="205260" y="205654"/>
                  </a:cubicBezTo>
                  <a:cubicBezTo>
                    <a:pt x="205319" y="205602"/>
                    <a:pt x="205377" y="205544"/>
                    <a:pt x="205435" y="205479"/>
                  </a:cubicBezTo>
                  <a:cubicBezTo>
                    <a:pt x="206150" y="204115"/>
                    <a:pt x="204786" y="202427"/>
                    <a:pt x="205435" y="200933"/>
                  </a:cubicBezTo>
                  <a:cubicBezTo>
                    <a:pt x="205572" y="201433"/>
                    <a:pt x="205935" y="201836"/>
                    <a:pt x="206410" y="202037"/>
                  </a:cubicBezTo>
                  <a:cubicBezTo>
                    <a:pt x="206384" y="203265"/>
                    <a:pt x="206117" y="204479"/>
                    <a:pt x="205630" y="205609"/>
                  </a:cubicBezTo>
                  <a:cubicBezTo>
                    <a:pt x="205416" y="206109"/>
                    <a:pt x="205416" y="206668"/>
                    <a:pt x="205630" y="207167"/>
                  </a:cubicBezTo>
                  <a:cubicBezTo>
                    <a:pt x="205955" y="207752"/>
                    <a:pt x="206864" y="207752"/>
                    <a:pt x="207513" y="207557"/>
                  </a:cubicBezTo>
                  <a:cubicBezTo>
                    <a:pt x="210787" y="206758"/>
                    <a:pt x="213735" y="204966"/>
                    <a:pt x="215956" y="202427"/>
                  </a:cubicBezTo>
                  <a:cubicBezTo>
                    <a:pt x="215404" y="203498"/>
                    <a:pt x="215073" y="204667"/>
                    <a:pt x="214982" y="205869"/>
                  </a:cubicBezTo>
                  <a:cubicBezTo>
                    <a:pt x="214852" y="207090"/>
                    <a:pt x="215469" y="208265"/>
                    <a:pt x="216541" y="208856"/>
                  </a:cubicBezTo>
                  <a:cubicBezTo>
                    <a:pt x="218151" y="209382"/>
                    <a:pt x="219892" y="208557"/>
                    <a:pt x="220502" y="206973"/>
                  </a:cubicBezTo>
                  <a:cubicBezTo>
                    <a:pt x="221035" y="205427"/>
                    <a:pt x="221145" y="203771"/>
                    <a:pt x="220827" y="202167"/>
                  </a:cubicBezTo>
                  <a:cubicBezTo>
                    <a:pt x="221671" y="202732"/>
                    <a:pt x="222619" y="203128"/>
                    <a:pt x="223619" y="203336"/>
                  </a:cubicBezTo>
                  <a:cubicBezTo>
                    <a:pt x="223503" y="204687"/>
                    <a:pt x="223217" y="206018"/>
                    <a:pt x="222775" y="207297"/>
                  </a:cubicBezTo>
                  <a:cubicBezTo>
                    <a:pt x="226022" y="207817"/>
                    <a:pt x="228815" y="205219"/>
                    <a:pt x="231088" y="202816"/>
                  </a:cubicBezTo>
                  <a:cubicBezTo>
                    <a:pt x="230529" y="205914"/>
                    <a:pt x="231854" y="209051"/>
                    <a:pt x="234465" y="210804"/>
                  </a:cubicBezTo>
                  <a:cubicBezTo>
                    <a:pt x="234757" y="211071"/>
                    <a:pt x="235212" y="211045"/>
                    <a:pt x="235472" y="210752"/>
                  </a:cubicBezTo>
                  <a:cubicBezTo>
                    <a:pt x="235634" y="210571"/>
                    <a:pt x="235699" y="210324"/>
                    <a:pt x="235634" y="210090"/>
                  </a:cubicBezTo>
                  <a:cubicBezTo>
                    <a:pt x="235634" y="207817"/>
                    <a:pt x="235634" y="205544"/>
                    <a:pt x="236089" y="203596"/>
                  </a:cubicBezTo>
                  <a:cubicBezTo>
                    <a:pt x="237407" y="204914"/>
                    <a:pt x="239160" y="205706"/>
                    <a:pt x="241024" y="205804"/>
                  </a:cubicBezTo>
                  <a:cubicBezTo>
                    <a:pt x="241414" y="205869"/>
                    <a:pt x="241803" y="205869"/>
                    <a:pt x="242193" y="205804"/>
                  </a:cubicBezTo>
                  <a:cubicBezTo>
                    <a:pt x="243005" y="205239"/>
                    <a:pt x="243304" y="204180"/>
                    <a:pt x="242908" y="203271"/>
                  </a:cubicBezTo>
                  <a:cubicBezTo>
                    <a:pt x="242453" y="202420"/>
                    <a:pt x="241784" y="201699"/>
                    <a:pt x="240959" y="201193"/>
                  </a:cubicBezTo>
                  <a:cubicBezTo>
                    <a:pt x="241868" y="200946"/>
                    <a:pt x="242706" y="200498"/>
                    <a:pt x="243427" y="199894"/>
                  </a:cubicBezTo>
                  <a:cubicBezTo>
                    <a:pt x="244187" y="199264"/>
                    <a:pt x="244447" y="198212"/>
                    <a:pt x="244077" y="197296"/>
                  </a:cubicBezTo>
                  <a:cubicBezTo>
                    <a:pt x="243895" y="196991"/>
                    <a:pt x="243654" y="196725"/>
                    <a:pt x="243362" y="196517"/>
                  </a:cubicBezTo>
                  <a:lnTo>
                    <a:pt x="244531" y="195673"/>
                  </a:lnTo>
                  <a:cubicBezTo>
                    <a:pt x="245570" y="196452"/>
                    <a:pt x="244531" y="198206"/>
                    <a:pt x="244986" y="199375"/>
                  </a:cubicBezTo>
                  <a:cubicBezTo>
                    <a:pt x="245440" y="200543"/>
                    <a:pt x="247649" y="200413"/>
                    <a:pt x="249012" y="199375"/>
                  </a:cubicBezTo>
                  <a:cubicBezTo>
                    <a:pt x="251779" y="197770"/>
                    <a:pt x="254130" y="195543"/>
                    <a:pt x="255896" y="192880"/>
                  </a:cubicBezTo>
                  <a:cubicBezTo>
                    <a:pt x="256260" y="195536"/>
                    <a:pt x="258364" y="197615"/>
                    <a:pt x="261027" y="197946"/>
                  </a:cubicBezTo>
                  <a:cubicBezTo>
                    <a:pt x="261442" y="195471"/>
                    <a:pt x="261079" y="192932"/>
                    <a:pt x="259988" y="190672"/>
                  </a:cubicBezTo>
                  <a:cubicBezTo>
                    <a:pt x="262183" y="192516"/>
                    <a:pt x="265112" y="193237"/>
                    <a:pt x="267911" y="192620"/>
                  </a:cubicBezTo>
                  <a:cubicBezTo>
                    <a:pt x="268352" y="192620"/>
                    <a:pt x="268755" y="192367"/>
                    <a:pt x="268950" y="191971"/>
                  </a:cubicBezTo>
                  <a:cubicBezTo>
                    <a:pt x="269021" y="191510"/>
                    <a:pt x="268846" y="191042"/>
                    <a:pt x="268495" y="190737"/>
                  </a:cubicBezTo>
                  <a:cubicBezTo>
                    <a:pt x="267807" y="189919"/>
                    <a:pt x="267040" y="189159"/>
                    <a:pt x="266222" y="188464"/>
                  </a:cubicBezTo>
                  <a:cubicBezTo>
                    <a:pt x="267222" y="188126"/>
                    <a:pt x="268151" y="187600"/>
                    <a:pt x="268950" y="186905"/>
                  </a:cubicBezTo>
                  <a:cubicBezTo>
                    <a:pt x="269612" y="187568"/>
                    <a:pt x="270028" y="188438"/>
                    <a:pt x="270119" y="189373"/>
                  </a:cubicBezTo>
                  <a:cubicBezTo>
                    <a:pt x="272074" y="187230"/>
                    <a:pt x="273476" y="184645"/>
                    <a:pt x="274210" y="181840"/>
                  </a:cubicBezTo>
                  <a:cubicBezTo>
                    <a:pt x="274210" y="183398"/>
                    <a:pt x="274210" y="185347"/>
                    <a:pt x="276029" y="185931"/>
                  </a:cubicBezTo>
                  <a:cubicBezTo>
                    <a:pt x="277847" y="186515"/>
                    <a:pt x="279016" y="185087"/>
                    <a:pt x="279341" y="183528"/>
                  </a:cubicBezTo>
                  <a:cubicBezTo>
                    <a:pt x="279438" y="181996"/>
                    <a:pt x="279100" y="180463"/>
                    <a:pt x="278367" y="179112"/>
                  </a:cubicBezTo>
                  <a:cubicBezTo>
                    <a:pt x="280250" y="179112"/>
                    <a:pt x="281549" y="181255"/>
                    <a:pt x="283497" y="181385"/>
                  </a:cubicBezTo>
                  <a:cubicBezTo>
                    <a:pt x="285023" y="181216"/>
                    <a:pt x="286147" y="179865"/>
                    <a:pt x="286030" y="178333"/>
                  </a:cubicBezTo>
                  <a:cubicBezTo>
                    <a:pt x="285744" y="176839"/>
                    <a:pt x="284640" y="175631"/>
                    <a:pt x="283172" y="175215"/>
                  </a:cubicBezTo>
                  <a:cubicBezTo>
                    <a:pt x="285445" y="175605"/>
                    <a:pt x="288433" y="175215"/>
                    <a:pt x="289017" y="173332"/>
                  </a:cubicBezTo>
                  <a:cubicBezTo>
                    <a:pt x="289232" y="172585"/>
                    <a:pt x="289108" y="171780"/>
                    <a:pt x="288692" y="171124"/>
                  </a:cubicBezTo>
                  <a:cubicBezTo>
                    <a:pt x="289095" y="170533"/>
                    <a:pt x="289212" y="169799"/>
                    <a:pt x="289017" y="169111"/>
                  </a:cubicBezTo>
                  <a:cubicBezTo>
                    <a:pt x="288959" y="168832"/>
                    <a:pt x="288959" y="168546"/>
                    <a:pt x="289017" y="168266"/>
                  </a:cubicBezTo>
                  <a:cubicBezTo>
                    <a:pt x="289017" y="167682"/>
                    <a:pt x="289862" y="167552"/>
                    <a:pt x="290381" y="167358"/>
                  </a:cubicBezTo>
                  <a:cubicBezTo>
                    <a:pt x="291596" y="166851"/>
                    <a:pt x="292219" y="165493"/>
                    <a:pt x="291810" y="164240"/>
                  </a:cubicBezTo>
                  <a:cubicBezTo>
                    <a:pt x="291277" y="163052"/>
                    <a:pt x="289926" y="162461"/>
                    <a:pt x="288692" y="162876"/>
                  </a:cubicBezTo>
                  <a:cubicBezTo>
                    <a:pt x="290420" y="161649"/>
                    <a:pt x="291699" y="159895"/>
                    <a:pt x="292329" y="157876"/>
                  </a:cubicBezTo>
                  <a:cubicBezTo>
                    <a:pt x="292524" y="157330"/>
                    <a:pt x="292524" y="156733"/>
                    <a:pt x="292329" y="156187"/>
                  </a:cubicBezTo>
                  <a:cubicBezTo>
                    <a:pt x="293706" y="156031"/>
                    <a:pt x="294778" y="154908"/>
                    <a:pt x="294862" y="153525"/>
                  </a:cubicBezTo>
                  <a:cubicBezTo>
                    <a:pt x="294817" y="151927"/>
                    <a:pt x="294141" y="150407"/>
                    <a:pt x="292979" y="149303"/>
                  </a:cubicBezTo>
                  <a:cubicBezTo>
                    <a:pt x="291823" y="148193"/>
                    <a:pt x="290862" y="146894"/>
                    <a:pt x="290121" y="145471"/>
                  </a:cubicBezTo>
                  <a:lnTo>
                    <a:pt x="292849" y="143588"/>
                  </a:lnTo>
                  <a:cubicBezTo>
                    <a:pt x="293511" y="142803"/>
                    <a:pt x="293979" y="141867"/>
                    <a:pt x="294213" y="1408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1209824" y="2648880"/>
              <a:ext cx="456371" cy="183200"/>
            </a:xfrm>
            <a:custGeom>
              <a:avLst/>
              <a:gdLst/>
              <a:ahLst/>
              <a:cxnLst/>
              <a:rect l="l" t="t" r="r" b="b"/>
              <a:pathLst>
                <a:path w="295386" h="118576" extrusionOk="0">
                  <a:moveTo>
                    <a:pt x="290706" y="46044"/>
                  </a:moveTo>
                  <a:cubicBezTo>
                    <a:pt x="289738" y="46044"/>
                    <a:pt x="288796" y="45777"/>
                    <a:pt x="287978" y="45264"/>
                  </a:cubicBezTo>
                  <a:lnTo>
                    <a:pt x="289147" y="45264"/>
                  </a:lnTo>
                  <a:cubicBezTo>
                    <a:pt x="289693" y="45271"/>
                    <a:pt x="290206" y="45005"/>
                    <a:pt x="290511" y="44550"/>
                  </a:cubicBezTo>
                  <a:cubicBezTo>
                    <a:pt x="290699" y="44180"/>
                    <a:pt x="290699" y="43751"/>
                    <a:pt x="290511" y="43381"/>
                  </a:cubicBezTo>
                  <a:cubicBezTo>
                    <a:pt x="289660" y="41115"/>
                    <a:pt x="288089" y="39199"/>
                    <a:pt x="286030" y="37926"/>
                  </a:cubicBezTo>
                  <a:cubicBezTo>
                    <a:pt x="288043" y="37212"/>
                    <a:pt x="289991" y="36497"/>
                    <a:pt x="291940" y="35653"/>
                  </a:cubicBezTo>
                  <a:cubicBezTo>
                    <a:pt x="292596" y="35445"/>
                    <a:pt x="293141" y="34978"/>
                    <a:pt x="293433" y="34354"/>
                  </a:cubicBezTo>
                  <a:cubicBezTo>
                    <a:pt x="293570" y="33594"/>
                    <a:pt x="293329" y="32821"/>
                    <a:pt x="292784" y="32276"/>
                  </a:cubicBezTo>
                  <a:cubicBezTo>
                    <a:pt x="290251" y="29340"/>
                    <a:pt x="286283" y="28087"/>
                    <a:pt x="282523" y="29029"/>
                  </a:cubicBezTo>
                  <a:cubicBezTo>
                    <a:pt x="285238" y="27035"/>
                    <a:pt x="286491" y="23606"/>
                    <a:pt x="285705" y="20326"/>
                  </a:cubicBezTo>
                  <a:cubicBezTo>
                    <a:pt x="283848" y="21028"/>
                    <a:pt x="282146" y="22086"/>
                    <a:pt x="280704" y="23444"/>
                  </a:cubicBezTo>
                  <a:cubicBezTo>
                    <a:pt x="279886" y="24002"/>
                    <a:pt x="278990" y="24444"/>
                    <a:pt x="278042" y="24742"/>
                  </a:cubicBezTo>
                  <a:cubicBezTo>
                    <a:pt x="278386" y="23352"/>
                    <a:pt x="277782" y="21904"/>
                    <a:pt x="276548" y="21170"/>
                  </a:cubicBezTo>
                  <a:cubicBezTo>
                    <a:pt x="278444" y="20943"/>
                    <a:pt x="280276" y="20346"/>
                    <a:pt x="281938" y="19417"/>
                  </a:cubicBezTo>
                  <a:cubicBezTo>
                    <a:pt x="282328" y="19248"/>
                    <a:pt x="282646" y="18949"/>
                    <a:pt x="282848" y="18573"/>
                  </a:cubicBezTo>
                  <a:cubicBezTo>
                    <a:pt x="282977" y="18170"/>
                    <a:pt x="282977" y="17741"/>
                    <a:pt x="282848" y="17339"/>
                  </a:cubicBezTo>
                  <a:cubicBezTo>
                    <a:pt x="281672" y="14137"/>
                    <a:pt x="278522" y="12098"/>
                    <a:pt x="275119" y="12338"/>
                  </a:cubicBezTo>
                  <a:cubicBezTo>
                    <a:pt x="277068" y="10786"/>
                    <a:pt x="278035" y="8305"/>
                    <a:pt x="277652" y="5844"/>
                  </a:cubicBezTo>
                  <a:lnTo>
                    <a:pt x="276678" y="5065"/>
                  </a:lnTo>
                  <a:lnTo>
                    <a:pt x="276288" y="5065"/>
                  </a:lnTo>
                  <a:cubicBezTo>
                    <a:pt x="276314" y="4805"/>
                    <a:pt x="276314" y="4545"/>
                    <a:pt x="276288" y="4285"/>
                  </a:cubicBezTo>
                  <a:cubicBezTo>
                    <a:pt x="275704" y="3831"/>
                    <a:pt x="275184" y="3311"/>
                    <a:pt x="274730" y="2727"/>
                  </a:cubicBezTo>
                  <a:lnTo>
                    <a:pt x="274275" y="2727"/>
                  </a:lnTo>
                  <a:lnTo>
                    <a:pt x="274275" y="2727"/>
                  </a:lnTo>
                  <a:cubicBezTo>
                    <a:pt x="273535" y="1876"/>
                    <a:pt x="272859" y="960"/>
                    <a:pt x="272262" y="-1"/>
                  </a:cubicBezTo>
                  <a:cubicBezTo>
                    <a:pt x="272262" y="1817"/>
                    <a:pt x="273431" y="4025"/>
                    <a:pt x="272262" y="5259"/>
                  </a:cubicBezTo>
                  <a:cubicBezTo>
                    <a:pt x="271489" y="5902"/>
                    <a:pt x="270372" y="5902"/>
                    <a:pt x="269599" y="5259"/>
                  </a:cubicBezTo>
                  <a:cubicBezTo>
                    <a:pt x="269625" y="7364"/>
                    <a:pt x="268242" y="9221"/>
                    <a:pt x="266222" y="9805"/>
                  </a:cubicBezTo>
                  <a:cubicBezTo>
                    <a:pt x="267131" y="9351"/>
                    <a:pt x="267716" y="11039"/>
                    <a:pt x="267001" y="11689"/>
                  </a:cubicBezTo>
                  <a:cubicBezTo>
                    <a:pt x="266079" y="12150"/>
                    <a:pt x="265001" y="12150"/>
                    <a:pt x="264079" y="11689"/>
                  </a:cubicBezTo>
                  <a:lnTo>
                    <a:pt x="263105" y="11689"/>
                  </a:lnTo>
                  <a:cubicBezTo>
                    <a:pt x="263884" y="13897"/>
                    <a:pt x="264261" y="16228"/>
                    <a:pt x="264209" y="18573"/>
                  </a:cubicBezTo>
                  <a:cubicBezTo>
                    <a:pt x="264092" y="21930"/>
                    <a:pt x="261845" y="24833"/>
                    <a:pt x="258624" y="25782"/>
                  </a:cubicBezTo>
                  <a:cubicBezTo>
                    <a:pt x="256662" y="22255"/>
                    <a:pt x="255260" y="18443"/>
                    <a:pt x="254467" y="14481"/>
                  </a:cubicBezTo>
                  <a:cubicBezTo>
                    <a:pt x="254214" y="19761"/>
                    <a:pt x="251435" y="24593"/>
                    <a:pt x="246999" y="27470"/>
                  </a:cubicBezTo>
                  <a:cubicBezTo>
                    <a:pt x="246414" y="27860"/>
                    <a:pt x="245570" y="28184"/>
                    <a:pt x="245116" y="27470"/>
                  </a:cubicBezTo>
                  <a:cubicBezTo>
                    <a:pt x="244895" y="27067"/>
                    <a:pt x="244895" y="26574"/>
                    <a:pt x="245116" y="26171"/>
                  </a:cubicBezTo>
                  <a:cubicBezTo>
                    <a:pt x="245116" y="24742"/>
                    <a:pt x="245116" y="23249"/>
                    <a:pt x="245116" y="21820"/>
                  </a:cubicBezTo>
                  <a:cubicBezTo>
                    <a:pt x="243096" y="24008"/>
                    <a:pt x="240609" y="25716"/>
                    <a:pt x="237842" y="26820"/>
                  </a:cubicBezTo>
                  <a:lnTo>
                    <a:pt x="239271" y="27925"/>
                  </a:lnTo>
                  <a:cubicBezTo>
                    <a:pt x="236998" y="30353"/>
                    <a:pt x="234471" y="32529"/>
                    <a:pt x="231737" y="34419"/>
                  </a:cubicBezTo>
                  <a:cubicBezTo>
                    <a:pt x="233835" y="37263"/>
                    <a:pt x="234848" y="40764"/>
                    <a:pt x="234595" y="44290"/>
                  </a:cubicBezTo>
                  <a:cubicBezTo>
                    <a:pt x="234575" y="44628"/>
                    <a:pt x="234439" y="44953"/>
                    <a:pt x="234205" y="45199"/>
                  </a:cubicBezTo>
                  <a:cubicBezTo>
                    <a:pt x="233861" y="45394"/>
                    <a:pt x="233445" y="45394"/>
                    <a:pt x="233101" y="45199"/>
                  </a:cubicBezTo>
                  <a:cubicBezTo>
                    <a:pt x="230477" y="44446"/>
                    <a:pt x="228185" y="42822"/>
                    <a:pt x="226607" y="40588"/>
                  </a:cubicBezTo>
                  <a:cubicBezTo>
                    <a:pt x="225957" y="42212"/>
                    <a:pt x="227776" y="44161"/>
                    <a:pt x="226931" y="45719"/>
                  </a:cubicBezTo>
                  <a:cubicBezTo>
                    <a:pt x="226808" y="45953"/>
                    <a:pt x="226633" y="46154"/>
                    <a:pt x="226412" y="46303"/>
                  </a:cubicBezTo>
                  <a:lnTo>
                    <a:pt x="229334" y="48771"/>
                  </a:lnTo>
                  <a:cubicBezTo>
                    <a:pt x="229659" y="48979"/>
                    <a:pt x="229893" y="49304"/>
                    <a:pt x="229984" y="49681"/>
                  </a:cubicBezTo>
                  <a:cubicBezTo>
                    <a:pt x="229984" y="50135"/>
                    <a:pt x="229594" y="50460"/>
                    <a:pt x="229204" y="50719"/>
                  </a:cubicBezTo>
                  <a:cubicBezTo>
                    <a:pt x="226535" y="52480"/>
                    <a:pt x="223360" y="53298"/>
                    <a:pt x="220177" y="53058"/>
                  </a:cubicBezTo>
                  <a:cubicBezTo>
                    <a:pt x="222912" y="56292"/>
                    <a:pt x="224009" y="60598"/>
                    <a:pt x="223165" y="64747"/>
                  </a:cubicBezTo>
                  <a:cubicBezTo>
                    <a:pt x="223119" y="65059"/>
                    <a:pt x="222983" y="65351"/>
                    <a:pt x="222775" y="65592"/>
                  </a:cubicBezTo>
                  <a:cubicBezTo>
                    <a:pt x="222256" y="66046"/>
                    <a:pt x="221476" y="65592"/>
                    <a:pt x="220892" y="65267"/>
                  </a:cubicBezTo>
                  <a:cubicBezTo>
                    <a:pt x="218866" y="63702"/>
                    <a:pt x="217281" y="61650"/>
                    <a:pt x="216281" y="59292"/>
                  </a:cubicBezTo>
                  <a:cubicBezTo>
                    <a:pt x="216969" y="62020"/>
                    <a:pt x="216125" y="64903"/>
                    <a:pt x="214073" y="66826"/>
                  </a:cubicBezTo>
                  <a:cubicBezTo>
                    <a:pt x="213475" y="67442"/>
                    <a:pt x="212657" y="67793"/>
                    <a:pt x="211800" y="67800"/>
                  </a:cubicBezTo>
                  <a:cubicBezTo>
                    <a:pt x="210832" y="67514"/>
                    <a:pt x="210137" y="66663"/>
                    <a:pt x="210046" y="65657"/>
                  </a:cubicBezTo>
                  <a:cubicBezTo>
                    <a:pt x="208754" y="67871"/>
                    <a:pt x="206663" y="69495"/>
                    <a:pt x="204201" y="70202"/>
                  </a:cubicBezTo>
                  <a:cubicBezTo>
                    <a:pt x="204591" y="71177"/>
                    <a:pt x="205695" y="71631"/>
                    <a:pt x="206085" y="72606"/>
                  </a:cubicBezTo>
                  <a:cubicBezTo>
                    <a:pt x="206474" y="73580"/>
                    <a:pt x="204981" y="75593"/>
                    <a:pt x="203357" y="75658"/>
                  </a:cubicBezTo>
                  <a:cubicBezTo>
                    <a:pt x="201753" y="75554"/>
                    <a:pt x="200169" y="75294"/>
                    <a:pt x="198616" y="74879"/>
                  </a:cubicBezTo>
                  <a:cubicBezTo>
                    <a:pt x="199045" y="76638"/>
                    <a:pt x="199155" y="78470"/>
                    <a:pt x="198941" y="80269"/>
                  </a:cubicBezTo>
                  <a:cubicBezTo>
                    <a:pt x="198941" y="80866"/>
                    <a:pt x="198675" y="81438"/>
                    <a:pt x="198227" y="81828"/>
                  </a:cubicBezTo>
                  <a:cubicBezTo>
                    <a:pt x="197512" y="82282"/>
                    <a:pt x="196668" y="81828"/>
                    <a:pt x="196019" y="81308"/>
                  </a:cubicBezTo>
                  <a:cubicBezTo>
                    <a:pt x="195557" y="80944"/>
                    <a:pt x="195148" y="80535"/>
                    <a:pt x="194785" y="80074"/>
                  </a:cubicBezTo>
                  <a:cubicBezTo>
                    <a:pt x="194428" y="82574"/>
                    <a:pt x="194428" y="85107"/>
                    <a:pt x="194785" y="87608"/>
                  </a:cubicBezTo>
                  <a:cubicBezTo>
                    <a:pt x="192031" y="86594"/>
                    <a:pt x="189849" y="84438"/>
                    <a:pt x="188810" y="81697"/>
                  </a:cubicBezTo>
                  <a:cubicBezTo>
                    <a:pt x="188420" y="83971"/>
                    <a:pt x="185952" y="85269"/>
                    <a:pt x="183809" y="86179"/>
                  </a:cubicBezTo>
                  <a:cubicBezTo>
                    <a:pt x="183472" y="86276"/>
                    <a:pt x="183108" y="86276"/>
                    <a:pt x="182770" y="86179"/>
                  </a:cubicBezTo>
                  <a:cubicBezTo>
                    <a:pt x="181991" y="86179"/>
                    <a:pt x="181861" y="84815"/>
                    <a:pt x="182186" y="84035"/>
                  </a:cubicBezTo>
                  <a:cubicBezTo>
                    <a:pt x="182510" y="83256"/>
                    <a:pt x="183095" y="82542"/>
                    <a:pt x="182965" y="81697"/>
                  </a:cubicBezTo>
                  <a:cubicBezTo>
                    <a:pt x="182082" y="81795"/>
                    <a:pt x="181186" y="81795"/>
                    <a:pt x="180302" y="81697"/>
                  </a:cubicBezTo>
                  <a:cubicBezTo>
                    <a:pt x="177815" y="84639"/>
                    <a:pt x="173516" y="85257"/>
                    <a:pt x="170301" y="83126"/>
                  </a:cubicBezTo>
                  <a:lnTo>
                    <a:pt x="172704" y="88257"/>
                  </a:lnTo>
                  <a:cubicBezTo>
                    <a:pt x="172704" y="88581"/>
                    <a:pt x="172704" y="88971"/>
                    <a:pt x="172704" y="89296"/>
                  </a:cubicBezTo>
                  <a:cubicBezTo>
                    <a:pt x="172704" y="89621"/>
                    <a:pt x="172055" y="89815"/>
                    <a:pt x="171665" y="89815"/>
                  </a:cubicBezTo>
                  <a:cubicBezTo>
                    <a:pt x="168041" y="90114"/>
                    <a:pt x="164554" y="88361"/>
                    <a:pt x="162638" y="85269"/>
                  </a:cubicBezTo>
                  <a:cubicBezTo>
                    <a:pt x="162008" y="88445"/>
                    <a:pt x="159605" y="90971"/>
                    <a:pt x="156468" y="91764"/>
                  </a:cubicBezTo>
                  <a:cubicBezTo>
                    <a:pt x="155819" y="91764"/>
                    <a:pt x="154974" y="91764"/>
                    <a:pt x="154715" y="91244"/>
                  </a:cubicBezTo>
                  <a:cubicBezTo>
                    <a:pt x="154650" y="90991"/>
                    <a:pt x="154650" y="90718"/>
                    <a:pt x="154715" y="90465"/>
                  </a:cubicBezTo>
                  <a:cubicBezTo>
                    <a:pt x="155234" y="87932"/>
                    <a:pt x="155819" y="85399"/>
                    <a:pt x="156403" y="82931"/>
                  </a:cubicBezTo>
                  <a:cubicBezTo>
                    <a:pt x="155403" y="83841"/>
                    <a:pt x="154234" y="84549"/>
                    <a:pt x="152961" y="85010"/>
                  </a:cubicBezTo>
                  <a:cubicBezTo>
                    <a:pt x="151675" y="85451"/>
                    <a:pt x="150253" y="85094"/>
                    <a:pt x="149324" y="84100"/>
                  </a:cubicBezTo>
                  <a:cubicBezTo>
                    <a:pt x="148506" y="82763"/>
                    <a:pt x="148506" y="81087"/>
                    <a:pt x="149324" y="79749"/>
                  </a:cubicBezTo>
                  <a:cubicBezTo>
                    <a:pt x="149610" y="79080"/>
                    <a:pt x="149935" y="78431"/>
                    <a:pt x="150299" y="77801"/>
                  </a:cubicBezTo>
                  <a:cubicBezTo>
                    <a:pt x="148746" y="77099"/>
                    <a:pt x="147227" y="76320"/>
                    <a:pt x="145752" y="75463"/>
                  </a:cubicBezTo>
                  <a:cubicBezTo>
                    <a:pt x="147051" y="76112"/>
                    <a:pt x="146597" y="78320"/>
                    <a:pt x="145298" y="78970"/>
                  </a:cubicBezTo>
                  <a:cubicBezTo>
                    <a:pt x="143921" y="79418"/>
                    <a:pt x="142408" y="79152"/>
                    <a:pt x="141272" y="78256"/>
                  </a:cubicBezTo>
                  <a:cubicBezTo>
                    <a:pt x="140116" y="77411"/>
                    <a:pt x="138901" y="76658"/>
                    <a:pt x="137635" y="75982"/>
                  </a:cubicBezTo>
                  <a:cubicBezTo>
                    <a:pt x="138089" y="77931"/>
                    <a:pt x="138609" y="79944"/>
                    <a:pt x="139128" y="81893"/>
                  </a:cubicBezTo>
                  <a:cubicBezTo>
                    <a:pt x="139258" y="82295"/>
                    <a:pt x="139258" y="82724"/>
                    <a:pt x="139128" y="83126"/>
                  </a:cubicBezTo>
                  <a:cubicBezTo>
                    <a:pt x="139128" y="83841"/>
                    <a:pt x="137894" y="83971"/>
                    <a:pt x="137115" y="83776"/>
                  </a:cubicBezTo>
                  <a:cubicBezTo>
                    <a:pt x="134764" y="83204"/>
                    <a:pt x="132770" y="81639"/>
                    <a:pt x="131660" y="79490"/>
                  </a:cubicBezTo>
                  <a:cubicBezTo>
                    <a:pt x="130621" y="77320"/>
                    <a:pt x="130108" y="74944"/>
                    <a:pt x="130166" y="72541"/>
                  </a:cubicBezTo>
                  <a:cubicBezTo>
                    <a:pt x="129134" y="74606"/>
                    <a:pt x="127471" y="76288"/>
                    <a:pt x="125425" y="77346"/>
                  </a:cubicBezTo>
                  <a:cubicBezTo>
                    <a:pt x="124711" y="77697"/>
                    <a:pt x="123867" y="77697"/>
                    <a:pt x="123152" y="77346"/>
                  </a:cubicBezTo>
                  <a:cubicBezTo>
                    <a:pt x="122243" y="76827"/>
                    <a:pt x="122243" y="75528"/>
                    <a:pt x="122633" y="74554"/>
                  </a:cubicBezTo>
                  <a:cubicBezTo>
                    <a:pt x="123133" y="73638"/>
                    <a:pt x="123484" y="72658"/>
                    <a:pt x="123672" y="71631"/>
                  </a:cubicBezTo>
                  <a:cubicBezTo>
                    <a:pt x="122373" y="71631"/>
                    <a:pt x="121399" y="73515"/>
                    <a:pt x="120165" y="73125"/>
                  </a:cubicBezTo>
                  <a:cubicBezTo>
                    <a:pt x="118931" y="72735"/>
                    <a:pt x="119321" y="71501"/>
                    <a:pt x="119775" y="70462"/>
                  </a:cubicBezTo>
                  <a:cubicBezTo>
                    <a:pt x="117548" y="69222"/>
                    <a:pt x="115723" y="67377"/>
                    <a:pt x="114515" y="65137"/>
                  </a:cubicBezTo>
                  <a:cubicBezTo>
                    <a:pt x="114768" y="67111"/>
                    <a:pt x="115249" y="69053"/>
                    <a:pt x="115944" y="70917"/>
                  </a:cubicBezTo>
                  <a:cubicBezTo>
                    <a:pt x="115944" y="71826"/>
                    <a:pt x="114515" y="71891"/>
                    <a:pt x="113671" y="71566"/>
                  </a:cubicBezTo>
                  <a:cubicBezTo>
                    <a:pt x="115424" y="69384"/>
                    <a:pt x="115073" y="66196"/>
                    <a:pt x="112891" y="64442"/>
                  </a:cubicBezTo>
                  <a:cubicBezTo>
                    <a:pt x="110709" y="62695"/>
                    <a:pt x="107520" y="63046"/>
                    <a:pt x="105767" y="65228"/>
                  </a:cubicBezTo>
                  <a:cubicBezTo>
                    <a:pt x="104806" y="66423"/>
                    <a:pt x="104442" y="67988"/>
                    <a:pt x="104773" y="69488"/>
                  </a:cubicBezTo>
                  <a:cubicBezTo>
                    <a:pt x="104273" y="70086"/>
                    <a:pt x="103539" y="70443"/>
                    <a:pt x="102760" y="70462"/>
                  </a:cubicBezTo>
                  <a:cubicBezTo>
                    <a:pt x="101526" y="70462"/>
                    <a:pt x="100942" y="68968"/>
                    <a:pt x="101007" y="67735"/>
                  </a:cubicBezTo>
                  <a:cubicBezTo>
                    <a:pt x="101241" y="66533"/>
                    <a:pt x="101416" y="65319"/>
                    <a:pt x="101526" y="64098"/>
                  </a:cubicBezTo>
                  <a:cubicBezTo>
                    <a:pt x="100091" y="65072"/>
                    <a:pt x="98545" y="65851"/>
                    <a:pt x="96915" y="66436"/>
                  </a:cubicBezTo>
                  <a:cubicBezTo>
                    <a:pt x="96428" y="66566"/>
                    <a:pt x="95909" y="66566"/>
                    <a:pt x="95421" y="66436"/>
                  </a:cubicBezTo>
                  <a:cubicBezTo>
                    <a:pt x="94383" y="66111"/>
                    <a:pt x="94253" y="64552"/>
                    <a:pt x="94837" y="63513"/>
                  </a:cubicBezTo>
                  <a:lnTo>
                    <a:pt x="94837" y="63513"/>
                  </a:lnTo>
                  <a:cubicBezTo>
                    <a:pt x="92512" y="62916"/>
                    <a:pt x="90538" y="61390"/>
                    <a:pt x="89382" y="59292"/>
                  </a:cubicBezTo>
                  <a:cubicBezTo>
                    <a:pt x="89629" y="61539"/>
                    <a:pt x="90246" y="63734"/>
                    <a:pt x="91200" y="65786"/>
                  </a:cubicBezTo>
                  <a:cubicBezTo>
                    <a:pt x="90421" y="66696"/>
                    <a:pt x="88927" y="66371"/>
                    <a:pt x="87823" y="65786"/>
                  </a:cubicBezTo>
                  <a:cubicBezTo>
                    <a:pt x="84894" y="64202"/>
                    <a:pt x="82686" y="61552"/>
                    <a:pt x="81654" y="58383"/>
                  </a:cubicBezTo>
                  <a:cubicBezTo>
                    <a:pt x="80550" y="62215"/>
                    <a:pt x="78017" y="66306"/>
                    <a:pt x="74120" y="66566"/>
                  </a:cubicBezTo>
                  <a:cubicBezTo>
                    <a:pt x="73841" y="66637"/>
                    <a:pt x="73555" y="66637"/>
                    <a:pt x="73276" y="66566"/>
                  </a:cubicBezTo>
                  <a:cubicBezTo>
                    <a:pt x="72971" y="66306"/>
                    <a:pt x="72808" y="65923"/>
                    <a:pt x="72821" y="65527"/>
                  </a:cubicBezTo>
                  <a:cubicBezTo>
                    <a:pt x="72406" y="62000"/>
                    <a:pt x="73770" y="58500"/>
                    <a:pt x="76458" y="56175"/>
                  </a:cubicBezTo>
                  <a:cubicBezTo>
                    <a:pt x="74789" y="56292"/>
                    <a:pt x="73133" y="56578"/>
                    <a:pt x="71522" y="57019"/>
                  </a:cubicBezTo>
                  <a:cubicBezTo>
                    <a:pt x="69834" y="57019"/>
                    <a:pt x="67691" y="56499"/>
                    <a:pt x="67561" y="54811"/>
                  </a:cubicBezTo>
                  <a:cubicBezTo>
                    <a:pt x="67431" y="53123"/>
                    <a:pt x="68990" y="52148"/>
                    <a:pt x="70419" y="51629"/>
                  </a:cubicBezTo>
                  <a:lnTo>
                    <a:pt x="70419" y="51629"/>
                  </a:lnTo>
                  <a:lnTo>
                    <a:pt x="68275" y="47602"/>
                  </a:lnTo>
                  <a:lnTo>
                    <a:pt x="67691" y="51889"/>
                  </a:lnTo>
                  <a:cubicBezTo>
                    <a:pt x="66061" y="50973"/>
                    <a:pt x="64710" y="49622"/>
                    <a:pt x="63794" y="47992"/>
                  </a:cubicBezTo>
                  <a:cubicBezTo>
                    <a:pt x="61891" y="51220"/>
                    <a:pt x="58787" y="53558"/>
                    <a:pt x="55157" y="54486"/>
                  </a:cubicBezTo>
                  <a:cubicBezTo>
                    <a:pt x="54118" y="54486"/>
                    <a:pt x="52754" y="54811"/>
                    <a:pt x="52234" y="53837"/>
                  </a:cubicBezTo>
                  <a:cubicBezTo>
                    <a:pt x="52007" y="53252"/>
                    <a:pt x="52007" y="52603"/>
                    <a:pt x="52234" y="52018"/>
                  </a:cubicBezTo>
                  <a:cubicBezTo>
                    <a:pt x="52910" y="49577"/>
                    <a:pt x="53962" y="47252"/>
                    <a:pt x="55352" y="45134"/>
                  </a:cubicBezTo>
                  <a:cubicBezTo>
                    <a:pt x="53475" y="46557"/>
                    <a:pt x="51208" y="47375"/>
                    <a:pt x="48857" y="47472"/>
                  </a:cubicBezTo>
                  <a:cubicBezTo>
                    <a:pt x="48461" y="47635"/>
                    <a:pt x="48020" y="47635"/>
                    <a:pt x="47623" y="47472"/>
                  </a:cubicBezTo>
                  <a:cubicBezTo>
                    <a:pt x="46909" y="47018"/>
                    <a:pt x="47104" y="45979"/>
                    <a:pt x="47623" y="45199"/>
                  </a:cubicBezTo>
                  <a:cubicBezTo>
                    <a:pt x="48422" y="43355"/>
                    <a:pt x="49702" y="41764"/>
                    <a:pt x="51325" y="40588"/>
                  </a:cubicBezTo>
                  <a:cubicBezTo>
                    <a:pt x="50104" y="40601"/>
                    <a:pt x="49052" y="39718"/>
                    <a:pt x="48857" y="38511"/>
                  </a:cubicBezTo>
                  <a:lnTo>
                    <a:pt x="48208" y="40069"/>
                  </a:lnTo>
                  <a:cubicBezTo>
                    <a:pt x="46610" y="39705"/>
                    <a:pt x="45389" y="38432"/>
                    <a:pt x="45091" y="36822"/>
                  </a:cubicBezTo>
                  <a:cubicBezTo>
                    <a:pt x="42571" y="38711"/>
                    <a:pt x="39252" y="39160"/>
                    <a:pt x="36323" y="37991"/>
                  </a:cubicBezTo>
                  <a:cubicBezTo>
                    <a:pt x="35934" y="37893"/>
                    <a:pt x="35602" y="37634"/>
                    <a:pt x="35414" y="37277"/>
                  </a:cubicBezTo>
                  <a:cubicBezTo>
                    <a:pt x="35226" y="36822"/>
                    <a:pt x="35226" y="36302"/>
                    <a:pt x="35414" y="35848"/>
                  </a:cubicBezTo>
                  <a:cubicBezTo>
                    <a:pt x="36271" y="34211"/>
                    <a:pt x="37291" y="32665"/>
                    <a:pt x="38466" y="31237"/>
                  </a:cubicBezTo>
                  <a:cubicBezTo>
                    <a:pt x="37167" y="31562"/>
                    <a:pt x="35804" y="31562"/>
                    <a:pt x="34505" y="31237"/>
                  </a:cubicBezTo>
                  <a:cubicBezTo>
                    <a:pt x="33173" y="30827"/>
                    <a:pt x="32362" y="29490"/>
                    <a:pt x="32622" y="28119"/>
                  </a:cubicBezTo>
                  <a:cubicBezTo>
                    <a:pt x="33141" y="26561"/>
                    <a:pt x="35479" y="26041"/>
                    <a:pt x="35674" y="24418"/>
                  </a:cubicBezTo>
                  <a:cubicBezTo>
                    <a:pt x="34843" y="24171"/>
                    <a:pt x="34089" y="23723"/>
                    <a:pt x="33466" y="23119"/>
                  </a:cubicBezTo>
                  <a:cubicBezTo>
                    <a:pt x="33238" y="22905"/>
                    <a:pt x="33057" y="22638"/>
                    <a:pt x="32946" y="22339"/>
                  </a:cubicBezTo>
                  <a:lnTo>
                    <a:pt x="31842" y="23054"/>
                  </a:lnTo>
                  <a:cubicBezTo>
                    <a:pt x="30550" y="20573"/>
                    <a:pt x="30855" y="17560"/>
                    <a:pt x="32622" y="15390"/>
                  </a:cubicBezTo>
                  <a:cubicBezTo>
                    <a:pt x="29452" y="16092"/>
                    <a:pt x="26186" y="14747"/>
                    <a:pt x="24439" y="12014"/>
                  </a:cubicBezTo>
                  <a:cubicBezTo>
                    <a:pt x="24211" y="11669"/>
                    <a:pt x="24101" y="11260"/>
                    <a:pt x="24114" y="10845"/>
                  </a:cubicBezTo>
                  <a:cubicBezTo>
                    <a:pt x="24211" y="10416"/>
                    <a:pt x="24465" y="10046"/>
                    <a:pt x="24828" y="9805"/>
                  </a:cubicBezTo>
                  <a:cubicBezTo>
                    <a:pt x="26270" y="8571"/>
                    <a:pt x="27920" y="7604"/>
                    <a:pt x="29699" y="6948"/>
                  </a:cubicBezTo>
                  <a:cubicBezTo>
                    <a:pt x="28394" y="6474"/>
                    <a:pt x="27530" y="5220"/>
                    <a:pt x="27556" y="3831"/>
                  </a:cubicBezTo>
                  <a:cubicBezTo>
                    <a:pt x="26660" y="4266"/>
                    <a:pt x="25861" y="4883"/>
                    <a:pt x="25218" y="5649"/>
                  </a:cubicBezTo>
                  <a:cubicBezTo>
                    <a:pt x="24056" y="7247"/>
                    <a:pt x="22601" y="8617"/>
                    <a:pt x="20932" y="9676"/>
                  </a:cubicBezTo>
                  <a:cubicBezTo>
                    <a:pt x="19503" y="6636"/>
                    <a:pt x="20016" y="3045"/>
                    <a:pt x="22231" y="519"/>
                  </a:cubicBezTo>
                  <a:lnTo>
                    <a:pt x="20997" y="973"/>
                  </a:lnTo>
                  <a:lnTo>
                    <a:pt x="19308" y="1817"/>
                  </a:lnTo>
                  <a:cubicBezTo>
                    <a:pt x="18918" y="1817"/>
                    <a:pt x="18529" y="2402"/>
                    <a:pt x="18529" y="2856"/>
                  </a:cubicBezTo>
                  <a:cubicBezTo>
                    <a:pt x="18496" y="3266"/>
                    <a:pt x="18639" y="3662"/>
                    <a:pt x="18918" y="3961"/>
                  </a:cubicBezTo>
                  <a:lnTo>
                    <a:pt x="19763" y="4935"/>
                  </a:lnTo>
                  <a:lnTo>
                    <a:pt x="13268" y="3766"/>
                  </a:lnTo>
                  <a:cubicBezTo>
                    <a:pt x="12301" y="7253"/>
                    <a:pt x="13756" y="10962"/>
                    <a:pt x="16840" y="12858"/>
                  </a:cubicBezTo>
                  <a:lnTo>
                    <a:pt x="12034" y="12858"/>
                  </a:lnTo>
                  <a:cubicBezTo>
                    <a:pt x="11742" y="12760"/>
                    <a:pt x="11417" y="12760"/>
                    <a:pt x="11125" y="12858"/>
                  </a:cubicBezTo>
                  <a:cubicBezTo>
                    <a:pt x="10885" y="13131"/>
                    <a:pt x="10729" y="13468"/>
                    <a:pt x="10671" y="13832"/>
                  </a:cubicBezTo>
                  <a:cubicBezTo>
                    <a:pt x="10314" y="17138"/>
                    <a:pt x="12236" y="20261"/>
                    <a:pt x="15347" y="21430"/>
                  </a:cubicBezTo>
                  <a:cubicBezTo>
                    <a:pt x="15347" y="22664"/>
                    <a:pt x="14113" y="23444"/>
                    <a:pt x="13398" y="24483"/>
                  </a:cubicBezTo>
                  <a:cubicBezTo>
                    <a:pt x="12450" y="24060"/>
                    <a:pt x="11534" y="23561"/>
                    <a:pt x="10671" y="22989"/>
                  </a:cubicBezTo>
                  <a:cubicBezTo>
                    <a:pt x="10398" y="22878"/>
                    <a:pt x="10099" y="22878"/>
                    <a:pt x="9826" y="22989"/>
                  </a:cubicBezTo>
                  <a:cubicBezTo>
                    <a:pt x="9508" y="23093"/>
                    <a:pt x="9248" y="23327"/>
                    <a:pt x="9112" y="23638"/>
                  </a:cubicBezTo>
                  <a:cubicBezTo>
                    <a:pt x="6969" y="27451"/>
                    <a:pt x="6969" y="32101"/>
                    <a:pt x="9112" y="35913"/>
                  </a:cubicBezTo>
                  <a:cubicBezTo>
                    <a:pt x="7605" y="35341"/>
                    <a:pt x="5975" y="35140"/>
                    <a:pt x="4371" y="35328"/>
                  </a:cubicBezTo>
                  <a:cubicBezTo>
                    <a:pt x="2709" y="35542"/>
                    <a:pt x="1429" y="36900"/>
                    <a:pt x="1319" y="38575"/>
                  </a:cubicBezTo>
                  <a:cubicBezTo>
                    <a:pt x="1455" y="39484"/>
                    <a:pt x="1839" y="40335"/>
                    <a:pt x="2423" y="41043"/>
                  </a:cubicBezTo>
                  <a:cubicBezTo>
                    <a:pt x="4624" y="43777"/>
                    <a:pt x="7696" y="45680"/>
                    <a:pt x="11125" y="46433"/>
                  </a:cubicBezTo>
                  <a:cubicBezTo>
                    <a:pt x="6729" y="47693"/>
                    <a:pt x="3046" y="50694"/>
                    <a:pt x="929" y="54746"/>
                  </a:cubicBezTo>
                  <a:cubicBezTo>
                    <a:pt x="643" y="55240"/>
                    <a:pt x="507" y="55805"/>
                    <a:pt x="540" y="56370"/>
                  </a:cubicBezTo>
                  <a:cubicBezTo>
                    <a:pt x="540" y="57279"/>
                    <a:pt x="1644" y="57798"/>
                    <a:pt x="2488" y="58123"/>
                  </a:cubicBezTo>
                  <a:cubicBezTo>
                    <a:pt x="3540" y="58571"/>
                    <a:pt x="4657" y="58857"/>
                    <a:pt x="5800" y="58967"/>
                  </a:cubicBezTo>
                  <a:cubicBezTo>
                    <a:pt x="2916" y="62442"/>
                    <a:pt x="1286" y="66793"/>
                    <a:pt x="1189" y="71307"/>
                  </a:cubicBezTo>
                  <a:cubicBezTo>
                    <a:pt x="3910" y="72501"/>
                    <a:pt x="7092" y="71696"/>
                    <a:pt x="8917" y="69359"/>
                  </a:cubicBezTo>
                  <a:cubicBezTo>
                    <a:pt x="7696" y="71989"/>
                    <a:pt x="6884" y="74794"/>
                    <a:pt x="6514" y="77671"/>
                  </a:cubicBezTo>
                  <a:lnTo>
                    <a:pt x="2488" y="75268"/>
                  </a:lnTo>
                  <a:cubicBezTo>
                    <a:pt x="1903" y="75268"/>
                    <a:pt x="1124" y="74619"/>
                    <a:pt x="669" y="75268"/>
                  </a:cubicBezTo>
                  <a:cubicBezTo>
                    <a:pt x="488" y="75437"/>
                    <a:pt x="371" y="75671"/>
                    <a:pt x="345" y="75917"/>
                  </a:cubicBezTo>
                  <a:cubicBezTo>
                    <a:pt x="-792" y="80886"/>
                    <a:pt x="2014" y="85906"/>
                    <a:pt x="6839" y="87543"/>
                  </a:cubicBezTo>
                  <a:lnTo>
                    <a:pt x="2683" y="92283"/>
                  </a:lnTo>
                  <a:cubicBezTo>
                    <a:pt x="2280" y="92640"/>
                    <a:pt x="2059" y="93173"/>
                    <a:pt x="2098" y="93712"/>
                  </a:cubicBezTo>
                  <a:cubicBezTo>
                    <a:pt x="2098" y="94102"/>
                    <a:pt x="2553" y="94361"/>
                    <a:pt x="2877" y="94556"/>
                  </a:cubicBezTo>
                  <a:cubicBezTo>
                    <a:pt x="6352" y="95517"/>
                    <a:pt x="10073" y="94634"/>
                    <a:pt x="12749" y="92218"/>
                  </a:cubicBezTo>
                  <a:cubicBezTo>
                    <a:pt x="13002" y="93686"/>
                    <a:pt x="13535" y="95102"/>
                    <a:pt x="14308" y="96375"/>
                  </a:cubicBezTo>
                  <a:cubicBezTo>
                    <a:pt x="14457" y="96706"/>
                    <a:pt x="14704" y="96979"/>
                    <a:pt x="15022" y="97154"/>
                  </a:cubicBezTo>
                  <a:cubicBezTo>
                    <a:pt x="15541" y="97154"/>
                    <a:pt x="16061" y="96829"/>
                    <a:pt x="16321" y="96375"/>
                  </a:cubicBezTo>
                  <a:cubicBezTo>
                    <a:pt x="17548" y="94771"/>
                    <a:pt x="18457" y="92939"/>
                    <a:pt x="18983" y="90984"/>
                  </a:cubicBezTo>
                  <a:cubicBezTo>
                    <a:pt x="20614" y="91972"/>
                    <a:pt x="22471" y="92530"/>
                    <a:pt x="24374" y="92608"/>
                  </a:cubicBezTo>
                  <a:cubicBezTo>
                    <a:pt x="23445" y="93654"/>
                    <a:pt x="22289" y="94478"/>
                    <a:pt x="20997" y="95011"/>
                  </a:cubicBezTo>
                  <a:cubicBezTo>
                    <a:pt x="19828" y="95790"/>
                    <a:pt x="18594" y="96894"/>
                    <a:pt x="18659" y="98323"/>
                  </a:cubicBezTo>
                  <a:cubicBezTo>
                    <a:pt x="18724" y="99752"/>
                    <a:pt x="20282" y="100856"/>
                    <a:pt x="21711" y="101310"/>
                  </a:cubicBezTo>
                  <a:cubicBezTo>
                    <a:pt x="25010" y="102401"/>
                    <a:pt x="28634" y="101850"/>
                    <a:pt x="31453" y="99816"/>
                  </a:cubicBezTo>
                  <a:cubicBezTo>
                    <a:pt x="30543" y="101765"/>
                    <a:pt x="29569" y="103648"/>
                    <a:pt x="28660" y="105597"/>
                  </a:cubicBezTo>
                  <a:cubicBezTo>
                    <a:pt x="28004" y="106499"/>
                    <a:pt x="27855" y="107675"/>
                    <a:pt x="28270" y="108714"/>
                  </a:cubicBezTo>
                  <a:cubicBezTo>
                    <a:pt x="29050" y="109948"/>
                    <a:pt x="30933" y="109623"/>
                    <a:pt x="32232" y="108714"/>
                  </a:cubicBezTo>
                  <a:cubicBezTo>
                    <a:pt x="35226" y="107006"/>
                    <a:pt x="37388" y="104142"/>
                    <a:pt x="38207" y="100791"/>
                  </a:cubicBezTo>
                  <a:cubicBezTo>
                    <a:pt x="38798" y="103161"/>
                    <a:pt x="40174" y="105266"/>
                    <a:pt x="42103" y="106765"/>
                  </a:cubicBezTo>
                  <a:cubicBezTo>
                    <a:pt x="42506" y="107051"/>
                    <a:pt x="42980" y="107207"/>
                    <a:pt x="43467" y="107220"/>
                  </a:cubicBezTo>
                  <a:cubicBezTo>
                    <a:pt x="44766" y="107220"/>
                    <a:pt x="45415" y="105532"/>
                    <a:pt x="45156" y="104233"/>
                  </a:cubicBezTo>
                  <a:cubicBezTo>
                    <a:pt x="44896" y="102934"/>
                    <a:pt x="44181" y="101830"/>
                    <a:pt x="43922" y="100596"/>
                  </a:cubicBezTo>
                  <a:cubicBezTo>
                    <a:pt x="45857" y="102232"/>
                    <a:pt x="48052" y="103525"/>
                    <a:pt x="50416" y="104428"/>
                  </a:cubicBezTo>
                  <a:lnTo>
                    <a:pt x="49312" y="105207"/>
                  </a:lnTo>
                  <a:cubicBezTo>
                    <a:pt x="50565" y="106830"/>
                    <a:pt x="52741" y="107415"/>
                    <a:pt x="54637" y="106636"/>
                  </a:cubicBezTo>
                  <a:cubicBezTo>
                    <a:pt x="56443" y="105837"/>
                    <a:pt x="58040" y="104635"/>
                    <a:pt x="59313" y="103129"/>
                  </a:cubicBezTo>
                  <a:lnTo>
                    <a:pt x="56391" y="108844"/>
                  </a:lnTo>
                  <a:cubicBezTo>
                    <a:pt x="56209" y="109097"/>
                    <a:pt x="56209" y="109435"/>
                    <a:pt x="56391" y="109688"/>
                  </a:cubicBezTo>
                  <a:cubicBezTo>
                    <a:pt x="56560" y="109720"/>
                    <a:pt x="56741" y="109720"/>
                    <a:pt x="56910" y="109688"/>
                  </a:cubicBezTo>
                  <a:cubicBezTo>
                    <a:pt x="60235" y="110318"/>
                    <a:pt x="63489" y="108279"/>
                    <a:pt x="64379" y="105012"/>
                  </a:cubicBezTo>
                  <a:cubicBezTo>
                    <a:pt x="64626" y="106051"/>
                    <a:pt x="65164" y="106999"/>
                    <a:pt x="65937" y="107740"/>
                  </a:cubicBezTo>
                  <a:cubicBezTo>
                    <a:pt x="66632" y="108513"/>
                    <a:pt x="67827" y="108571"/>
                    <a:pt x="68600" y="107870"/>
                  </a:cubicBezTo>
                  <a:cubicBezTo>
                    <a:pt x="68645" y="107831"/>
                    <a:pt x="68691" y="107785"/>
                    <a:pt x="68730" y="107740"/>
                  </a:cubicBezTo>
                  <a:cubicBezTo>
                    <a:pt x="68925" y="107149"/>
                    <a:pt x="68925" y="106512"/>
                    <a:pt x="68730" y="105921"/>
                  </a:cubicBezTo>
                  <a:cubicBezTo>
                    <a:pt x="68704" y="105642"/>
                    <a:pt x="68704" y="105356"/>
                    <a:pt x="68730" y="105077"/>
                  </a:cubicBezTo>
                  <a:lnTo>
                    <a:pt x="70743" y="105792"/>
                  </a:lnTo>
                  <a:cubicBezTo>
                    <a:pt x="69899" y="106623"/>
                    <a:pt x="69275" y="107649"/>
                    <a:pt x="68925" y="108779"/>
                  </a:cubicBezTo>
                  <a:cubicBezTo>
                    <a:pt x="72146" y="110285"/>
                    <a:pt x="75978" y="109402"/>
                    <a:pt x="78212" y="106636"/>
                  </a:cubicBezTo>
                  <a:cubicBezTo>
                    <a:pt x="78601" y="108519"/>
                    <a:pt x="79056" y="110338"/>
                    <a:pt x="79446" y="112221"/>
                  </a:cubicBezTo>
                  <a:cubicBezTo>
                    <a:pt x="79478" y="112636"/>
                    <a:pt x="79666" y="113033"/>
                    <a:pt x="79965" y="113325"/>
                  </a:cubicBezTo>
                  <a:cubicBezTo>
                    <a:pt x="80614" y="113779"/>
                    <a:pt x="81459" y="113325"/>
                    <a:pt x="81913" y="112480"/>
                  </a:cubicBezTo>
                  <a:cubicBezTo>
                    <a:pt x="83095" y="110968"/>
                    <a:pt x="83933" y="109214"/>
                    <a:pt x="84381" y="107350"/>
                  </a:cubicBezTo>
                  <a:cubicBezTo>
                    <a:pt x="84894" y="108766"/>
                    <a:pt x="85881" y="109961"/>
                    <a:pt x="87174" y="110727"/>
                  </a:cubicBezTo>
                  <a:cubicBezTo>
                    <a:pt x="88544" y="111442"/>
                    <a:pt x="90207" y="111260"/>
                    <a:pt x="91395" y="110273"/>
                  </a:cubicBezTo>
                  <a:cubicBezTo>
                    <a:pt x="92486" y="109292"/>
                    <a:pt x="92577" y="107603"/>
                    <a:pt x="91596" y="106512"/>
                  </a:cubicBezTo>
                  <a:cubicBezTo>
                    <a:pt x="91531" y="106441"/>
                    <a:pt x="91467" y="106376"/>
                    <a:pt x="91395" y="106311"/>
                  </a:cubicBezTo>
                  <a:cubicBezTo>
                    <a:pt x="92545" y="106636"/>
                    <a:pt x="93753" y="106636"/>
                    <a:pt x="94902" y="106311"/>
                  </a:cubicBezTo>
                  <a:cubicBezTo>
                    <a:pt x="95045" y="106369"/>
                    <a:pt x="95214" y="106369"/>
                    <a:pt x="95357" y="106311"/>
                  </a:cubicBezTo>
                  <a:lnTo>
                    <a:pt x="95357" y="107350"/>
                  </a:lnTo>
                  <a:cubicBezTo>
                    <a:pt x="95357" y="107805"/>
                    <a:pt x="95357" y="108454"/>
                    <a:pt x="95357" y="108779"/>
                  </a:cubicBezTo>
                  <a:cubicBezTo>
                    <a:pt x="95766" y="108974"/>
                    <a:pt x="96246" y="108974"/>
                    <a:pt x="96655" y="108779"/>
                  </a:cubicBezTo>
                  <a:cubicBezTo>
                    <a:pt x="98130" y="108285"/>
                    <a:pt x="99533" y="107584"/>
                    <a:pt x="100812" y="106701"/>
                  </a:cubicBezTo>
                  <a:cubicBezTo>
                    <a:pt x="99429" y="109123"/>
                    <a:pt x="98857" y="111922"/>
                    <a:pt x="99188" y="114689"/>
                  </a:cubicBezTo>
                  <a:cubicBezTo>
                    <a:pt x="102241" y="113175"/>
                    <a:pt x="104669" y="110649"/>
                    <a:pt x="106072" y="107545"/>
                  </a:cubicBezTo>
                  <a:cubicBezTo>
                    <a:pt x="106793" y="109500"/>
                    <a:pt x="107800" y="111338"/>
                    <a:pt x="109060" y="113000"/>
                  </a:cubicBezTo>
                  <a:cubicBezTo>
                    <a:pt x="109313" y="113383"/>
                    <a:pt x="109677" y="113676"/>
                    <a:pt x="110099" y="113844"/>
                  </a:cubicBezTo>
                  <a:cubicBezTo>
                    <a:pt x="111268" y="114299"/>
                    <a:pt x="112307" y="112805"/>
                    <a:pt x="112372" y="111572"/>
                  </a:cubicBezTo>
                  <a:cubicBezTo>
                    <a:pt x="112144" y="110325"/>
                    <a:pt x="112144" y="109052"/>
                    <a:pt x="112372" y="107805"/>
                  </a:cubicBezTo>
                  <a:cubicBezTo>
                    <a:pt x="113132" y="109331"/>
                    <a:pt x="114463" y="110500"/>
                    <a:pt x="116074" y="111052"/>
                  </a:cubicBezTo>
                  <a:cubicBezTo>
                    <a:pt x="117697" y="111442"/>
                    <a:pt x="119645" y="109688"/>
                    <a:pt x="118866" y="108259"/>
                  </a:cubicBezTo>
                  <a:cubicBezTo>
                    <a:pt x="118892" y="108156"/>
                    <a:pt x="118892" y="108039"/>
                    <a:pt x="118866" y="107934"/>
                  </a:cubicBezTo>
                  <a:cubicBezTo>
                    <a:pt x="121789" y="107421"/>
                    <a:pt x="124386" y="105759"/>
                    <a:pt x="126075" y="103324"/>
                  </a:cubicBezTo>
                  <a:lnTo>
                    <a:pt x="125295" y="109818"/>
                  </a:lnTo>
                  <a:cubicBezTo>
                    <a:pt x="125133" y="110214"/>
                    <a:pt x="125133" y="110656"/>
                    <a:pt x="125295" y="111052"/>
                  </a:cubicBezTo>
                  <a:cubicBezTo>
                    <a:pt x="125815" y="111831"/>
                    <a:pt x="127049" y="111052"/>
                    <a:pt x="127698" y="110662"/>
                  </a:cubicBezTo>
                  <a:cubicBezTo>
                    <a:pt x="129861" y="108682"/>
                    <a:pt x="131627" y="106298"/>
                    <a:pt x="132894" y="103648"/>
                  </a:cubicBezTo>
                  <a:cubicBezTo>
                    <a:pt x="133335" y="106649"/>
                    <a:pt x="135414" y="109156"/>
                    <a:pt x="138284" y="110143"/>
                  </a:cubicBezTo>
                  <a:cubicBezTo>
                    <a:pt x="138661" y="110273"/>
                    <a:pt x="139076" y="110273"/>
                    <a:pt x="139453" y="110143"/>
                  </a:cubicBezTo>
                  <a:cubicBezTo>
                    <a:pt x="140141" y="109753"/>
                    <a:pt x="140531" y="108980"/>
                    <a:pt x="140427" y="108194"/>
                  </a:cubicBezTo>
                  <a:cubicBezTo>
                    <a:pt x="140531" y="106727"/>
                    <a:pt x="140382" y="105252"/>
                    <a:pt x="139973" y="103843"/>
                  </a:cubicBezTo>
                  <a:cubicBezTo>
                    <a:pt x="141492" y="104830"/>
                    <a:pt x="143298" y="105285"/>
                    <a:pt x="145103" y="105142"/>
                  </a:cubicBezTo>
                  <a:lnTo>
                    <a:pt x="145882" y="105142"/>
                  </a:lnTo>
                  <a:lnTo>
                    <a:pt x="145103" y="107350"/>
                  </a:lnTo>
                  <a:cubicBezTo>
                    <a:pt x="148610" y="108077"/>
                    <a:pt x="152156" y="106304"/>
                    <a:pt x="153676" y="103064"/>
                  </a:cubicBezTo>
                  <a:cubicBezTo>
                    <a:pt x="153637" y="106045"/>
                    <a:pt x="155195" y="108824"/>
                    <a:pt x="157767" y="110338"/>
                  </a:cubicBezTo>
                  <a:cubicBezTo>
                    <a:pt x="158222" y="110338"/>
                    <a:pt x="158806" y="110857"/>
                    <a:pt x="159261" y="110338"/>
                  </a:cubicBezTo>
                  <a:cubicBezTo>
                    <a:pt x="159624" y="110058"/>
                    <a:pt x="159839" y="109630"/>
                    <a:pt x="159845" y="109168"/>
                  </a:cubicBezTo>
                  <a:cubicBezTo>
                    <a:pt x="160235" y="107090"/>
                    <a:pt x="160559" y="105012"/>
                    <a:pt x="160949" y="102674"/>
                  </a:cubicBezTo>
                  <a:cubicBezTo>
                    <a:pt x="161897" y="103525"/>
                    <a:pt x="163034" y="104149"/>
                    <a:pt x="164261" y="104493"/>
                  </a:cubicBezTo>
                  <a:lnTo>
                    <a:pt x="164716" y="104493"/>
                  </a:lnTo>
                  <a:cubicBezTo>
                    <a:pt x="164463" y="106343"/>
                    <a:pt x="163592" y="108058"/>
                    <a:pt x="162248" y="109363"/>
                  </a:cubicBezTo>
                  <a:cubicBezTo>
                    <a:pt x="164054" y="110246"/>
                    <a:pt x="166158" y="110246"/>
                    <a:pt x="167963" y="109363"/>
                  </a:cubicBezTo>
                  <a:cubicBezTo>
                    <a:pt x="169710" y="108415"/>
                    <a:pt x="171288" y="107188"/>
                    <a:pt x="172639" y="105727"/>
                  </a:cubicBezTo>
                  <a:cubicBezTo>
                    <a:pt x="171704" y="108311"/>
                    <a:pt x="172146" y="111201"/>
                    <a:pt x="173808" y="113390"/>
                  </a:cubicBezTo>
                  <a:cubicBezTo>
                    <a:pt x="174263" y="113779"/>
                    <a:pt x="175042" y="114104"/>
                    <a:pt x="175562" y="113714"/>
                  </a:cubicBezTo>
                  <a:cubicBezTo>
                    <a:pt x="175867" y="113442"/>
                    <a:pt x="176074" y="113078"/>
                    <a:pt x="176146" y="112676"/>
                  </a:cubicBezTo>
                  <a:lnTo>
                    <a:pt x="178094" y="105532"/>
                  </a:lnTo>
                  <a:cubicBezTo>
                    <a:pt x="178685" y="106480"/>
                    <a:pt x="179484" y="107279"/>
                    <a:pt x="180432" y="107870"/>
                  </a:cubicBezTo>
                  <a:cubicBezTo>
                    <a:pt x="181302" y="108357"/>
                    <a:pt x="182355" y="108357"/>
                    <a:pt x="183225" y="107870"/>
                  </a:cubicBezTo>
                  <a:cubicBezTo>
                    <a:pt x="183244" y="108883"/>
                    <a:pt x="183088" y="109896"/>
                    <a:pt x="182770" y="110857"/>
                  </a:cubicBezTo>
                  <a:cubicBezTo>
                    <a:pt x="182647" y="111149"/>
                    <a:pt x="182647" y="111474"/>
                    <a:pt x="182770" y="111766"/>
                  </a:cubicBezTo>
                  <a:cubicBezTo>
                    <a:pt x="182770" y="112286"/>
                    <a:pt x="183614" y="112286"/>
                    <a:pt x="184134" y="112221"/>
                  </a:cubicBezTo>
                  <a:cubicBezTo>
                    <a:pt x="187212" y="111766"/>
                    <a:pt x="190024" y="110221"/>
                    <a:pt x="192057" y="107870"/>
                  </a:cubicBezTo>
                  <a:cubicBezTo>
                    <a:pt x="192135" y="110091"/>
                    <a:pt x="192570" y="112286"/>
                    <a:pt x="193356" y="114364"/>
                  </a:cubicBezTo>
                  <a:cubicBezTo>
                    <a:pt x="193356" y="114364"/>
                    <a:pt x="193356" y="115078"/>
                    <a:pt x="194005" y="115208"/>
                  </a:cubicBezTo>
                  <a:cubicBezTo>
                    <a:pt x="194330" y="115384"/>
                    <a:pt x="194720" y="115384"/>
                    <a:pt x="195044" y="115208"/>
                  </a:cubicBezTo>
                  <a:cubicBezTo>
                    <a:pt x="197279" y="113760"/>
                    <a:pt x="199051" y="111714"/>
                    <a:pt x="200175" y="109298"/>
                  </a:cubicBezTo>
                  <a:cubicBezTo>
                    <a:pt x="200298" y="110695"/>
                    <a:pt x="200863" y="112020"/>
                    <a:pt x="201798" y="113065"/>
                  </a:cubicBezTo>
                  <a:cubicBezTo>
                    <a:pt x="202688" y="114052"/>
                    <a:pt x="204208" y="114130"/>
                    <a:pt x="205195" y="113247"/>
                  </a:cubicBezTo>
                  <a:cubicBezTo>
                    <a:pt x="205254" y="113188"/>
                    <a:pt x="205312" y="113130"/>
                    <a:pt x="205370" y="113065"/>
                  </a:cubicBezTo>
                  <a:cubicBezTo>
                    <a:pt x="206085" y="111701"/>
                    <a:pt x="204721" y="110013"/>
                    <a:pt x="205370" y="108519"/>
                  </a:cubicBezTo>
                  <a:cubicBezTo>
                    <a:pt x="205507" y="109019"/>
                    <a:pt x="205870" y="109422"/>
                    <a:pt x="206345" y="109623"/>
                  </a:cubicBezTo>
                  <a:cubicBezTo>
                    <a:pt x="206319" y="110851"/>
                    <a:pt x="206052" y="112065"/>
                    <a:pt x="205565" y="113195"/>
                  </a:cubicBezTo>
                  <a:cubicBezTo>
                    <a:pt x="205351" y="113695"/>
                    <a:pt x="205351" y="114254"/>
                    <a:pt x="205565" y="114754"/>
                  </a:cubicBezTo>
                  <a:cubicBezTo>
                    <a:pt x="205890" y="115338"/>
                    <a:pt x="206799" y="115338"/>
                    <a:pt x="207448" y="115143"/>
                  </a:cubicBezTo>
                  <a:cubicBezTo>
                    <a:pt x="210722" y="114344"/>
                    <a:pt x="213670" y="112552"/>
                    <a:pt x="215891" y="110013"/>
                  </a:cubicBezTo>
                  <a:cubicBezTo>
                    <a:pt x="215339" y="111084"/>
                    <a:pt x="215008" y="112253"/>
                    <a:pt x="214917" y="113455"/>
                  </a:cubicBezTo>
                  <a:cubicBezTo>
                    <a:pt x="214787" y="114676"/>
                    <a:pt x="215404" y="115851"/>
                    <a:pt x="216476" y="116442"/>
                  </a:cubicBezTo>
                  <a:cubicBezTo>
                    <a:pt x="218086" y="116968"/>
                    <a:pt x="219827" y="116143"/>
                    <a:pt x="220437" y="114559"/>
                  </a:cubicBezTo>
                  <a:cubicBezTo>
                    <a:pt x="220970" y="113013"/>
                    <a:pt x="221080" y="111357"/>
                    <a:pt x="220762" y="109753"/>
                  </a:cubicBezTo>
                  <a:cubicBezTo>
                    <a:pt x="221606" y="110318"/>
                    <a:pt x="222554" y="110714"/>
                    <a:pt x="223554" y="110922"/>
                  </a:cubicBezTo>
                  <a:cubicBezTo>
                    <a:pt x="223438" y="112273"/>
                    <a:pt x="223152" y="113604"/>
                    <a:pt x="222710" y="114883"/>
                  </a:cubicBezTo>
                  <a:cubicBezTo>
                    <a:pt x="225957" y="115403"/>
                    <a:pt x="228750" y="112805"/>
                    <a:pt x="231023" y="110402"/>
                  </a:cubicBezTo>
                  <a:cubicBezTo>
                    <a:pt x="230464" y="113500"/>
                    <a:pt x="231789" y="116637"/>
                    <a:pt x="234400" y="118391"/>
                  </a:cubicBezTo>
                  <a:cubicBezTo>
                    <a:pt x="234692" y="118657"/>
                    <a:pt x="235147" y="118631"/>
                    <a:pt x="235407" y="118339"/>
                  </a:cubicBezTo>
                  <a:cubicBezTo>
                    <a:pt x="235569" y="118157"/>
                    <a:pt x="235634" y="117910"/>
                    <a:pt x="235569" y="117676"/>
                  </a:cubicBezTo>
                  <a:cubicBezTo>
                    <a:pt x="235569" y="115403"/>
                    <a:pt x="235569" y="113130"/>
                    <a:pt x="236024" y="111182"/>
                  </a:cubicBezTo>
                  <a:cubicBezTo>
                    <a:pt x="237342" y="112500"/>
                    <a:pt x="239095" y="113292"/>
                    <a:pt x="240959" y="113390"/>
                  </a:cubicBezTo>
                  <a:cubicBezTo>
                    <a:pt x="241349" y="113455"/>
                    <a:pt x="241738" y="113455"/>
                    <a:pt x="242128" y="113390"/>
                  </a:cubicBezTo>
                  <a:cubicBezTo>
                    <a:pt x="242940" y="112825"/>
                    <a:pt x="243239" y="111766"/>
                    <a:pt x="242843" y="110857"/>
                  </a:cubicBezTo>
                  <a:cubicBezTo>
                    <a:pt x="242388" y="110006"/>
                    <a:pt x="241719" y="109285"/>
                    <a:pt x="240894" y="108779"/>
                  </a:cubicBezTo>
                  <a:cubicBezTo>
                    <a:pt x="241803" y="108532"/>
                    <a:pt x="242641" y="108084"/>
                    <a:pt x="243362" y="107480"/>
                  </a:cubicBezTo>
                  <a:cubicBezTo>
                    <a:pt x="244122" y="106844"/>
                    <a:pt x="244382" y="105798"/>
                    <a:pt x="244012" y="104882"/>
                  </a:cubicBezTo>
                  <a:cubicBezTo>
                    <a:pt x="243830" y="104577"/>
                    <a:pt x="243589" y="104311"/>
                    <a:pt x="243297" y="104103"/>
                  </a:cubicBezTo>
                  <a:lnTo>
                    <a:pt x="244466" y="103259"/>
                  </a:lnTo>
                  <a:cubicBezTo>
                    <a:pt x="245505" y="104038"/>
                    <a:pt x="244466" y="105792"/>
                    <a:pt x="244921" y="106960"/>
                  </a:cubicBezTo>
                  <a:cubicBezTo>
                    <a:pt x="245375" y="108129"/>
                    <a:pt x="247584" y="107999"/>
                    <a:pt x="248947" y="106960"/>
                  </a:cubicBezTo>
                  <a:cubicBezTo>
                    <a:pt x="251714" y="105356"/>
                    <a:pt x="254065" y="103129"/>
                    <a:pt x="255831" y="100466"/>
                  </a:cubicBezTo>
                  <a:cubicBezTo>
                    <a:pt x="256195" y="103122"/>
                    <a:pt x="258299" y="105201"/>
                    <a:pt x="260962" y="105532"/>
                  </a:cubicBezTo>
                  <a:cubicBezTo>
                    <a:pt x="261377" y="103057"/>
                    <a:pt x="261014" y="100518"/>
                    <a:pt x="259923" y="98258"/>
                  </a:cubicBezTo>
                  <a:cubicBezTo>
                    <a:pt x="262118" y="100102"/>
                    <a:pt x="265047" y="100823"/>
                    <a:pt x="267846" y="100207"/>
                  </a:cubicBezTo>
                  <a:cubicBezTo>
                    <a:pt x="268287" y="100207"/>
                    <a:pt x="268690" y="99953"/>
                    <a:pt x="268885" y="99557"/>
                  </a:cubicBezTo>
                  <a:cubicBezTo>
                    <a:pt x="268956" y="99096"/>
                    <a:pt x="268781" y="98628"/>
                    <a:pt x="268430" y="98323"/>
                  </a:cubicBezTo>
                  <a:cubicBezTo>
                    <a:pt x="267742" y="97505"/>
                    <a:pt x="266976" y="96745"/>
                    <a:pt x="266157" y="96050"/>
                  </a:cubicBezTo>
                  <a:cubicBezTo>
                    <a:pt x="267157" y="95712"/>
                    <a:pt x="268086" y="95186"/>
                    <a:pt x="268885" y="94492"/>
                  </a:cubicBezTo>
                  <a:cubicBezTo>
                    <a:pt x="269547" y="95154"/>
                    <a:pt x="269963" y="96024"/>
                    <a:pt x="270054" y="96959"/>
                  </a:cubicBezTo>
                  <a:cubicBezTo>
                    <a:pt x="272009" y="94816"/>
                    <a:pt x="273411" y="92231"/>
                    <a:pt x="274145" y="89426"/>
                  </a:cubicBezTo>
                  <a:cubicBezTo>
                    <a:pt x="274145" y="90984"/>
                    <a:pt x="274145" y="92933"/>
                    <a:pt x="275964" y="93517"/>
                  </a:cubicBezTo>
                  <a:cubicBezTo>
                    <a:pt x="277782" y="94102"/>
                    <a:pt x="278951" y="92673"/>
                    <a:pt x="279276" y="91114"/>
                  </a:cubicBezTo>
                  <a:cubicBezTo>
                    <a:pt x="279373" y="89582"/>
                    <a:pt x="279035" y="88049"/>
                    <a:pt x="278302" y="86698"/>
                  </a:cubicBezTo>
                  <a:cubicBezTo>
                    <a:pt x="280185" y="86698"/>
                    <a:pt x="281484" y="88841"/>
                    <a:pt x="283432" y="88971"/>
                  </a:cubicBezTo>
                  <a:cubicBezTo>
                    <a:pt x="284958" y="88802"/>
                    <a:pt x="286082" y="87451"/>
                    <a:pt x="285965" y="85919"/>
                  </a:cubicBezTo>
                  <a:cubicBezTo>
                    <a:pt x="285679" y="84425"/>
                    <a:pt x="284575" y="83217"/>
                    <a:pt x="283107" y="82801"/>
                  </a:cubicBezTo>
                  <a:cubicBezTo>
                    <a:pt x="285380" y="83191"/>
                    <a:pt x="288368" y="82801"/>
                    <a:pt x="288952" y="80918"/>
                  </a:cubicBezTo>
                  <a:cubicBezTo>
                    <a:pt x="289167" y="80171"/>
                    <a:pt x="289043" y="79366"/>
                    <a:pt x="288627" y="78710"/>
                  </a:cubicBezTo>
                  <a:cubicBezTo>
                    <a:pt x="289030" y="78119"/>
                    <a:pt x="289147" y="77385"/>
                    <a:pt x="288952" y="76697"/>
                  </a:cubicBezTo>
                  <a:cubicBezTo>
                    <a:pt x="288894" y="76418"/>
                    <a:pt x="288894" y="76132"/>
                    <a:pt x="288952" y="75853"/>
                  </a:cubicBezTo>
                  <a:cubicBezTo>
                    <a:pt x="288952" y="75268"/>
                    <a:pt x="289797" y="75138"/>
                    <a:pt x="290316" y="74944"/>
                  </a:cubicBezTo>
                  <a:cubicBezTo>
                    <a:pt x="291531" y="74437"/>
                    <a:pt x="292154" y="73080"/>
                    <a:pt x="291745" y="71826"/>
                  </a:cubicBezTo>
                  <a:cubicBezTo>
                    <a:pt x="291212" y="70638"/>
                    <a:pt x="289861" y="70047"/>
                    <a:pt x="288627" y="70462"/>
                  </a:cubicBezTo>
                  <a:cubicBezTo>
                    <a:pt x="290355" y="69235"/>
                    <a:pt x="291634" y="67482"/>
                    <a:pt x="292264" y="65462"/>
                  </a:cubicBezTo>
                  <a:cubicBezTo>
                    <a:pt x="292459" y="64916"/>
                    <a:pt x="292459" y="64319"/>
                    <a:pt x="292264" y="63773"/>
                  </a:cubicBezTo>
                  <a:cubicBezTo>
                    <a:pt x="293641" y="63617"/>
                    <a:pt x="294713" y="62494"/>
                    <a:pt x="294797" y="61111"/>
                  </a:cubicBezTo>
                  <a:cubicBezTo>
                    <a:pt x="294752" y="59506"/>
                    <a:pt x="294076" y="57993"/>
                    <a:pt x="292914" y="56889"/>
                  </a:cubicBezTo>
                  <a:cubicBezTo>
                    <a:pt x="291758" y="55779"/>
                    <a:pt x="290797" y="54480"/>
                    <a:pt x="290056" y="53058"/>
                  </a:cubicBezTo>
                  <a:lnTo>
                    <a:pt x="292784" y="51174"/>
                  </a:lnTo>
                  <a:cubicBezTo>
                    <a:pt x="293667" y="50681"/>
                    <a:pt x="294420" y="49992"/>
                    <a:pt x="294992" y="49161"/>
                  </a:cubicBezTo>
                  <a:cubicBezTo>
                    <a:pt x="295641" y="48317"/>
                    <a:pt x="295641" y="47148"/>
                    <a:pt x="294992" y="46303"/>
                  </a:cubicBezTo>
                  <a:cubicBezTo>
                    <a:pt x="293044" y="45784"/>
                    <a:pt x="291810" y="46109"/>
                    <a:pt x="290706" y="46044"/>
                  </a:cubicBezTo>
                  <a:close/>
                </a:path>
              </a:pathLst>
            </a:custGeom>
            <a:solidFill>
              <a:srgbClr val="A5B8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1094312" y="2722007"/>
              <a:ext cx="200373" cy="127928"/>
            </a:xfrm>
            <a:custGeom>
              <a:avLst/>
              <a:gdLst/>
              <a:ahLst/>
              <a:cxnLst/>
              <a:rect l="l" t="t" r="r" b="b"/>
              <a:pathLst>
                <a:path w="129691" h="82801" extrusionOk="0">
                  <a:moveTo>
                    <a:pt x="109003" y="82801"/>
                  </a:moveTo>
                  <a:cubicBezTo>
                    <a:pt x="76473" y="67675"/>
                    <a:pt x="41546" y="58336"/>
                    <a:pt x="5808" y="55200"/>
                  </a:cubicBezTo>
                  <a:cubicBezTo>
                    <a:pt x="8731" y="48186"/>
                    <a:pt x="17043" y="45393"/>
                    <a:pt x="24512" y="44224"/>
                  </a:cubicBezTo>
                  <a:cubicBezTo>
                    <a:pt x="43027" y="41224"/>
                    <a:pt x="62003" y="42990"/>
                    <a:pt x="79648" y="49355"/>
                  </a:cubicBezTo>
                  <a:cubicBezTo>
                    <a:pt x="49788" y="42373"/>
                    <a:pt x="22589" y="26904"/>
                    <a:pt x="1327" y="4804"/>
                  </a:cubicBezTo>
                  <a:cubicBezTo>
                    <a:pt x="567" y="4180"/>
                    <a:pt x="112" y="3252"/>
                    <a:pt x="93" y="2271"/>
                  </a:cubicBezTo>
                  <a:cubicBezTo>
                    <a:pt x="93" y="777"/>
                    <a:pt x="2171" y="258"/>
                    <a:pt x="3665" y="128"/>
                  </a:cubicBezTo>
                  <a:cubicBezTo>
                    <a:pt x="23375" y="-840"/>
                    <a:pt x="42975" y="3654"/>
                    <a:pt x="60295" y="13116"/>
                  </a:cubicBezTo>
                  <a:cubicBezTo>
                    <a:pt x="77538" y="22553"/>
                    <a:pt x="93845" y="33599"/>
                    <a:pt x="109003" y="46108"/>
                  </a:cubicBezTo>
                  <a:cubicBezTo>
                    <a:pt x="116614" y="51563"/>
                    <a:pt x="123589" y="57856"/>
                    <a:pt x="129784" y="6487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1273967" y="2618420"/>
              <a:ext cx="87751" cy="164559"/>
            </a:xfrm>
            <a:custGeom>
              <a:avLst/>
              <a:gdLst/>
              <a:ahLst/>
              <a:cxnLst/>
              <a:rect l="l" t="t" r="r" b="b"/>
              <a:pathLst>
                <a:path w="56797" h="106511" extrusionOk="0">
                  <a:moveTo>
                    <a:pt x="56890" y="91768"/>
                  </a:moveTo>
                  <a:cubicBezTo>
                    <a:pt x="47785" y="65089"/>
                    <a:pt x="43388" y="37021"/>
                    <a:pt x="43901" y="8836"/>
                  </a:cubicBezTo>
                  <a:cubicBezTo>
                    <a:pt x="38446" y="11453"/>
                    <a:pt x="34647" y="16616"/>
                    <a:pt x="33770" y="22603"/>
                  </a:cubicBezTo>
                  <a:cubicBezTo>
                    <a:pt x="29971" y="36839"/>
                    <a:pt x="29835" y="51808"/>
                    <a:pt x="33381" y="66115"/>
                  </a:cubicBezTo>
                  <a:cubicBezTo>
                    <a:pt x="30374" y="42165"/>
                    <a:pt x="20464" y="19597"/>
                    <a:pt x="4871" y="1172"/>
                  </a:cubicBezTo>
                  <a:cubicBezTo>
                    <a:pt x="4351" y="588"/>
                    <a:pt x="3767" y="-62"/>
                    <a:pt x="2987" y="3"/>
                  </a:cubicBezTo>
                  <a:cubicBezTo>
                    <a:pt x="2208" y="68"/>
                    <a:pt x="1234" y="1432"/>
                    <a:pt x="1039" y="2601"/>
                  </a:cubicBezTo>
                  <a:cubicBezTo>
                    <a:pt x="-1286" y="17993"/>
                    <a:pt x="695" y="33722"/>
                    <a:pt x="6754" y="48061"/>
                  </a:cubicBezTo>
                  <a:cubicBezTo>
                    <a:pt x="12794" y="62271"/>
                    <a:pt x="20119" y="75903"/>
                    <a:pt x="28640" y="88781"/>
                  </a:cubicBezTo>
                  <a:cubicBezTo>
                    <a:pt x="32290" y="95165"/>
                    <a:pt x="36641" y="101107"/>
                    <a:pt x="41629" y="10651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1175553" y="2649782"/>
              <a:ext cx="169168" cy="181911"/>
            </a:xfrm>
            <a:custGeom>
              <a:avLst/>
              <a:gdLst/>
              <a:ahLst/>
              <a:cxnLst/>
              <a:rect l="l" t="t" r="r" b="b"/>
              <a:pathLst>
                <a:path w="109494" h="117742" extrusionOk="0">
                  <a:moveTo>
                    <a:pt x="92962" y="105986"/>
                  </a:moveTo>
                  <a:cubicBezTo>
                    <a:pt x="52515" y="80255"/>
                    <a:pt x="20290" y="43478"/>
                    <a:pt x="93" y="-1"/>
                  </a:cubicBezTo>
                  <a:cubicBezTo>
                    <a:pt x="49709" y="22339"/>
                    <a:pt x="81077" y="71436"/>
                    <a:pt x="109587" y="11774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1874529" y="2515047"/>
              <a:ext cx="454863" cy="226874"/>
            </a:xfrm>
            <a:custGeom>
              <a:avLst/>
              <a:gdLst/>
              <a:ahLst/>
              <a:cxnLst/>
              <a:rect l="l" t="t" r="r" b="b"/>
              <a:pathLst>
                <a:path w="294410" h="146844" extrusionOk="0">
                  <a:moveTo>
                    <a:pt x="293594" y="98128"/>
                  </a:moveTo>
                  <a:cubicBezTo>
                    <a:pt x="294133" y="97712"/>
                    <a:pt x="294231" y="96933"/>
                    <a:pt x="293809" y="96394"/>
                  </a:cubicBezTo>
                  <a:cubicBezTo>
                    <a:pt x="293750" y="96316"/>
                    <a:pt x="293672" y="96245"/>
                    <a:pt x="293594" y="96180"/>
                  </a:cubicBezTo>
                  <a:cubicBezTo>
                    <a:pt x="292549" y="95913"/>
                    <a:pt x="291458" y="95913"/>
                    <a:pt x="290412" y="96180"/>
                  </a:cubicBezTo>
                  <a:cubicBezTo>
                    <a:pt x="289477" y="96186"/>
                    <a:pt x="288555" y="96004"/>
                    <a:pt x="287684" y="95660"/>
                  </a:cubicBezTo>
                  <a:lnTo>
                    <a:pt x="288853" y="95660"/>
                  </a:lnTo>
                  <a:cubicBezTo>
                    <a:pt x="289373" y="95660"/>
                    <a:pt x="289957" y="95660"/>
                    <a:pt x="290217" y="95141"/>
                  </a:cubicBezTo>
                  <a:cubicBezTo>
                    <a:pt x="290347" y="94894"/>
                    <a:pt x="290347" y="94608"/>
                    <a:pt x="290217" y="94361"/>
                  </a:cubicBezTo>
                  <a:cubicBezTo>
                    <a:pt x="289204" y="92608"/>
                    <a:pt x="287626" y="91257"/>
                    <a:pt x="285736" y="90530"/>
                  </a:cubicBezTo>
                  <a:lnTo>
                    <a:pt x="291646" y="88906"/>
                  </a:lnTo>
                  <a:cubicBezTo>
                    <a:pt x="292230" y="88906"/>
                    <a:pt x="292945" y="88516"/>
                    <a:pt x="293140" y="88062"/>
                  </a:cubicBezTo>
                  <a:cubicBezTo>
                    <a:pt x="293334" y="87607"/>
                    <a:pt x="293140" y="86958"/>
                    <a:pt x="292490" y="86568"/>
                  </a:cubicBezTo>
                  <a:cubicBezTo>
                    <a:pt x="289522" y="84451"/>
                    <a:pt x="285814" y="83626"/>
                    <a:pt x="282229" y="84295"/>
                  </a:cubicBezTo>
                  <a:cubicBezTo>
                    <a:pt x="284671" y="83379"/>
                    <a:pt x="286041" y="80788"/>
                    <a:pt x="285411" y="78255"/>
                  </a:cubicBezTo>
                  <a:cubicBezTo>
                    <a:pt x="283625" y="78645"/>
                    <a:pt x="281924" y="79372"/>
                    <a:pt x="280411" y="80399"/>
                  </a:cubicBezTo>
                  <a:cubicBezTo>
                    <a:pt x="279560" y="80808"/>
                    <a:pt x="278670" y="81113"/>
                    <a:pt x="277748" y="81308"/>
                  </a:cubicBezTo>
                  <a:cubicBezTo>
                    <a:pt x="277995" y="80217"/>
                    <a:pt x="277333" y="79126"/>
                    <a:pt x="276254" y="78840"/>
                  </a:cubicBezTo>
                  <a:cubicBezTo>
                    <a:pt x="278099" y="78671"/>
                    <a:pt x="279911" y="78255"/>
                    <a:pt x="281645" y="77606"/>
                  </a:cubicBezTo>
                  <a:cubicBezTo>
                    <a:pt x="281982" y="77463"/>
                    <a:pt x="282288" y="77268"/>
                    <a:pt x="282554" y="77021"/>
                  </a:cubicBezTo>
                  <a:cubicBezTo>
                    <a:pt x="282703" y="76762"/>
                    <a:pt x="282703" y="76437"/>
                    <a:pt x="282554" y="76177"/>
                  </a:cubicBezTo>
                  <a:cubicBezTo>
                    <a:pt x="280982" y="73735"/>
                    <a:pt x="278170" y="72378"/>
                    <a:pt x="275280" y="72670"/>
                  </a:cubicBezTo>
                  <a:cubicBezTo>
                    <a:pt x="277280" y="71833"/>
                    <a:pt x="278294" y="69598"/>
                    <a:pt x="277618" y="67540"/>
                  </a:cubicBezTo>
                  <a:lnTo>
                    <a:pt x="276449" y="67540"/>
                  </a:lnTo>
                  <a:cubicBezTo>
                    <a:pt x="276384" y="67306"/>
                    <a:pt x="276274" y="67085"/>
                    <a:pt x="276125" y="66890"/>
                  </a:cubicBezTo>
                  <a:cubicBezTo>
                    <a:pt x="275559" y="66377"/>
                    <a:pt x="274897" y="65981"/>
                    <a:pt x="274176" y="65721"/>
                  </a:cubicBezTo>
                  <a:cubicBezTo>
                    <a:pt x="274696" y="64617"/>
                    <a:pt x="277099" y="64617"/>
                    <a:pt x="277943" y="63643"/>
                  </a:cubicBezTo>
                  <a:cubicBezTo>
                    <a:pt x="278787" y="62669"/>
                    <a:pt x="277943" y="61695"/>
                    <a:pt x="276709" y="61240"/>
                  </a:cubicBezTo>
                  <a:cubicBezTo>
                    <a:pt x="275462" y="60799"/>
                    <a:pt x="274131" y="60623"/>
                    <a:pt x="272812" y="60721"/>
                  </a:cubicBezTo>
                  <a:cubicBezTo>
                    <a:pt x="274222" y="59916"/>
                    <a:pt x="275546" y="58980"/>
                    <a:pt x="276774" y="57928"/>
                  </a:cubicBezTo>
                  <a:cubicBezTo>
                    <a:pt x="276774" y="57928"/>
                    <a:pt x="277358" y="57344"/>
                    <a:pt x="277228" y="57019"/>
                  </a:cubicBezTo>
                  <a:cubicBezTo>
                    <a:pt x="277099" y="56694"/>
                    <a:pt x="276839" y="56565"/>
                    <a:pt x="276514" y="56434"/>
                  </a:cubicBezTo>
                  <a:cubicBezTo>
                    <a:pt x="273728" y="55194"/>
                    <a:pt x="270591" y="55006"/>
                    <a:pt x="267682" y="55915"/>
                  </a:cubicBezTo>
                  <a:cubicBezTo>
                    <a:pt x="267571" y="54610"/>
                    <a:pt x="266623" y="53531"/>
                    <a:pt x="265344" y="53252"/>
                  </a:cubicBezTo>
                  <a:lnTo>
                    <a:pt x="264370" y="54227"/>
                  </a:lnTo>
                  <a:cubicBezTo>
                    <a:pt x="264272" y="53194"/>
                    <a:pt x="263396" y="52402"/>
                    <a:pt x="262357" y="52408"/>
                  </a:cubicBezTo>
                  <a:cubicBezTo>
                    <a:pt x="264091" y="51960"/>
                    <a:pt x="265682" y="51064"/>
                    <a:pt x="266968" y="49810"/>
                  </a:cubicBezTo>
                  <a:cubicBezTo>
                    <a:pt x="267422" y="49356"/>
                    <a:pt x="267747" y="48641"/>
                    <a:pt x="266968" y="48252"/>
                  </a:cubicBezTo>
                  <a:cubicBezTo>
                    <a:pt x="266597" y="48018"/>
                    <a:pt x="266169" y="47881"/>
                    <a:pt x="265734" y="47862"/>
                  </a:cubicBezTo>
                  <a:cubicBezTo>
                    <a:pt x="263396" y="47583"/>
                    <a:pt x="261032" y="47804"/>
                    <a:pt x="258785" y="48512"/>
                  </a:cubicBezTo>
                  <a:cubicBezTo>
                    <a:pt x="260499" y="47362"/>
                    <a:pt x="262019" y="45933"/>
                    <a:pt x="263266" y="44290"/>
                  </a:cubicBezTo>
                  <a:cubicBezTo>
                    <a:pt x="263610" y="43979"/>
                    <a:pt x="263779" y="43517"/>
                    <a:pt x="263720" y="43056"/>
                  </a:cubicBezTo>
                  <a:cubicBezTo>
                    <a:pt x="263396" y="42277"/>
                    <a:pt x="262097" y="42147"/>
                    <a:pt x="260993" y="42147"/>
                  </a:cubicBezTo>
                  <a:cubicBezTo>
                    <a:pt x="257421" y="42219"/>
                    <a:pt x="253966" y="43426"/>
                    <a:pt x="251121" y="45589"/>
                  </a:cubicBezTo>
                  <a:cubicBezTo>
                    <a:pt x="250537" y="44193"/>
                    <a:pt x="249478" y="43043"/>
                    <a:pt x="248134" y="42342"/>
                  </a:cubicBezTo>
                  <a:lnTo>
                    <a:pt x="246705" y="45134"/>
                  </a:lnTo>
                  <a:cubicBezTo>
                    <a:pt x="246251" y="44160"/>
                    <a:pt x="245861" y="43121"/>
                    <a:pt x="245406" y="42082"/>
                  </a:cubicBezTo>
                  <a:lnTo>
                    <a:pt x="245406" y="42082"/>
                  </a:lnTo>
                  <a:cubicBezTo>
                    <a:pt x="246900" y="42082"/>
                    <a:pt x="248653" y="41433"/>
                    <a:pt x="248848" y="40329"/>
                  </a:cubicBezTo>
                  <a:cubicBezTo>
                    <a:pt x="249043" y="39225"/>
                    <a:pt x="247160" y="38315"/>
                    <a:pt x="245471" y="38250"/>
                  </a:cubicBezTo>
                  <a:cubicBezTo>
                    <a:pt x="243809" y="38380"/>
                    <a:pt x="242133" y="38380"/>
                    <a:pt x="240471" y="38250"/>
                  </a:cubicBezTo>
                  <a:cubicBezTo>
                    <a:pt x="243218" y="37439"/>
                    <a:pt x="245309" y="35205"/>
                    <a:pt x="245926" y="32405"/>
                  </a:cubicBezTo>
                  <a:cubicBezTo>
                    <a:pt x="246082" y="32165"/>
                    <a:pt x="246082" y="31860"/>
                    <a:pt x="245926" y="31626"/>
                  </a:cubicBezTo>
                  <a:cubicBezTo>
                    <a:pt x="245673" y="31561"/>
                    <a:pt x="245400" y="31561"/>
                    <a:pt x="245147" y="31626"/>
                  </a:cubicBezTo>
                  <a:cubicBezTo>
                    <a:pt x="241542" y="31425"/>
                    <a:pt x="238094" y="33126"/>
                    <a:pt x="236054" y="36107"/>
                  </a:cubicBezTo>
                  <a:cubicBezTo>
                    <a:pt x="235509" y="33555"/>
                    <a:pt x="233872" y="31373"/>
                    <a:pt x="231573" y="30133"/>
                  </a:cubicBezTo>
                  <a:cubicBezTo>
                    <a:pt x="230573" y="29477"/>
                    <a:pt x="229333" y="29314"/>
                    <a:pt x="228196" y="29678"/>
                  </a:cubicBezTo>
                  <a:cubicBezTo>
                    <a:pt x="228722" y="31107"/>
                    <a:pt x="228898" y="32646"/>
                    <a:pt x="228716" y="34159"/>
                  </a:cubicBezTo>
                  <a:cubicBezTo>
                    <a:pt x="227794" y="32373"/>
                    <a:pt x="226170" y="31055"/>
                    <a:pt x="224235" y="30522"/>
                  </a:cubicBezTo>
                  <a:lnTo>
                    <a:pt x="224560" y="30522"/>
                  </a:lnTo>
                  <a:cubicBezTo>
                    <a:pt x="225274" y="29873"/>
                    <a:pt x="225469" y="28834"/>
                    <a:pt x="224560" y="28444"/>
                  </a:cubicBezTo>
                  <a:cubicBezTo>
                    <a:pt x="224092" y="28340"/>
                    <a:pt x="223605" y="28340"/>
                    <a:pt x="223131" y="28444"/>
                  </a:cubicBezTo>
                  <a:cubicBezTo>
                    <a:pt x="221436" y="28580"/>
                    <a:pt x="219760" y="28886"/>
                    <a:pt x="218130" y="29353"/>
                  </a:cubicBezTo>
                  <a:cubicBezTo>
                    <a:pt x="218487" y="28528"/>
                    <a:pt x="218903" y="27723"/>
                    <a:pt x="219364" y="26950"/>
                  </a:cubicBezTo>
                  <a:cubicBezTo>
                    <a:pt x="219702" y="26158"/>
                    <a:pt x="219332" y="25242"/>
                    <a:pt x="218539" y="24905"/>
                  </a:cubicBezTo>
                  <a:cubicBezTo>
                    <a:pt x="218429" y="24859"/>
                    <a:pt x="218312" y="24827"/>
                    <a:pt x="218195" y="24807"/>
                  </a:cubicBezTo>
                  <a:cubicBezTo>
                    <a:pt x="217448" y="24729"/>
                    <a:pt x="216701" y="24892"/>
                    <a:pt x="216052" y="25262"/>
                  </a:cubicBezTo>
                  <a:cubicBezTo>
                    <a:pt x="214415" y="25957"/>
                    <a:pt x="213045" y="27164"/>
                    <a:pt x="212155" y="28704"/>
                  </a:cubicBezTo>
                  <a:cubicBezTo>
                    <a:pt x="212175" y="25931"/>
                    <a:pt x="210421" y="23450"/>
                    <a:pt x="207804" y="22534"/>
                  </a:cubicBezTo>
                  <a:cubicBezTo>
                    <a:pt x="207025" y="22145"/>
                    <a:pt x="205661" y="22015"/>
                    <a:pt x="205401" y="22534"/>
                  </a:cubicBezTo>
                  <a:cubicBezTo>
                    <a:pt x="205661" y="23885"/>
                    <a:pt x="205661" y="25275"/>
                    <a:pt x="205401" y="26626"/>
                  </a:cubicBezTo>
                  <a:cubicBezTo>
                    <a:pt x="204538" y="24794"/>
                    <a:pt x="203128" y="23281"/>
                    <a:pt x="201375" y="22274"/>
                  </a:cubicBezTo>
                  <a:cubicBezTo>
                    <a:pt x="202089" y="21625"/>
                    <a:pt x="202479" y="20781"/>
                    <a:pt x="201375" y="20391"/>
                  </a:cubicBezTo>
                  <a:cubicBezTo>
                    <a:pt x="200271" y="20001"/>
                    <a:pt x="198907" y="20975"/>
                    <a:pt x="197608" y="20911"/>
                  </a:cubicBezTo>
                  <a:cubicBezTo>
                    <a:pt x="197608" y="20196"/>
                    <a:pt x="198712" y="19677"/>
                    <a:pt x="199232" y="19027"/>
                  </a:cubicBezTo>
                  <a:cubicBezTo>
                    <a:pt x="199751" y="18378"/>
                    <a:pt x="200076" y="17534"/>
                    <a:pt x="199232" y="17014"/>
                  </a:cubicBezTo>
                  <a:cubicBezTo>
                    <a:pt x="198491" y="16780"/>
                    <a:pt x="197699" y="16780"/>
                    <a:pt x="196959" y="17014"/>
                  </a:cubicBezTo>
                  <a:cubicBezTo>
                    <a:pt x="194867" y="17339"/>
                    <a:pt x="192913" y="18235"/>
                    <a:pt x="191309" y="19612"/>
                  </a:cubicBezTo>
                  <a:cubicBezTo>
                    <a:pt x="191893" y="17995"/>
                    <a:pt x="191893" y="16228"/>
                    <a:pt x="191309" y="14611"/>
                  </a:cubicBezTo>
                  <a:cubicBezTo>
                    <a:pt x="190419" y="12812"/>
                    <a:pt x="188821" y="11468"/>
                    <a:pt x="186892" y="10909"/>
                  </a:cubicBezTo>
                  <a:cubicBezTo>
                    <a:pt x="186224" y="10539"/>
                    <a:pt x="185418" y="10539"/>
                    <a:pt x="184749" y="10909"/>
                  </a:cubicBezTo>
                  <a:cubicBezTo>
                    <a:pt x="184600" y="11169"/>
                    <a:pt x="184600" y="11494"/>
                    <a:pt x="184749" y="11754"/>
                  </a:cubicBezTo>
                  <a:lnTo>
                    <a:pt x="184749" y="16040"/>
                  </a:lnTo>
                  <a:cubicBezTo>
                    <a:pt x="183665" y="15423"/>
                    <a:pt x="182645" y="14709"/>
                    <a:pt x="181697" y="13897"/>
                  </a:cubicBezTo>
                  <a:cubicBezTo>
                    <a:pt x="180574" y="13124"/>
                    <a:pt x="179223" y="12760"/>
                    <a:pt x="177865" y="12857"/>
                  </a:cubicBezTo>
                  <a:cubicBezTo>
                    <a:pt x="176437" y="12857"/>
                    <a:pt x="175592" y="14546"/>
                    <a:pt x="176697" y="15196"/>
                  </a:cubicBezTo>
                  <a:cubicBezTo>
                    <a:pt x="175463" y="14416"/>
                    <a:pt x="174099" y="13702"/>
                    <a:pt x="172735" y="12987"/>
                  </a:cubicBezTo>
                  <a:cubicBezTo>
                    <a:pt x="173222" y="12611"/>
                    <a:pt x="173676" y="12195"/>
                    <a:pt x="174099" y="11754"/>
                  </a:cubicBezTo>
                  <a:cubicBezTo>
                    <a:pt x="175008" y="10909"/>
                    <a:pt x="175657" y="9740"/>
                    <a:pt x="174943" y="8766"/>
                  </a:cubicBezTo>
                  <a:cubicBezTo>
                    <a:pt x="174034" y="7870"/>
                    <a:pt x="172767" y="7435"/>
                    <a:pt x="171501" y="7597"/>
                  </a:cubicBezTo>
                  <a:cubicBezTo>
                    <a:pt x="170228" y="7753"/>
                    <a:pt x="168981" y="8078"/>
                    <a:pt x="167799" y="8571"/>
                  </a:cubicBezTo>
                  <a:cubicBezTo>
                    <a:pt x="168838" y="6948"/>
                    <a:pt x="169942" y="5324"/>
                    <a:pt x="170981" y="3636"/>
                  </a:cubicBezTo>
                  <a:cubicBezTo>
                    <a:pt x="171072" y="3474"/>
                    <a:pt x="171072" y="3279"/>
                    <a:pt x="170981" y="3116"/>
                  </a:cubicBezTo>
                  <a:cubicBezTo>
                    <a:pt x="170981" y="2662"/>
                    <a:pt x="170072" y="2467"/>
                    <a:pt x="169423" y="2467"/>
                  </a:cubicBezTo>
                  <a:cubicBezTo>
                    <a:pt x="166565" y="2382"/>
                    <a:pt x="163844" y="3655"/>
                    <a:pt x="162084" y="5909"/>
                  </a:cubicBezTo>
                  <a:cubicBezTo>
                    <a:pt x="160337" y="3214"/>
                    <a:pt x="157369" y="1557"/>
                    <a:pt x="154161" y="1492"/>
                  </a:cubicBezTo>
                  <a:cubicBezTo>
                    <a:pt x="153772" y="1492"/>
                    <a:pt x="153252" y="1492"/>
                    <a:pt x="153057" y="1492"/>
                  </a:cubicBezTo>
                  <a:cubicBezTo>
                    <a:pt x="152862" y="1492"/>
                    <a:pt x="153057" y="1947"/>
                    <a:pt x="153057" y="2207"/>
                  </a:cubicBezTo>
                  <a:cubicBezTo>
                    <a:pt x="153447" y="3506"/>
                    <a:pt x="153901" y="4740"/>
                    <a:pt x="154291" y="6039"/>
                  </a:cubicBezTo>
                  <a:cubicBezTo>
                    <a:pt x="151245" y="4136"/>
                    <a:pt x="147427" y="3967"/>
                    <a:pt x="144225" y="5584"/>
                  </a:cubicBezTo>
                  <a:cubicBezTo>
                    <a:pt x="143342" y="5519"/>
                    <a:pt x="142445" y="5519"/>
                    <a:pt x="141562" y="5584"/>
                  </a:cubicBezTo>
                  <a:cubicBezTo>
                    <a:pt x="141562" y="5000"/>
                    <a:pt x="142342" y="4610"/>
                    <a:pt x="142861" y="4090"/>
                  </a:cubicBezTo>
                  <a:cubicBezTo>
                    <a:pt x="143381" y="3571"/>
                    <a:pt x="143445" y="2791"/>
                    <a:pt x="142861" y="2532"/>
                  </a:cubicBezTo>
                  <a:lnTo>
                    <a:pt x="141822" y="2532"/>
                  </a:lnTo>
                  <a:cubicBezTo>
                    <a:pt x="139549" y="2856"/>
                    <a:pt x="136886" y="3376"/>
                    <a:pt x="135977" y="4935"/>
                  </a:cubicBezTo>
                  <a:cubicBezTo>
                    <a:pt x="135334" y="2636"/>
                    <a:pt x="133613" y="798"/>
                    <a:pt x="131366" y="-1"/>
                  </a:cubicBezTo>
                  <a:cubicBezTo>
                    <a:pt x="131282" y="1798"/>
                    <a:pt x="130840" y="3564"/>
                    <a:pt x="130067" y="5194"/>
                  </a:cubicBezTo>
                  <a:cubicBezTo>
                    <a:pt x="129794" y="4805"/>
                    <a:pt x="129470" y="4454"/>
                    <a:pt x="129093" y="4155"/>
                  </a:cubicBezTo>
                  <a:cubicBezTo>
                    <a:pt x="128574" y="3610"/>
                    <a:pt x="127820" y="3363"/>
                    <a:pt x="127080" y="3506"/>
                  </a:cubicBezTo>
                  <a:cubicBezTo>
                    <a:pt x="126606" y="3662"/>
                    <a:pt x="126229" y="4019"/>
                    <a:pt x="126041" y="4480"/>
                  </a:cubicBezTo>
                  <a:cubicBezTo>
                    <a:pt x="125469" y="5629"/>
                    <a:pt x="125196" y="6902"/>
                    <a:pt x="125261" y="8182"/>
                  </a:cubicBezTo>
                  <a:cubicBezTo>
                    <a:pt x="123703" y="8182"/>
                    <a:pt x="122404" y="7143"/>
                    <a:pt x="120780" y="6948"/>
                  </a:cubicBezTo>
                  <a:cubicBezTo>
                    <a:pt x="119157" y="6753"/>
                    <a:pt x="117209" y="7597"/>
                    <a:pt x="117468" y="8701"/>
                  </a:cubicBezTo>
                  <a:cubicBezTo>
                    <a:pt x="117728" y="9805"/>
                    <a:pt x="118637" y="9870"/>
                    <a:pt x="118832" y="10585"/>
                  </a:cubicBezTo>
                  <a:cubicBezTo>
                    <a:pt x="116494" y="10721"/>
                    <a:pt x="114247" y="11507"/>
                    <a:pt x="112338" y="12857"/>
                  </a:cubicBezTo>
                  <a:cubicBezTo>
                    <a:pt x="112416" y="12039"/>
                    <a:pt x="111851" y="11299"/>
                    <a:pt x="111039" y="11169"/>
                  </a:cubicBezTo>
                  <a:cubicBezTo>
                    <a:pt x="110279" y="10909"/>
                    <a:pt x="109461" y="10909"/>
                    <a:pt x="108701" y="11169"/>
                  </a:cubicBezTo>
                  <a:cubicBezTo>
                    <a:pt x="106551" y="11805"/>
                    <a:pt x="105038" y="13734"/>
                    <a:pt x="104934" y="15975"/>
                  </a:cubicBezTo>
                  <a:cubicBezTo>
                    <a:pt x="104369" y="14079"/>
                    <a:pt x="103207" y="12416"/>
                    <a:pt x="101622" y="11234"/>
                  </a:cubicBezTo>
                  <a:cubicBezTo>
                    <a:pt x="101174" y="10805"/>
                    <a:pt x="100538" y="10630"/>
                    <a:pt x="99934" y="10780"/>
                  </a:cubicBezTo>
                  <a:cubicBezTo>
                    <a:pt x="99687" y="10851"/>
                    <a:pt x="99479" y="11013"/>
                    <a:pt x="99349" y="11234"/>
                  </a:cubicBezTo>
                  <a:cubicBezTo>
                    <a:pt x="97661" y="13858"/>
                    <a:pt x="97868" y="17280"/>
                    <a:pt x="99869" y="19677"/>
                  </a:cubicBezTo>
                  <a:cubicBezTo>
                    <a:pt x="96797" y="18917"/>
                    <a:pt x="93589" y="18917"/>
                    <a:pt x="90517" y="19677"/>
                  </a:cubicBezTo>
                  <a:cubicBezTo>
                    <a:pt x="90127" y="19677"/>
                    <a:pt x="89608" y="19677"/>
                    <a:pt x="89543" y="20261"/>
                  </a:cubicBezTo>
                  <a:cubicBezTo>
                    <a:pt x="89478" y="20846"/>
                    <a:pt x="89543" y="20781"/>
                    <a:pt x="89997" y="20975"/>
                  </a:cubicBezTo>
                  <a:lnTo>
                    <a:pt x="92335" y="23054"/>
                  </a:lnTo>
                  <a:lnTo>
                    <a:pt x="91686" y="23379"/>
                  </a:lnTo>
                  <a:cubicBezTo>
                    <a:pt x="90582" y="24353"/>
                    <a:pt x="91686" y="25911"/>
                    <a:pt x="90971" y="26950"/>
                  </a:cubicBezTo>
                  <a:cubicBezTo>
                    <a:pt x="89582" y="24995"/>
                    <a:pt x="87601" y="23541"/>
                    <a:pt x="85321" y="22794"/>
                  </a:cubicBezTo>
                  <a:cubicBezTo>
                    <a:pt x="84964" y="22664"/>
                    <a:pt x="84575" y="22664"/>
                    <a:pt x="84217" y="22794"/>
                  </a:cubicBezTo>
                  <a:cubicBezTo>
                    <a:pt x="83945" y="22865"/>
                    <a:pt x="83737" y="23099"/>
                    <a:pt x="83698" y="23379"/>
                  </a:cubicBezTo>
                  <a:cubicBezTo>
                    <a:pt x="82698" y="25723"/>
                    <a:pt x="82970" y="28418"/>
                    <a:pt x="84412" y="30522"/>
                  </a:cubicBezTo>
                  <a:cubicBezTo>
                    <a:pt x="81379" y="31418"/>
                    <a:pt x="78444" y="32614"/>
                    <a:pt x="75645" y="34094"/>
                  </a:cubicBezTo>
                  <a:cubicBezTo>
                    <a:pt x="75996" y="34445"/>
                    <a:pt x="76385" y="34750"/>
                    <a:pt x="76814" y="35003"/>
                  </a:cubicBezTo>
                  <a:cubicBezTo>
                    <a:pt x="73969" y="35347"/>
                    <a:pt x="71209" y="36159"/>
                    <a:pt x="68631" y="37406"/>
                  </a:cubicBezTo>
                  <a:lnTo>
                    <a:pt x="69735" y="34419"/>
                  </a:lnTo>
                  <a:cubicBezTo>
                    <a:pt x="69735" y="34419"/>
                    <a:pt x="69735" y="33769"/>
                    <a:pt x="69735" y="33510"/>
                  </a:cubicBezTo>
                  <a:cubicBezTo>
                    <a:pt x="69144" y="33211"/>
                    <a:pt x="68443" y="33211"/>
                    <a:pt x="67852" y="33510"/>
                  </a:cubicBezTo>
                  <a:cubicBezTo>
                    <a:pt x="63429" y="34360"/>
                    <a:pt x="59682" y="37283"/>
                    <a:pt x="57786" y="41368"/>
                  </a:cubicBezTo>
                  <a:cubicBezTo>
                    <a:pt x="57831" y="38484"/>
                    <a:pt x="57253" y="35633"/>
                    <a:pt x="56097" y="32990"/>
                  </a:cubicBezTo>
                  <a:cubicBezTo>
                    <a:pt x="53168" y="32906"/>
                    <a:pt x="50460" y="34529"/>
                    <a:pt x="49148" y="37147"/>
                  </a:cubicBezTo>
                  <a:cubicBezTo>
                    <a:pt x="48590" y="38711"/>
                    <a:pt x="48473" y="40394"/>
                    <a:pt x="48823" y="42017"/>
                  </a:cubicBezTo>
                  <a:lnTo>
                    <a:pt x="47849" y="41628"/>
                  </a:lnTo>
                  <a:cubicBezTo>
                    <a:pt x="46921" y="41335"/>
                    <a:pt x="45920" y="41335"/>
                    <a:pt x="44992" y="41628"/>
                  </a:cubicBezTo>
                  <a:cubicBezTo>
                    <a:pt x="44596" y="41738"/>
                    <a:pt x="44362" y="42141"/>
                    <a:pt x="44472" y="42537"/>
                  </a:cubicBezTo>
                  <a:cubicBezTo>
                    <a:pt x="44582" y="42933"/>
                    <a:pt x="44985" y="43167"/>
                    <a:pt x="45381" y="43056"/>
                  </a:cubicBezTo>
                  <a:cubicBezTo>
                    <a:pt x="43556" y="42965"/>
                    <a:pt x="41861" y="43998"/>
                    <a:pt x="41095" y="45654"/>
                  </a:cubicBezTo>
                  <a:cubicBezTo>
                    <a:pt x="40413" y="45024"/>
                    <a:pt x="39452" y="44797"/>
                    <a:pt x="38562" y="45069"/>
                  </a:cubicBezTo>
                  <a:cubicBezTo>
                    <a:pt x="36939" y="45719"/>
                    <a:pt x="37718" y="47407"/>
                    <a:pt x="37198" y="48641"/>
                  </a:cubicBezTo>
                  <a:cubicBezTo>
                    <a:pt x="35900" y="46109"/>
                    <a:pt x="33893" y="44011"/>
                    <a:pt x="31418" y="42602"/>
                  </a:cubicBezTo>
                  <a:cubicBezTo>
                    <a:pt x="29146" y="44290"/>
                    <a:pt x="30055" y="47018"/>
                    <a:pt x="31418" y="49096"/>
                  </a:cubicBezTo>
                  <a:cubicBezTo>
                    <a:pt x="29827" y="48070"/>
                    <a:pt x="27834" y="47901"/>
                    <a:pt x="26093" y="48641"/>
                  </a:cubicBezTo>
                  <a:cubicBezTo>
                    <a:pt x="25119" y="49031"/>
                    <a:pt x="24470" y="49875"/>
                    <a:pt x="25119" y="50525"/>
                  </a:cubicBezTo>
                  <a:cubicBezTo>
                    <a:pt x="25444" y="50726"/>
                    <a:pt x="25788" y="50882"/>
                    <a:pt x="26158" y="50979"/>
                  </a:cubicBezTo>
                  <a:lnTo>
                    <a:pt x="30704" y="52408"/>
                  </a:lnTo>
                  <a:cubicBezTo>
                    <a:pt x="29327" y="52479"/>
                    <a:pt x="28113" y="53337"/>
                    <a:pt x="27587" y="54616"/>
                  </a:cubicBezTo>
                  <a:cubicBezTo>
                    <a:pt x="27171" y="54441"/>
                    <a:pt x="26704" y="54441"/>
                    <a:pt x="26288" y="54616"/>
                  </a:cubicBezTo>
                  <a:cubicBezTo>
                    <a:pt x="26093" y="54889"/>
                    <a:pt x="26093" y="55252"/>
                    <a:pt x="26288" y="55525"/>
                  </a:cubicBezTo>
                  <a:cubicBezTo>
                    <a:pt x="26502" y="56603"/>
                    <a:pt x="27022" y="57590"/>
                    <a:pt x="27782" y="58383"/>
                  </a:cubicBezTo>
                  <a:cubicBezTo>
                    <a:pt x="24625" y="58519"/>
                    <a:pt x="21573" y="59584"/>
                    <a:pt x="19014" y="61435"/>
                  </a:cubicBezTo>
                  <a:cubicBezTo>
                    <a:pt x="19014" y="61435"/>
                    <a:pt x="18560" y="61760"/>
                    <a:pt x="18560" y="62020"/>
                  </a:cubicBezTo>
                  <a:cubicBezTo>
                    <a:pt x="18560" y="62280"/>
                    <a:pt x="19144" y="62669"/>
                    <a:pt x="19664" y="62799"/>
                  </a:cubicBezTo>
                  <a:lnTo>
                    <a:pt x="22976" y="63838"/>
                  </a:lnTo>
                  <a:cubicBezTo>
                    <a:pt x="21768" y="64150"/>
                    <a:pt x="20592" y="64585"/>
                    <a:pt x="19469" y="65137"/>
                  </a:cubicBezTo>
                  <a:cubicBezTo>
                    <a:pt x="19079" y="65137"/>
                    <a:pt x="18690" y="65527"/>
                    <a:pt x="18625" y="65851"/>
                  </a:cubicBezTo>
                  <a:cubicBezTo>
                    <a:pt x="18670" y="66157"/>
                    <a:pt x="18833" y="66436"/>
                    <a:pt x="19079" y="66631"/>
                  </a:cubicBezTo>
                  <a:lnTo>
                    <a:pt x="19859" y="67280"/>
                  </a:lnTo>
                  <a:lnTo>
                    <a:pt x="13364" y="66501"/>
                  </a:lnTo>
                  <a:cubicBezTo>
                    <a:pt x="12488" y="69157"/>
                    <a:pt x="13936" y="72021"/>
                    <a:pt x="16592" y="72898"/>
                  </a:cubicBezTo>
                  <a:cubicBezTo>
                    <a:pt x="16709" y="72930"/>
                    <a:pt x="16819" y="72969"/>
                    <a:pt x="16936" y="72995"/>
                  </a:cubicBezTo>
                  <a:lnTo>
                    <a:pt x="12130" y="72995"/>
                  </a:lnTo>
                  <a:cubicBezTo>
                    <a:pt x="11832" y="72930"/>
                    <a:pt x="11520" y="72930"/>
                    <a:pt x="11221" y="72995"/>
                  </a:cubicBezTo>
                  <a:cubicBezTo>
                    <a:pt x="10981" y="73131"/>
                    <a:pt x="10812" y="73372"/>
                    <a:pt x="10767" y="73645"/>
                  </a:cubicBezTo>
                  <a:cubicBezTo>
                    <a:pt x="10377" y="75852"/>
                    <a:pt x="12390" y="78191"/>
                    <a:pt x="15442" y="78970"/>
                  </a:cubicBezTo>
                  <a:cubicBezTo>
                    <a:pt x="15442" y="79814"/>
                    <a:pt x="14209" y="80399"/>
                    <a:pt x="13494" y="81048"/>
                  </a:cubicBezTo>
                  <a:cubicBezTo>
                    <a:pt x="12566" y="80775"/>
                    <a:pt x="11656" y="80450"/>
                    <a:pt x="10767" y="80074"/>
                  </a:cubicBezTo>
                  <a:cubicBezTo>
                    <a:pt x="10494" y="79983"/>
                    <a:pt x="10195" y="79983"/>
                    <a:pt x="9922" y="80074"/>
                  </a:cubicBezTo>
                  <a:cubicBezTo>
                    <a:pt x="9604" y="80100"/>
                    <a:pt x="9318" y="80269"/>
                    <a:pt x="9143" y="80529"/>
                  </a:cubicBezTo>
                  <a:cubicBezTo>
                    <a:pt x="6987" y="82977"/>
                    <a:pt x="6987" y="86646"/>
                    <a:pt x="9143" y="89101"/>
                  </a:cubicBezTo>
                  <a:cubicBezTo>
                    <a:pt x="7578" y="88692"/>
                    <a:pt x="5954" y="88536"/>
                    <a:pt x="4337" y="88646"/>
                  </a:cubicBezTo>
                  <a:cubicBezTo>
                    <a:pt x="2779" y="88646"/>
                    <a:pt x="1285" y="89815"/>
                    <a:pt x="1350" y="90984"/>
                  </a:cubicBezTo>
                  <a:cubicBezTo>
                    <a:pt x="1480" y="91673"/>
                    <a:pt x="1876" y="92277"/>
                    <a:pt x="2454" y="92673"/>
                  </a:cubicBezTo>
                  <a:cubicBezTo>
                    <a:pt x="4954" y="94706"/>
                    <a:pt x="7961" y="96011"/>
                    <a:pt x="11156" y="96440"/>
                  </a:cubicBezTo>
                  <a:cubicBezTo>
                    <a:pt x="7156" y="97070"/>
                    <a:pt x="3525" y="99148"/>
                    <a:pt x="960" y="102284"/>
                  </a:cubicBezTo>
                  <a:cubicBezTo>
                    <a:pt x="681" y="102583"/>
                    <a:pt x="538" y="102979"/>
                    <a:pt x="570" y="103388"/>
                  </a:cubicBezTo>
                  <a:cubicBezTo>
                    <a:pt x="570" y="104038"/>
                    <a:pt x="1675" y="104428"/>
                    <a:pt x="2519" y="104622"/>
                  </a:cubicBezTo>
                  <a:cubicBezTo>
                    <a:pt x="3603" y="104921"/>
                    <a:pt x="4714" y="105116"/>
                    <a:pt x="5831" y="105207"/>
                  </a:cubicBezTo>
                  <a:cubicBezTo>
                    <a:pt x="3123" y="107291"/>
                    <a:pt x="1447" y="110435"/>
                    <a:pt x="1220" y="113844"/>
                  </a:cubicBezTo>
                  <a:cubicBezTo>
                    <a:pt x="3870" y="114624"/>
                    <a:pt x="6727" y="114117"/>
                    <a:pt x="8948" y="112480"/>
                  </a:cubicBezTo>
                  <a:cubicBezTo>
                    <a:pt x="7760" y="114221"/>
                    <a:pt x="6941" y="116189"/>
                    <a:pt x="6545" y="118261"/>
                  </a:cubicBezTo>
                  <a:lnTo>
                    <a:pt x="2519" y="116572"/>
                  </a:lnTo>
                  <a:cubicBezTo>
                    <a:pt x="1934" y="116572"/>
                    <a:pt x="1155" y="116117"/>
                    <a:pt x="700" y="116572"/>
                  </a:cubicBezTo>
                  <a:cubicBezTo>
                    <a:pt x="551" y="116689"/>
                    <a:pt x="434" y="116845"/>
                    <a:pt x="376" y="117027"/>
                  </a:cubicBezTo>
                  <a:cubicBezTo>
                    <a:pt x="-858" y="120339"/>
                    <a:pt x="2064" y="124105"/>
                    <a:pt x="6870" y="125144"/>
                  </a:cubicBezTo>
                  <a:lnTo>
                    <a:pt x="2714" y="128522"/>
                  </a:lnTo>
                  <a:cubicBezTo>
                    <a:pt x="2324" y="128522"/>
                    <a:pt x="1999" y="129106"/>
                    <a:pt x="2129" y="129496"/>
                  </a:cubicBezTo>
                  <a:cubicBezTo>
                    <a:pt x="2259" y="129885"/>
                    <a:pt x="2584" y="129950"/>
                    <a:pt x="2908" y="130080"/>
                  </a:cubicBezTo>
                  <a:cubicBezTo>
                    <a:pt x="6285" y="130775"/>
                    <a:pt x="9806" y="130197"/>
                    <a:pt x="12780" y="128457"/>
                  </a:cubicBezTo>
                  <a:cubicBezTo>
                    <a:pt x="13066" y="129541"/>
                    <a:pt x="13598" y="130541"/>
                    <a:pt x="14339" y="131379"/>
                  </a:cubicBezTo>
                  <a:cubicBezTo>
                    <a:pt x="14507" y="131632"/>
                    <a:pt x="14761" y="131821"/>
                    <a:pt x="15053" y="131898"/>
                  </a:cubicBezTo>
                  <a:cubicBezTo>
                    <a:pt x="15553" y="131912"/>
                    <a:pt x="16033" y="131697"/>
                    <a:pt x="16352" y="131314"/>
                  </a:cubicBezTo>
                  <a:cubicBezTo>
                    <a:pt x="17495" y="130301"/>
                    <a:pt x="18384" y="129028"/>
                    <a:pt x="18949" y="127612"/>
                  </a:cubicBezTo>
                  <a:cubicBezTo>
                    <a:pt x="20696" y="128275"/>
                    <a:pt x="22541" y="128651"/>
                    <a:pt x="24405" y="128716"/>
                  </a:cubicBezTo>
                  <a:cubicBezTo>
                    <a:pt x="23379" y="129457"/>
                    <a:pt x="22235" y="130028"/>
                    <a:pt x="21028" y="130405"/>
                  </a:cubicBezTo>
                  <a:cubicBezTo>
                    <a:pt x="19794" y="130925"/>
                    <a:pt x="18625" y="131704"/>
                    <a:pt x="18690" y="132678"/>
                  </a:cubicBezTo>
                  <a:cubicBezTo>
                    <a:pt x="18755" y="133652"/>
                    <a:pt x="20313" y="134496"/>
                    <a:pt x="21742" y="134821"/>
                  </a:cubicBezTo>
                  <a:cubicBezTo>
                    <a:pt x="25015" y="135542"/>
                    <a:pt x="28438" y="135178"/>
                    <a:pt x="31483" y="133782"/>
                  </a:cubicBezTo>
                  <a:lnTo>
                    <a:pt x="28691" y="137808"/>
                  </a:lnTo>
                  <a:cubicBezTo>
                    <a:pt x="28171" y="138458"/>
                    <a:pt x="27717" y="139302"/>
                    <a:pt x="28301" y="139951"/>
                  </a:cubicBezTo>
                  <a:cubicBezTo>
                    <a:pt x="28886" y="140601"/>
                    <a:pt x="30964" y="140601"/>
                    <a:pt x="32198" y="139951"/>
                  </a:cubicBezTo>
                  <a:cubicBezTo>
                    <a:pt x="34925" y="139049"/>
                    <a:pt x="37127" y="137016"/>
                    <a:pt x="38238" y="134366"/>
                  </a:cubicBezTo>
                  <a:cubicBezTo>
                    <a:pt x="38958" y="136178"/>
                    <a:pt x="40322" y="137652"/>
                    <a:pt x="42069" y="138523"/>
                  </a:cubicBezTo>
                  <a:cubicBezTo>
                    <a:pt x="42543" y="138620"/>
                    <a:pt x="43024" y="138620"/>
                    <a:pt x="43498" y="138523"/>
                  </a:cubicBezTo>
                  <a:cubicBezTo>
                    <a:pt x="44466" y="138503"/>
                    <a:pt x="45239" y="137704"/>
                    <a:pt x="45219" y="136737"/>
                  </a:cubicBezTo>
                  <a:cubicBezTo>
                    <a:pt x="45213" y="136640"/>
                    <a:pt x="45206" y="136542"/>
                    <a:pt x="45187" y="136445"/>
                  </a:cubicBezTo>
                  <a:cubicBezTo>
                    <a:pt x="45187" y="135600"/>
                    <a:pt x="44212" y="134821"/>
                    <a:pt x="43953" y="133912"/>
                  </a:cubicBezTo>
                  <a:cubicBezTo>
                    <a:pt x="45985" y="135087"/>
                    <a:pt x="48174" y="135984"/>
                    <a:pt x="50447" y="136575"/>
                  </a:cubicBezTo>
                  <a:lnTo>
                    <a:pt x="49343" y="137159"/>
                  </a:lnTo>
                  <a:cubicBezTo>
                    <a:pt x="50856" y="138328"/>
                    <a:pt x="52837" y="138685"/>
                    <a:pt x="54668" y="138133"/>
                  </a:cubicBezTo>
                  <a:cubicBezTo>
                    <a:pt x="56383" y="137640"/>
                    <a:pt x="57974" y="136802"/>
                    <a:pt x="59344" y="135665"/>
                  </a:cubicBezTo>
                  <a:lnTo>
                    <a:pt x="56357" y="139692"/>
                  </a:lnTo>
                  <a:cubicBezTo>
                    <a:pt x="56194" y="139834"/>
                    <a:pt x="56181" y="140081"/>
                    <a:pt x="56324" y="140244"/>
                  </a:cubicBezTo>
                  <a:cubicBezTo>
                    <a:pt x="56331" y="140257"/>
                    <a:pt x="56344" y="140263"/>
                    <a:pt x="56357" y="140276"/>
                  </a:cubicBezTo>
                  <a:cubicBezTo>
                    <a:pt x="56357" y="140276"/>
                    <a:pt x="56681" y="140276"/>
                    <a:pt x="56876" y="140276"/>
                  </a:cubicBezTo>
                  <a:cubicBezTo>
                    <a:pt x="59805" y="140770"/>
                    <a:pt x="62747" y="139465"/>
                    <a:pt x="64345" y="136964"/>
                  </a:cubicBezTo>
                  <a:cubicBezTo>
                    <a:pt x="64624" y="137757"/>
                    <a:pt x="65144" y="138438"/>
                    <a:pt x="65838" y="138912"/>
                  </a:cubicBezTo>
                  <a:cubicBezTo>
                    <a:pt x="66709" y="139465"/>
                    <a:pt x="67826" y="139465"/>
                    <a:pt x="68696" y="138912"/>
                  </a:cubicBezTo>
                  <a:cubicBezTo>
                    <a:pt x="68884" y="138503"/>
                    <a:pt x="68884" y="138023"/>
                    <a:pt x="68696" y="137613"/>
                  </a:cubicBezTo>
                  <a:cubicBezTo>
                    <a:pt x="68663" y="137419"/>
                    <a:pt x="68663" y="137224"/>
                    <a:pt x="68696" y="137029"/>
                  </a:cubicBezTo>
                  <a:lnTo>
                    <a:pt x="70709" y="137548"/>
                  </a:lnTo>
                  <a:cubicBezTo>
                    <a:pt x="69904" y="138042"/>
                    <a:pt x="69267" y="138763"/>
                    <a:pt x="68891" y="139627"/>
                  </a:cubicBezTo>
                  <a:cubicBezTo>
                    <a:pt x="72040" y="140692"/>
                    <a:pt x="75521" y="140133"/>
                    <a:pt x="78178" y="138133"/>
                  </a:cubicBezTo>
                  <a:cubicBezTo>
                    <a:pt x="78567" y="139432"/>
                    <a:pt x="78957" y="140731"/>
                    <a:pt x="79412" y="142030"/>
                  </a:cubicBezTo>
                  <a:cubicBezTo>
                    <a:pt x="79463" y="142335"/>
                    <a:pt x="79652" y="142601"/>
                    <a:pt x="79931" y="142744"/>
                  </a:cubicBezTo>
                  <a:cubicBezTo>
                    <a:pt x="80626" y="142978"/>
                    <a:pt x="81392" y="142776"/>
                    <a:pt x="81879" y="142225"/>
                  </a:cubicBezTo>
                  <a:cubicBezTo>
                    <a:pt x="82996" y="141257"/>
                    <a:pt x="83828" y="139997"/>
                    <a:pt x="84282" y="138588"/>
                  </a:cubicBezTo>
                  <a:cubicBezTo>
                    <a:pt x="84951" y="139679"/>
                    <a:pt x="85951" y="140517"/>
                    <a:pt x="87140" y="140991"/>
                  </a:cubicBezTo>
                  <a:cubicBezTo>
                    <a:pt x="88484" y="141582"/>
                    <a:pt x="90017" y="141582"/>
                    <a:pt x="91361" y="140991"/>
                  </a:cubicBezTo>
                  <a:cubicBezTo>
                    <a:pt x="92134" y="140607"/>
                    <a:pt x="92446" y="139672"/>
                    <a:pt x="92062" y="138899"/>
                  </a:cubicBezTo>
                  <a:cubicBezTo>
                    <a:pt x="91913" y="138594"/>
                    <a:pt x="91666" y="138348"/>
                    <a:pt x="91361" y="138198"/>
                  </a:cubicBezTo>
                  <a:cubicBezTo>
                    <a:pt x="92517" y="138425"/>
                    <a:pt x="93712" y="138425"/>
                    <a:pt x="94868" y="138198"/>
                  </a:cubicBezTo>
                  <a:lnTo>
                    <a:pt x="95323" y="138198"/>
                  </a:lnTo>
                  <a:lnTo>
                    <a:pt x="95323" y="138847"/>
                  </a:lnTo>
                  <a:cubicBezTo>
                    <a:pt x="95323" y="139237"/>
                    <a:pt x="95323" y="139692"/>
                    <a:pt x="95323" y="139887"/>
                  </a:cubicBezTo>
                  <a:cubicBezTo>
                    <a:pt x="95745" y="140023"/>
                    <a:pt x="96199" y="140023"/>
                    <a:pt x="96621" y="139887"/>
                  </a:cubicBezTo>
                  <a:cubicBezTo>
                    <a:pt x="98063" y="139568"/>
                    <a:pt x="99460" y="139062"/>
                    <a:pt x="100778" y="138393"/>
                  </a:cubicBezTo>
                  <a:cubicBezTo>
                    <a:pt x="99453" y="139932"/>
                    <a:pt x="98862" y="141971"/>
                    <a:pt x="99154" y="143978"/>
                  </a:cubicBezTo>
                  <a:cubicBezTo>
                    <a:pt x="99135" y="141218"/>
                    <a:pt x="101356" y="138964"/>
                    <a:pt x="104116" y="138938"/>
                  </a:cubicBezTo>
                  <a:cubicBezTo>
                    <a:pt x="106460" y="138925"/>
                    <a:pt x="108500" y="140530"/>
                    <a:pt x="109026" y="142809"/>
                  </a:cubicBezTo>
                  <a:cubicBezTo>
                    <a:pt x="109285" y="143101"/>
                    <a:pt x="109623" y="143303"/>
                    <a:pt x="110000" y="143394"/>
                  </a:cubicBezTo>
                  <a:cubicBezTo>
                    <a:pt x="111052" y="143627"/>
                    <a:pt x="112091" y="142965"/>
                    <a:pt x="112325" y="141913"/>
                  </a:cubicBezTo>
                  <a:cubicBezTo>
                    <a:pt x="112331" y="141887"/>
                    <a:pt x="112331" y="141861"/>
                    <a:pt x="112338" y="141835"/>
                  </a:cubicBezTo>
                  <a:cubicBezTo>
                    <a:pt x="112338" y="140926"/>
                    <a:pt x="112338" y="140016"/>
                    <a:pt x="112338" y="139237"/>
                  </a:cubicBezTo>
                  <a:cubicBezTo>
                    <a:pt x="113267" y="140361"/>
                    <a:pt x="114546" y="141140"/>
                    <a:pt x="115975" y="141445"/>
                  </a:cubicBezTo>
                  <a:cubicBezTo>
                    <a:pt x="117598" y="141445"/>
                    <a:pt x="119611" y="140536"/>
                    <a:pt x="118832" y="139497"/>
                  </a:cubicBezTo>
                  <a:lnTo>
                    <a:pt x="118832" y="139497"/>
                  </a:lnTo>
                  <a:cubicBezTo>
                    <a:pt x="121527" y="139231"/>
                    <a:pt x="124053" y="138088"/>
                    <a:pt x="126041" y="136250"/>
                  </a:cubicBezTo>
                  <a:lnTo>
                    <a:pt x="125261" y="140666"/>
                  </a:lnTo>
                  <a:cubicBezTo>
                    <a:pt x="125261" y="140666"/>
                    <a:pt x="125261" y="141315"/>
                    <a:pt x="125261" y="141510"/>
                  </a:cubicBezTo>
                  <a:cubicBezTo>
                    <a:pt x="125261" y="141705"/>
                    <a:pt x="126950" y="141510"/>
                    <a:pt x="127664" y="141510"/>
                  </a:cubicBezTo>
                  <a:cubicBezTo>
                    <a:pt x="129710" y="140231"/>
                    <a:pt x="131477" y="138549"/>
                    <a:pt x="132860" y="136575"/>
                  </a:cubicBezTo>
                  <a:cubicBezTo>
                    <a:pt x="133529" y="139075"/>
                    <a:pt x="135626" y="140939"/>
                    <a:pt x="138185" y="141315"/>
                  </a:cubicBezTo>
                  <a:cubicBezTo>
                    <a:pt x="138594" y="141380"/>
                    <a:pt x="139010" y="141380"/>
                    <a:pt x="139419" y="141315"/>
                  </a:cubicBezTo>
                  <a:cubicBezTo>
                    <a:pt x="140003" y="141120"/>
                    <a:pt x="140400" y="140569"/>
                    <a:pt x="140393" y="139951"/>
                  </a:cubicBezTo>
                  <a:cubicBezTo>
                    <a:pt x="140491" y="138912"/>
                    <a:pt x="140335" y="137867"/>
                    <a:pt x="139939" y="136899"/>
                  </a:cubicBezTo>
                  <a:cubicBezTo>
                    <a:pt x="141556" y="137588"/>
                    <a:pt x="143309" y="137899"/>
                    <a:pt x="145069" y="137808"/>
                  </a:cubicBezTo>
                  <a:lnTo>
                    <a:pt x="145849" y="137808"/>
                  </a:lnTo>
                  <a:lnTo>
                    <a:pt x="145069" y="139367"/>
                  </a:lnTo>
                  <a:cubicBezTo>
                    <a:pt x="148258" y="139971"/>
                    <a:pt x="151518" y="138834"/>
                    <a:pt x="153642" y="136380"/>
                  </a:cubicBezTo>
                  <a:cubicBezTo>
                    <a:pt x="153836" y="138750"/>
                    <a:pt x="155460" y="140757"/>
                    <a:pt x="157733" y="141445"/>
                  </a:cubicBezTo>
                  <a:cubicBezTo>
                    <a:pt x="158214" y="141634"/>
                    <a:pt x="158746" y="141634"/>
                    <a:pt x="159227" y="141445"/>
                  </a:cubicBezTo>
                  <a:cubicBezTo>
                    <a:pt x="159616" y="141445"/>
                    <a:pt x="159681" y="140926"/>
                    <a:pt x="159811" y="140601"/>
                  </a:cubicBezTo>
                  <a:lnTo>
                    <a:pt x="160915" y="136315"/>
                  </a:lnTo>
                  <a:cubicBezTo>
                    <a:pt x="161922" y="136906"/>
                    <a:pt x="163019" y="137328"/>
                    <a:pt x="164162" y="137548"/>
                  </a:cubicBezTo>
                  <a:lnTo>
                    <a:pt x="164747" y="137548"/>
                  </a:lnTo>
                  <a:cubicBezTo>
                    <a:pt x="164364" y="138958"/>
                    <a:pt x="163487" y="140179"/>
                    <a:pt x="162279" y="140991"/>
                  </a:cubicBezTo>
                  <a:cubicBezTo>
                    <a:pt x="164136" y="141607"/>
                    <a:pt x="166137" y="141607"/>
                    <a:pt x="167994" y="140991"/>
                  </a:cubicBezTo>
                  <a:cubicBezTo>
                    <a:pt x="169644" y="140335"/>
                    <a:pt x="171215" y="139484"/>
                    <a:pt x="172670" y="138458"/>
                  </a:cubicBezTo>
                  <a:cubicBezTo>
                    <a:pt x="172150" y="140276"/>
                    <a:pt x="171826" y="142484"/>
                    <a:pt x="173839" y="143783"/>
                  </a:cubicBezTo>
                  <a:cubicBezTo>
                    <a:pt x="174398" y="144043"/>
                    <a:pt x="175034" y="144043"/>
                    <a:pt x="175592" y="143783"/>
                  </a:cubicBezTo>
                  <a:cubicBezTo>
                    <a:pt x="175878" y="143621"/>
                    <a:pt x="176073" y="143329"/>
                    <a:pt x="176112" y="143004"/>
                  </a:cubicBezTo>
                  <a:cubicBezTo>
                    <a:pt x="176761" y="141380"/>
                    <a:pt x="177411" y="139692"/>
                    <a:pt x="178125" y="138003"/>
                  </a:cubicBezTo>
                  <a:cubicBezTo>
                    <a:pt x="178781" y="138724"/>
                    <a:pt x="179573" y="139296"/>
                    <a:pt x="180463" y="139692"/>
                  </a:cubicBezTo>
                  <a:cubicBezTo>
                    <a:pt x="181372" y="139984"/>
                    <a:pt x="182347" y="139984"/>
                    <a:pt x="183256" y="139692"/>
                  </a:cubicBezTo>
                  <a:cubicBezTo>
                    <a:pt x="183275" y="140419"/>
                    <a:pt x="183100" y="141140"/>
                    <a:pt x="182736" y="141770"/>
                  </a:cubicBezTo>
                  <a:cubicBezTo>
                    <a:pt x="182736" y="141770"/>
                    <a:pt x="182736" y="142160"/>
                    <a:pt x="182736" y="142354"/>
                  </a:cubicBezTo>
                  <a:cubicBezTo>
                    <a:pt x="182736" y="142549"/>
                    <a:pt x="183580" y="142744"/>
                    <a:pt x="184100" y="142679"/>
                  </a:cubicBezTo>
                  <a:cubicBezTo>
                    <a:pt x="186971" y="142445"/>
                    <a:pt x="189711" y="141406"/>
                    <a:pt x="192023" y="139692"/>
                  </a:cubicBezTo>
                  <a:cubicBezTo>
                    <a:pt x="192068" y="141289"/>
                    <a:pt x="192517" y="142854"/>
                    <a:pt x="193322" y="144238"/>
                  </a:cubicBezTo>
                  <a:cubicBezTo>
                    <a:pt x="193413" y="144536"/>
                    <a:pt x="193666" y="144764"/>
                    <a:pt x="193971" y="144822"/>
                  </a:cubicBezTo>
                  <a:cubicBezTo>
                    <a:pt x="194309" y="144946"/>
                    <a:pt x="194673" y="144946"/>
                    <a:pt x="195010" y="144822"/>
                  </a:cubicBezTo>
                  <a:cubicBezTo>
                    <a:pt x="197069" y="143926"/>
                    <a:pt x="198842" y="142491"/>
                    <a:pt x="200141" y="140666"/>
                  </a:cubicBezTo>
                  <a:cubicBezTo>
                    <a:pt x="200323" y="141731"/>
                    <a:pt x="200901" y="142679"/>
                    <a:pt x="201765" y="143329"/>
                  </a:cubicBezTo>
                  <a:cubicBezTo>
                    <a:pt x="202836" y="144075"/>
                    <a:pt x="204265" y="144075"/>
                    <a:pt x="205336" y="143329"/>
                  </a:cubicBezTo>
                  <a:cubicBezTo>
                    <a:pt x="206051" y="142354"/>
                    <a:pt x="204687" y="141185"/>
                    <a:pt x="205336" y="140146"/>
                  </a:cubicBezTo>
                  <a:cubicBezTo>
                    <a:pt x="205518" y="140549"/>
                    <a:pt x="205882" y="140841"/>
                    <a:pt x="206311" y="140926"/>
                  </a:cubicBezTo>
                  <a:cubicBezTo>
                    <a:pt x="206226" y="141816"/>
                    <a:pt x="205960" y="142679"/>
                    <a:pt x="205531" y="143459"/>
                  </a:cubicBezTo>
                  <a:cubicBezTo>
                    <a:pt x="205531" y="143783"/>
                    <a:pt x="205012" y="144173"/>
                    <a:pt x="205531" y="144497"/>
                  </a:cubicBezTo>
                  <a:cubicBezTo>
                    <a:pt x="206051" y="144822"/>
                    <a:pt x="206700" y="144887"/>
                    <a:pt x="207415" y="144497"/>
                  </a:cubicBezTo>
                  <a:cubicBezTo>
                    <a:pt x="210486" y="144036"/>
                    <a:pt x="213389" y="142809"/>
                    <a:pt x="215857" y="140926"/>
                  </a:cubicBezTo>
                  <a:cubicBezTo>
                    <a:pt x="215338" y="141640"/>
                    <a:pt x="214987" y="142458"/>
                    <a:pt x="214818" y="143329"/>
                  </a:cubicBezTo>
                  <a:cubicBezTo>
                    <a:pt x="214818" y="144309"/>
                    <a:pt x="215487" y="145167"/>
                    <a:pt x="216442" y="145407"/>
                  </a:cubicBezTo>
                  <a:cubicBezTo>
                    <a:pt x="217903" y="145848"/>
                    <a:pt x="219488" y="145329"/>
                    <a:pt x="220403" y="144108"/>
                  </a:cubicBezTo>
                  <a:cubicBezTo>
                    <a:pt x="220825" y="143023"/>
                    <a:pt x="220825" y="141816"/>
                    <a:pt x="220403" y="140731"/>
                  </a:cubicBezTo>
                  <a:cubicBezTo>
                    <a:pt x="221273" y="141179"/>
                    <a:pt x="222222" y="141465"/>
                    <a:pt x="223196" y="141575"/>
                  </a:cubicBezTo>
                  <a:cubicBezTo>
                    <a:pt x="223072" y="142523"/>
                    <a:pt x="222787" y="143452"/>
                    <a:pt x="222352" y="144303"/>
                  </a:cubicBezTo>
                  <a:cubicBezTo>
                    <a:pt x="225404" y="144387"/>
                    <a:pt x="228365" y="143270"/>
                    <a:pt x="230599" y="141185"/>
                  </a:cubicBezTo>
                  <a:cubicBezTo>
                    <a:pt x="230197" y="143647"/>
                    <a:pt x="231664" y="146024"/>
                    <a:pt x="234041" y="146771"/>
                  </a:cubicBezTo>
                  <a:cubicBezTo>
                    <a:pt x="234269" y="146868"/>
                    <a:pt x="234528" y="146868"/>
                    <a:pt x="234756" y="146771"/>
                  </a:cubicBezTo>
                  <a:cubicBezTo>
                    <a:pt x="235080" y="146771"/>
                    <a:pt x="235145" y="146381"/>
                    <a:pt x="235210" y="146186"/>
                  </a:cubicBezTo>
                  <a:lnTo>
                    <a:pt x="235665" y="141380"/>
                  </a:lnTo>
                  <a:cubicBezTo>
                    <a:pt x="237126" y="142354"/>
                    <a:pt x="238841" y="142900"/>
                    <a:pt x="240601" y="142939"/>
                  </a:cubicBezTo>
                  <a:cubicBezTo>
                    <a:pt x="240990" y="143004"/>
                    <a:pt x="241380" y="143004"/>
                    <a:pt x="241770" y="142939"/>
                  </a:cubicBezTo>
                  <a:cubicBezTo>
                    <a:pt x="242419" y="142731"/>
                    <a:pt x="242776" y="142036"/>
                    <a:pt x="242568" y="141387"/>
                  </a:cubicBezTo>
                  <a:cubicBezTo>
                    <a:pt x="242549" y="141315"/>
                    <a:pt x="242516" y="141250"/>
                    <a:pt x="242484" y="141185"/>
                  </a:cubicBezTo>
                  <a:cubicBezTo>
                    <a:pt x="241958" y="140562"/>
                    <a:pt x="241289" y="140068"/>
                    <a:pt x="240536" y="139757"/>
                  </a:cubicBezTo>
                  <a:cubicBezTo>
                    <a:pt x="241399" y="139581"/>
                    <a:pt x="242231" y="139276"/>
                    <a:pt x="243003" y="138847"/>
                  </a:cubicBezTo>
                  <a:cubicBezTo>
                    <a:pt x="243718" y="138393"/>
                    <a:pt x="244107" y="137613"/>
                    <a:pt x="243653" y="137029"/>
                  </a:cubicBezTo>
                  <a:cubicBezTo>
                    <a:pt x="243458" y="136808"/>
                    <a:pt x="243211" y="136626"/>
                    <a:pt x="242938" y="136510"/>
                  </a:cubicBezTo>
                  <a:lnTo>
                    <a:pt x="244107" y="135925"/>
                  </a:lnTo>
                  <a:cubicBezTo>
                    <a:pt x="245147" y="136445"/>
                    <a:pt x="244107" y="137613"/>
                    <a:pt x="244562" y="138458"/>
                  </a:cubicBezTo>
                  <a:cubicBezTo>
                    <a:pt x="245017" y="139302"/>
                    <a:pt x="247225" y="139172"/>
                    <a:pt x="248524" y="138458"/>
                  </a:cubicBezTo>
                  <a:cubicBezTo>
                    <a:pt x="251147" y="137471"/>
                    <a:pt x="253518" y="135919"/>
                    <a:pt x="255472" y="133912"/>
                  </a:cubicBezTo>
                  <a:cubicBezTo>
                    <a:pt x="256245" y="136035"/>
                    <a:pt x="258278" y="137445"/>
                    <a:pt x="260538" y="137419"/>
                  </a:cubicBezTo>
                  <a:cubicBezTo>
                    <a:pt x="260999" y="135672"/>
                    <a:pt x="260636" y="133808"/>
                    <a:pt x="259564" y="132353"/>
                  </a:cubicBezTo>
                  <a:cubicBezTo>
                    <a:pt x="261986" y="133665"/>
                    <a:pt x="264766" y="134146"/>
                    <a:pt x="267487" y="133717"/>
                  </a:cubicBezTo>
                  <a:cubicBezTo>
                    <a:pt x="267877" y="133717"/>
                    <a:pt x="268396" y="133717"/>
                    <a:pt x="268526" y="133262"/>
                  </a:cubicBezTo>
                  <a:cubicBezTo>
                    <a:pt x="268656" y="132808"/>
                    <a:pt x="268526" y="132613"/>
                    <a:pt x="268071" y="132353"/>
                  </a:cubicBezTo>
                  <a:lnTo>
                    <a:pt x="265799" y="130795"/>
                  </a:lnTo>
                  <a:cubicBezTo>
                    <a:pt x="266760" y="130574"/>
                    <a:pt x="267682" y="130204"/>
                    <a:pt x="268526" y="129691"/>
                  </a:cubicBezTo>
                  <a:cubicBezTo>
                    <a:pt x="269124" y="130106"/>
                    <a:pt x="269546" y="130730"/>
                    <a:pt x="269695" y="131444"/>
                  </a:cubicBezTo>
                  <a:cubicBezTo>
                    <a:pt x="271527" y="130113"/>
                    <a:pt x="272949" y="128288"/>
                    <a:pt x="273786" y="126183"/>
                  </a:cubicBezTo>
                  <a:cubicBezTo>
                    <a:pt x="273624" y="127430"/>
                    <a:pt x="274352" y="128626"/>
                    <a:pt x="275540" y="129041"/>
                  </a:cubicBezTo>
                  <a:cubicBezTo>
                    <a:pt x="276910" y="129372"/>
                    <a:pt x="278313" y="128658"/>
                    <a:pt x="278852" y="127352"/>
                  </a:cubicBezTo>
                  <a:cubicBezTo>
                    <a:pt x="278995" y="126235"/>
                    <a:pt x="278664" y="125106"/>
                    <a:pt x="277943" y="124235"/>
                  </a:cubicBezTo>
                  <a:cubicBezTo>
                    <a:pt x="279826" y="124235"/>
                    <a:pt x="281125" y="125794"/>
                    <a:pt x="283008" y="125794"/>
                  </a:cubicBezTo>
                  <a:cubicBezTo>
                    <a:pt x="284892" y="125794"/>
                    <a:pt x="285736" y="124755"/>
                    <a:pt x="285606" y="123716"/>
                  </a:cubicBezTo>
                  <a:cubicBezTo>
                    <a:pt x="285132" y="122508"/>
                    <a:pt x="284035" y="121657"/>
                    <a:pt x="282749" y="121508"/>
                  </a:cubicBezTo>
                  <a:cubicBezTo>
                    <a:pt x="284957" y="121508"/>
                    <a:pt x="288009" y="121508"/>
                    <a:pt x="288594" y="120209"/>
                  </a:cubicBezTo>
                  <a:cubicBezTo>
                    <a:pt x="288899" y="119735"/>
                    <a:pt x="288899" y="119124"/>
                    <a:pt x="288594" y="118650"/>
                  </a:cubicBezTo>
                  <a:cubicBezTo>
                    <a:pt x="288866" y="118234"/>
                    <a:pt x="288866" y="117702"/>
                    <a:pt x="288594" y="117286"/>
                  </a:cubicBezTo>
                  <a:cubicBezTo>
                    <a:pt x="288594" y="117286"/>
                    <a:pt x="288594" y="116832"/>
                    <a:pt x="288594" y="116637"/>
                  </a:cubicBezTo>
                  <a:cubicBezTo>
                    <a:pt x="288594" y="116442"/>
                    <a:pt x="289503" y="116182"/>
                    <a:pt x="290022" y="116052"/>
                  </a:cubicBezTo>
                  <a:cubicBezTo>
                    <a:pt x="290542" y="115923"/>
                    <a:pt x="291906" y="114689"/>
                    <a:pt x="291451" y="113844"/>
                  </a:cubicBezTo>
                  <a:cubicBezTo>
                    <a:pt x="290685" y="112955"/>
                    <a:pt x="289464" y="112597"/>
                    <a:pt x="288334" y="112935"/>
                  </a:cubicBezTo>
                  <a:cubicBezTo>
                    <a:pt x="289899" y="112195"/>
                    <a:pt x="291172" y="110961"/>
                    <a:pt x="291971" y="109428"/>
                  </a:cubicBezTo>
                  <a:cubicBezTo>
                    <a:pt x="292126" y="109058"/>
                    <a:pt x="292126" y="108636"/>
                    <a:pt x="291971" y="108259"/>
                  </a:cubicBezTo>
                  <a:cubicBezTo>
                    <a:pt x="293205" y="108259"/>
                    <a:pt x="294438" y="107350"/>
                    <a:pt x="294503" y="106376"/>
                  </a:cubicBezTo>
                  <a:cubicBezTo>
                    <a:pt x="294367" y="105142"/>
                    <a:pt x="293672" y="104038"/>
                    <a:pt x="292620" y="103388"/>
                  </a:cubicBezTo>
                  <a:cubicBezTo>
                    <a:pt x="291523" y="102693"/>
                    <a:pt x="290555" y="101817"/>
                    <a:pt x="289762" y="100791"/>
                  </a:cubicBezTo>
                  <a:lnTo>
                    <a:pt x="292490" y="99427"/>
                  </a:lnTo>
                  <a:cubicBezTo>
                    <a:pt x="292919" y="99050"/>
                    <a:pt x="293289" y="98609"/>
                    <a:pt x="293594" y="98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1885985" y="2412808"/>
              <a:ext cx="85826" cy="182875"/>
            </a:xfrm>
            <a:custGeom>
              <a:avLst/>
              <a:gdLst/>
              <a:ahLst/>
              <a:cxnLst/>
              <a:rect l="l" t="t" r="r" b="b"/>
              <a:pathLst>
                <a:path w="55551" h="118366" extrusionOk="0">
                  <a:moveTo>
                    <a:pt x="29902" y="112325"/>
                  </a:moveTo>
                  <a:cubicBezTo>
                    <a:pt x="24856" y="83036"/>
                    <a:pt x="14770" y="54844"/>
                    <a:pt x="93" y="29003"/>
                  </a:cubicBezTo>
                  <a:cubicBezTo>
                    <a:pt x="6438" y="28724"/>
                    <a:pt x="12523" y="31562"/>
                    <a:pt x="16394" y="36601"/>
                  </a:cubicBezTo>
                  <a:cubicBezTo>
                    <a:pt x="27174" y="47849"/>
                    <a:pt x="34909" y="61663"/>
                    <a:pt x="38864" y="76736"/>
                  </a:cubicBezTo>
                  <a:cubicBezTo>
                    <a:pt x="29538" y="53058"/>
                    <a:pt x="27278" y="27184"/>
                    <a:pt x="32370" y="2247"/>
                  </a:cubicBezTo>
                  <a:cubicBezTo>
                    <a:pt x="32415" y="1422"/>
                    <a:pt x="32818" y="662"/>
                    <a:pt x="33474" y="168"/>
                  </a:cubicBezTo>
                  <a:cubicBezTo>
                    <a:pt x="34578" y="-416"/>
                    <a:pt x="35812" y="623"/>
                    <a:pt x="36591" y="1597"/>
                  </a:cubicBezTo>
                  <a:cubicBezTo>
                    <a:pt x="46553" y="14644"/>
                    <a:pt x="52690" y="30205"/>
                    <a:pt x="54321" y="46538"/>
                  </a:cubicBezTo>
                  <a:cubicBezTo>
                    <a:pt x="55944" y="62747"/>
                    <a:pt x="56074" y="79074"/>
                    <a:pt x="54710" y="95310"/>
                  </a:cubicBezTo>
                  <a:cubicBezTo>
                    <a:pt x="54580" y="103084"/>
                    <a:pt x="53554" y="110825"/>
                    <a:pt x="51658" y="11836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2013206" y="2487241"/>
              <a:ext cx="104651" cy="124575"/>
            </a:xfrm>
            <a:custGeom>
              <a:avLst/>
              <a:gdLst/>
              <a:ahLst/>
              <a:cxnLst/>
              <a:rect l="l" t="t" r="r" b="b"/>
              <a:pathLst>
                <a:path w="67735" h="80631" extrusionOk="0">
                  <a:moveTo>
                    <a:pt x="17433" y="80631"/>
                  </a:moveTo>
                  <a:cubicBezTo>
                    <a:pt x="31331" y="61804"/>
                    <a:pt x="48378" y="45522"/>
                    <a:pt x="67829" y="32508"/>
                  </a:cubicBezTo>
                  <a:cubicBezTo>
                    <a:pt x="63464" y="30040"/>
                    <a:pt x="58165" y="29897"/>
                    <a:pt x="53671" y="32118"/>
                  </a:cubicBezTo>
                  <a:cubicBezTo>
                    <a:pt x="42163" y="36216"/>
                    <a:pt x="31883" y="43165"/>
                    <a:pt x="23797" y="52316"/>
                  </a:cubicBezTo>
                  <a:cubicBezTo>
                    <a:pt x="38695" y="38989"/>
                    <a:pt x="49391" y="21610"/>
                    <a:pt x="54580" y="2309"/>
                  </a:cubicBezTo>
                  <a:cubicBezTo>
                    <a:pt x="54873" y="1738"/>
                    <a:pt x="54873" y="1062"/>
                    <a:pt x="54580" y="491"/>
                  </a:cubicBezTo>
                  <a:cubicBezTo>
                    <a:pt x="53996" y="-289"/>
                    <a:pt x="52762" y="-29"/>
                    <a:pt x="51853" y="491"/>
                  </a:cubicBezTo>
                  <a:cubicBezTo>
                    <a:pt x="40299" y="6160"/>
                    <a:pt x="30525" y="14901"/>
                    <a:pt x="23602" y="25754"/>
                  </a:cubicBezTo>
                  <a:cubicBezTo>
                    <a:pt x="16725" y="36580"/>
                    <a:pt x="10854" y="48016"/>
                    <a:pt x="6068" y="59914"/>
                  </a:cubicBezTo>
                  <a:cubicBezTo>
                    <a:pt x="3431" y="65427"/>
                    <a:pt x="1431" y="71227"/>
                    <a:pt x="93" y="7718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1983140" y="2433004"/>
              <a:ext cx="47575" cy="201176"/>
            </a:xfrm>
            <a:custGeom>
              <a:avLst/>
              <a:gdLst/>
              <a:ahLst/>
              <a:cxnLst/>
              <a:rect l="l" t="t" r="r" b="b"/>
              <a:pathLst>
                <a:path w="30793" h="130211" extrusionOk="0">
                  <a:moveTo>
                    <a:pt x="231" y="113325"/>
                  </a:moveTo>
                  <a:cubicBezTo>
                    <a:pt x="-1217" y="73586"/>
                    <a:pt x="8745" y="34257"/>
                    <a:pt x="28936" y="-1"/>
                  </a:cubicBezTo>
                  <a:cubicBezTo>
                    <a:pt x="37054" y="44420"/>
                    <a:pt x="18350" y="88906"/>
                    <a:pt x="101" y="13021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1873628" y="2613518"/>
              <a:ext cx="455902" cy="127841"/>
            </a:xfrm>
            <a:custGeom>
              <a:avLst/>
              <a:gdLst/>
              <a:ahLst/>
              <a:cxnLst/>
              <a:rect l="l" t="t" r="r" b="b"/>
              <a:pathLst>
                <a:path w="295082" h="82745" extrusionOk="0">
                  <a:moveTo>
                    <a:pt x="290737" y="32016"/>
                  </a:moveTo>
                  <a:cubicBezTo>
                    <a:pt x="289801" y="32022"/>
                    <a:pt x="288879" y="31841"/>
                    <a:pt x="288009" y="31496"/>
                  </a:cubicBezTo>
                  <a:lnTo>
                    <a:pt x="289178" y="31496"/>
                  </a:lnTo>
                  <a:cubicBezTo>
                    <a:pt x="289698" y="31496"/>
                    <a:pt x="290282" y="31496"/>
                    <a:pt x="290542" y="30977"/>
                  </a:cubicBezTo>
                  <a:cubicBezTo>
                    <a:pt x="290672" y="30730"/>
                    <a:pt x="290672" y="30444"/>
                    <a:pt x="290542" y="30197"/>
                  </a:cubicBezTo>
                  <a:cubicBezTo>
                    <a:pt x="289529" y="28444"/>
                    <a:pt x="287951" y="27093"/>
                    <a:pt x="286061" y="26366"/>
                  </a:cubicBezTo>
                  <a:lnTo>
                    <a:pt x="291970" y="24742"/>
                  </a:lnTo>
                  <a:cubicBezTo>
                    <a:pt x="292555" y="24742"/>
                    <a:pt x="293269" y="24353"/>
                    <a:pt x="293464" y="23898"/>
                  </a:cubicBezTo>
                  <a:cubicBezTo>
                    <a:pt x="293659" y="23443"/>
                    <a:pt x="293464" y="22794"/>
                    <a:pt x="292815" y="22404"/>
                  </a:cubicBezTo>
                  <a:cubicBezTo>
                    <a:pt x="289847" y="20287"/>
                    <a:pt x="286139" y="19462"/>
                    <a:pt x="282554" y="20131"/>
                  </a:cubicBezTo>
                  <a:cubicBezTo>
                    <a:pt x="284996" y="19215"/>
                    <a:pt x="286366" y="16624"/>
                    <a:pt x="285736" y="14091"/>
                  </a:cubicBezTo>
                  <a:cubicBezTo>
                    <a:pt x="283950" y="14481"/>
                    <a:pt x="282249" y="15208"/>
                    <a:pt x="280735" y="16235"/>
                  </a:cubicBezTo>
                  <a:cubicBezTo>
                    <a:pt x="279885" y="16644"/>
                    <a:pt x="278995" y="16949"/>
                    <a:pt x="278073" y="17144"/>
                  </a:cubicBezTo>
                  <a:cubicBezTo>
                    <a:pt x="278319" y="16053"/>
                    <a:pt x="277657" y="14962"/>
                    <a:pt x="276579" y="14676"/>
                  </a:cubicBezTo>
                  <a:cubicBezTo>
                    <a:pt x="278423" y="14507"/>
                    <a:pt x="280235" y="14091"/>
                    <a:pt x="281969" y="13442"/>
                  </a:cubicBezTo>
                  <a:cubicBezTo>
                    <a:pt x="282307" y="13299"/>
                    <a:pt x="282612" y="13104"/>
                    <a:pt x="282878" y="12857"/>
                  </a:cubicBezTo>
                  <a:cubicBezTo>
                    <a:pt x="283028" y="12598"/>
                    <a:pt x="283028" y="12273"/>
                    <a:pt x="282878" y="12013"/>
                  </a:cubicBezTo>
                  <a:cubicBezTo>
                    <a:pt x="281307" y="9571"/>
                    <a:pt x="278495" y="8214"/>
                    <a:pt x="275605" y="8506"/>
                  </a:cubicBezTo>
                  <a:cubicBezTo>
                    <a:pt x="277287" y="7714"/>
                    <a:pt x="278281" y="5941"/>
                    <a:pt x="278073" y="4090"/>
                  </a:cubicBezTo>
                  <a:lnTo>
                    <a:pt x="277163" y="3571"/>
                  </a:lnTo>
                  <a:lnTo>
                    <a:pt x="276774" y="3571"/>
                  </a:lnTo>
                  <a:cubicBezTo>
                    <a:pt x="276774" y="3571"/>
                    <a:pt x="276774" y="3571"/>
                    <a:pt x="276774" y="3051"/>
                  </a:cubicBezTo>
                  <a:cubicBezTo>
                    <a:pt x="276215" y="2739"/>
                    <a:pt x="275696" y="2369"/>
                    <a:pt x="275215" y="1947"/>
                  </a:cubicBezTo>
                  <a:lnTo>
                    <a:pt x="274761" y="1947"/>
                  </a:lnTo>
                  <a:lnTo>
                    <a:pt x="274761" y="1947"/>
                  </a:lnTo>
                  <a:cubicBezTo>
                    <a:pt x="274027" y="1363"/>
                    <a:pt x="273351" y="713"/>
                    <a:pt x="272747" y="-1"/>
                  </a:cubicBezTo>
                  <a:cubicBezTo>
                    <a:pt x="272747" y="1298"/>
                    <a:pt x="273916" y="2856"/>
                    <a:pt x="272747" y="3701"/>
                  </a:cubicBezTo>
                  <a:cubicBezTo>
                    <a:pt x="271916" y="4149"/>
                    <a:pt x="270916" y="4149"/>
                    <a:pt x="270085" y="3701"/>
                  </a:cubicBezTo>
                  <a:cubicBezTo>
                    <a:pt x="269870" y="5434"/>
                    <a:pt x="268455" y="6772"/>
                    <a:pt x="266708" y="6883"/>
                  </a:cubicBezTo>
                  <a:cubicBezTo>
                    <a:pt x="267117" y="6746"/>
                    <a:pt x="267559" y="6961"/>
                    <a:pt x="267695" y="7370"/>
                  </a:cubicBezTo>
                  <a:cubicBezTo>
                    <a:pt x="267805" y="7695"/>
                    <a:pt x="267695" y="8045"/>
                    <a:pt x="267422" y="8247"/>
                  </a:cubicBezTo>
                  <a:cubicBezTo>
                    <a:pt x="266500" y="8571"/>
                    <a:pt x="265487" y="8571"/>
                    <a:pt x="264565" y="8247"/>
                  </a:cubicBezTo>
                  <a:lnTo>
                    <a:pt x="263590" y="8247"/>
                  </a:lnTo>
                  <a:cubicBezTo>
                    <a:pt x="264363" y="9727"/>
                    <a:pt x="264740" y="11383"/>
                    <a:pt x="264694" y="13052"/>
                  </a:cubicBezTo>
                  <a:cubicBezTo>
                    <a:pt x="264103" y="15761"/>
                    <a:pt x="261863" y="17793"/>
                    <a:pt x="259109" y="18118"/>
                  </a:cubicBezTo>
                  <a:cubicBezTo>
                    <a:pt x="257213" y="15780"/>
                    <a:pt x="255797" y="13085"/>
                    <a:pt x="254953" y="10195"/>
                  </a:cubicBezTo>
                  <a:cubicBezTo>
                    <a:pt x="254329" y="14384"/>
                    <a:pt x="251465" y="17897"/>
                    <a:pt x="247485" y="19352"/>
                  </a:cubicBezTo>
                  <a:cubicBezTo>
                    <a:pt x="246894" y="19644"/>
                    <a:pt x="246192" y="19644"/>
                    <a:pt x="245601" y="19352"/>
                  </a:cubicBezTo>
                  <a:cubicBezTo>
                    <a:pt x="245212" y="19352"/>
                    <a:pt x="245212" y="18768"/>
                    <a:pt x="245212" y="18442"/>
                  </a:cubicBezTo>
                  <a:lnTo>
                    <a:pt x="245212" y="15390"/>
                  </a:lnTo>
                  <a:cubicBezTo>
                    <a:pt x="243016" y="16981"/>
                    <a:pt x="240548" y="18170"/>
                    <a:pt x="237938" y="18897"/>
                  </a:cubicBezTo>
                  <a:cubicBezTo>
                    <a:pt x="238419" y="19105"/>
                    <a:pt x="238880" y="19365"/>
                    <a:pt x="239302" y="19676"/>
                  </a:cubicBezTo>
                  <a:cubicBezTo>
                    <a:pt x="236983" y="21508"/>
                    <a:pt x="234476" y="23099"/>
                    <a:pt x="231833" y="24418"/>
                  </a:cubicBezTo>
                  <a:cubicBezTo>
                    <a:pt x="233807" y="26138"/>
                    <a:pt x="234866" y="28684"/>
                    <a:pt x="234691" y="31302"/>
                  </a:cubicBezTo>
                  <a:cubicBezTo>
                    <a:pt x="234671" y="31568"/>
                    <a:pt x="234528" y="31808"/>
                    <a:pt x="234301" y="31951"/>
                  </a:cubicBezTo>
                  <a:cubicBezTo>
                    <a:pt x="233944" y="32081"/>
                    <a:pt x="233554" y="32081"/>
                    <a:pt x="233197" y="31951"/>
                  </a:cubicBezTo>
                  <a:cubicBezTo>
                    <a:pt x="230775" y="31483"/>
                    <a:pt x="228528" y="30360"/>
                    <a:pt x="226703" y="28704"/>
                  </a:cubicBezTo>
                  <a:cubicBezTo>
                    <a:pt x="225988" y="29873"/>
                    <a:pt x="227807" y="31171"/>
                    <a:pt x="227027" y="32275"/>
                  </a:cubicBezTo>
                  <a:cubicBezTo>
                    <a:pt x="226885" y="32457"/>
                    <a:pt x="226709" y="32613"/>
                    <a:pt x="226508" y="32730"/>
                  </a:cubicBezTo>
                  <a:lnTo>
                    <a:pt x="229430" y="34419"/>
                  </a:lnTo>
                  <a:cubicBezTo>
                    <a:pt x="229755" y="34419"/>
                    <a:pt x="230015" y="34808"/>
                    <a:pt x="230080" y="35068"/>
                  </a:cubicBezTo>
                  <a:cubicBezTo>
                    <a:pt x="230145" y="35328"/>
                    <a:pt x="229690" y="35588"/>
                    <a:pt x="229300" y="35783"/>
                  </a:cubicBezTo>
                  <a:cubicBezTo>
                    <a:pt x="226443" y="37042"/>
                    <a:pt x="223326" y="37601"/>
                    <a:pt x="220208" y="37406"/>
                  </a:cubicBezTo>
                  <a:cubicBezTo>
                    <a:pt x="222839" y="39224"/>
                    <a:pt x="224040" y="42504"/>
                    <a:pt x="223196" y="45589"/>
                  </a:cubicBezTo>
                  <a:cubicBezTo>
                    <a:pt x="223157" y="45829"/>
                    <a:pt x="223014" y="46043"/>
                    <a:pt x="222806" y="46173"/>
                  </a:cubicBezTo>
                  <a:cubicBezTo>
                    <a:pt x="222352" y="46173"/>
                    <a:pt x="221572" y="46173"/>
                    <a:pt x="220988" y="46173"/>
                  </a:cubicBezTo>
                  <a:cubicBezTo>
                    <a:pt x="219098" y="45212"/>
                    <a:pt x="217500" y="43751"/>
                    <a:pt x="216377" y="41952"/>
                  </a:cubicBezTo>
                  <a:cubicBezTo>
                    <a:pt x="217007" y="44024"/>
                    <a:pt x="216078" y="46258"/>
                    <a:pt x="214169" y="47277"/>
                  </a:cubicBezTo>
                  <a:cubicBezTo>
                    <a:pt x="213500" y="47726"/>
                    <a:pt x="212701" y="47953"/>
                    <a:pt x="211896" y="47927"/>
                  </a:cubicBezTo>
                  <a:cubicBezTo>
                    <a:pt x="211045" y="47862"/>
                    <a:pt x="210337" y="47258"/>
                    <a:pt x="210142" y="46433"/>
                  </a:cubicBezTo>
                  <a:cubicBezTo>
                    <a:pt x="208590" y="48096"/>
                    <a:pt x="206538" y="49213"/>
                    <a:pt x="204297" y="49616"/>
                  </a:cubicBezTo>
                  <a:cubicBezTo>
                    <a:pt x="204687" y="50265"/>
                    <a:pt x="205791" y="50589"/>
                    <a:pt x="206181" y="51304"/>
                  </a:cubicBezTo>
                  <a:cubicBezTo>
                    <a:pt x="206570" y="52018"/>
                    <a:pt x="205012" y="53382"/>
                    <a:pt x="203453" y="53447"/>
                  </a:cubicBezTo>
                  <a:cubicBezTo>
                    <a:pt x="201862" y="53349"/>
                    <a:pt x="200277" y="53155"/>
                    <a:pt x="198712" y="52863"/>
                  </a:cubicBezTo>
                  <a:cubicBezTo>
                    <a:pt x="199141" y="54070"/>
                    <a:pt x="199251" y="55369"/>
                    <a:pt x="199037" y="56629"/>
                  </a:cubicBezTo>
                  <a:cubicBezTo>
                    <a:pt x="199017" y="57116"/>
                    <a:pt x="198712" y="57551"/>
                    <a:pt x="198258" y="57733"/>
                  </a:cubicBezTo>
                  <a:cubicBezTo>
                    <a:pt x="197576" y="58051"/>
                    <a:pt x="196796" y="58051"/>
                    <a:pt x="196114" y="57733"/>
                  </a:cubicBezTo>
                  <a:cubicBezTo>
                    <a:pt x="195679" y="57467"/>
                    <a:pt x="195264" y="57162"/>
                    <a:pt x="194881" y="56824"/>
                  </a:cubicBezTo>
                  <a:cubicBezTo>
                    <a:pt x="194523" y="58558"/>
                    <a:pt x="194523" y="60350"/>
                    <a:pt x="194881" y="62085"/>
                  </a:cubicBezTo>
                  <a:cubicBezTo>
                    <a:pt x="192387" y="61617"/>
                    <a:pt x="190211" y="60104"/>
                    <a:pt x="188906" y="57928"/>
                  </a:cubicBezTo>
                  <a:cubicBezTo>
                    <a:pt x="188516" y="59552"/>
                    <a:pt x="186048" y="60461"/>
                    <a:pt x="183905" y="61110"/>
                  </a:cubicBezTo>
                  <a:cubicBezTo>
                    <a:pt x="183561" y="61175"/>
                    <a:pt x="183210" y="61175"/>
                    <a:pt x="182866" y="61110"/>
                  </a:cubicBezTo>
                  <a:cubicBezTo>
                    <a:pt x="182340" y="60987"/>
                    <a:pt x="182015" y="60461"/>
                    <a:pt x="182139" y="59941"/>
                  </a:cubicBezTo>
                  <a:cubicBezTo>
                    <a:pt x="182165" y="59824"/>
                    <a:pt x="182217" y="59714"/>
                    <a:pt x="182282" y="59617"/>
                  </a:cubicBezTo>
                  <a:cubicBezTo>
                    <a:pt x="182606" y="59097"/>
                    <a:pt x="183191" y="58578"/>
                    <a:pt x="183061" y="57993"/>
                  </a:cubicBezTo>
                  <a:cubicBezTo>
                    <a:pt x="182178" y="58091"/>
                    <a:pt x="181281" y="58091"/>
                    <a:pt x="180398" y="57993"/>
                  </a:cubicBezTo>
                  <a:cubicBezTo>
                    <a:pt x="177476" y="60058"/>
                    <a:pt x="173683" y="60455"/>
                    <a:pt x="170397" y="59032"/>
                  </a:cubicBezTo>
                  <a:cubicBezTo>
                    <a:pt x="171176" y="60201"/>
                    <a:pt x="172021" y="61370"/>
                    <a:pt x="172800" y="62604"/>
                  </a:cubicBezTo>
                  <a:cubicBezTo>
                    <a:pt x="172930" y="62825"/>
                    <a:pt x="172930" y="63098"/>
                    <a:pt x="172800" y="63318"/>
                  </a:cubicBezTo>
                  <a:cubicBezTo>
                    <a:pt x="172800" y="63318"/>
                    <a:pt x="172150" y="63318"/>
                    <a:pt x="171761" y="63708"/>
                  </a:cubicBezTo>
                  <a:cubicBezTo>
                    <a:pt x="168403" y="63987"/>
                    <a:pt x="165091" y="62806"/>
                    <a:pt x="162669" y="60461"/>
                  </a:cubicBezTo>
                  <a:cubicBezTo>
                    <a:pt x="161591" y="62935"/>
                    <a:pt x="159253" y="64630"/>
                    <a:pt x="156564" y="64877"/>
                  </a:cubicBezTo>
                  <a:cubicBezTo>
                    <a:pt x="155915" y="64877"/>
                    <a:pt x="155005" y="64877"/>
                    <a:pt x="154811" y="64487"/>
                  </a:cubicBezTo>
                  <a:cubicBezTo>
                    <a:pt x="154778" y="64292"/>
                    <a:pt x="154778" y="64098"/>
                    <a:pt x="154811" y="63903"/>
                  </a:cubicBezTo>
                  <a:lnTo>
                    <a:pt x="156564" y="58707"/>
                  </a:lnTo>
                  <a:cubicBezTo>
                    <a:pt x="155499" y="59363"/>
                    <a:pt x="154336" y="59851"/>
                    <a:pt x="153122" y="60136"/>
                  </a:cubicBezTo>
                  <a:cubicBezTo>
                    <a:pt x="151849" y="60461"/>
                    <a:pt x="150505" y="60227"/>
                    <a:pt x="149420" y="59487"/>
                  </a:cubicBezTo>
                  <a:cubicBezTo>
                    <a:pt x="148446" y="58707"/>
                    <a:pt x="148771" y="57408"/>
                    <a:pt x="149420" y="56434"/>
                  </a:cubicBezTo>
                  <a:cubicBezTo>
                    <a:pt x="150070" y="55460"/>
                    <a:pt x="150070" y="55525"/>
                    <a:pt x="150394" y="55071"/>
                  </a:cubicBezTo>
                  <a:cubicBezTo>
                    <a:pt x="148842" y="54635"/>
                    <a:pt x="147323" y="54097"/>
                    <a:pt x="145848" y="53447"/>
                  </a:cubicBezTo>
                  <a:cubicBezTo>
                    <a:pt x="147082" y="53967"/>
                    <a:pt x="146693" y="55460"/>
                    <a:pt x="145394" y="55915"/>
                  </a:cubicBezTo>
                  <a:cubicBezTo>
                    <a:pt x="144017" y="56214"/>
                    <a:pt x="142582" y="56051"/>
                    <a:pt x="141302" y="55460"/>
                  </a:cubicBezTo>
                  <a:cubicBezTo>
                    <a:pt x="140172" y="54791"/>
                    <a:pt x="138977" y="54246"/>
                    <a:pt x="137730" y="53837"/>
                  </a:cubicBezTo>
                  <a:cubicBezTo>
                    <a:pt x="138185" y="55201"/>
                    <a:pt x="138705" y="56565"/>
                    <a:pt x="139224" y="57928"/>
                  </a:cubicBezTo>
                  <a:cubicBezTo>
                    <a:pt x="139224" y="58253"/>
                    <a:pt x="139224" y="58578"/>
                    <a:pt x="139224" y="58837"/>
                  </a:cubicBezTo>
                  <a:cubicBezTo>
                    <a:pt x="139224" y="59097"/>
                    <a:pt x="137990" y="59357"/>
                    <a:pt x="137211" y="59292"/>
                  </a:cubicBezTo>
                  <a:cubicBezTo>
                    <a:pt x="135068" y="59013"/>
                    <a:pt x="133120" y="57915"/>
                    <a:pt x="131756" y="56239"/>
                  </a:cubicBezTo>
                  <a:cubicBezTo>
                    <a:pt x="130743" y="54850"/>
                    <a:pt x="130217" y="53155"/>
                    <a:pt x="130262" y="51434"/>
                  </a:cubicBezTo>
                  <a:cubicBezTo>
                    <a:pt x="129048" y="52986"/>
                    <a:pt x="127398" y="54135"/>
                    <a:pt x="125521" y="54746"/>
                  </a:cubicBezTo>
                  <a:cubicBezTo>
                    <a:pt x="124787" y="55006"/>
                    <a:pt x="123982" y="55006"/>
                    <a:pt x="123248" y="54746"/>
                  </a:cubicBezTo>
                  <a:cubicBezTo>
                    <a:pt x="122592" y="54454"/>
                    <a:pt x="122300" y="53687"/>
                    <a:pt x="122592" y="53032"/>
                  </a:cubicBezTo>
                  <a:cubicBezTo>
                    <a:pt x="122631" y="52947"/>
                    <a:pt x="122677" y="52869"/>
                    <a:pt x="122729" y="52798"/>
                  </a:cubicBezTo>
                  <a:cubicBezTo>
                    <a:pt x="123053" y="52083"/>
                    <a:pt x="123703" y="51434"/>
                    <a:pt x="123768" y="50719"/>
                  </a:cubicBezTo>
                  <a:cubicBezTo>
                    <a:pt x="122469" y="50719"/>
                    <a:pt x="121495" y="52083"/>
                    <a:pt x="120261" y="51758"/>
                  </a:cubicBezTo>
                  <a:cubicBezTo>
                    <a:pt x="119027" y="51434"/>
                    <a:pt x="119352" y="50654"/>
                    <a:pt x="119871" y="49875"/>
                  </a:cubicBezTo>
                  <a:cubicBezTo>
                    <a:pt x="117812" y="49148"/>
                    <a:pt x="115987" y="47868"/>
                    <a:pt x="114611" y="46173"/>
                  </a:cubicBezTo>
                  <a:cubicBezTo>
                    <a:pt x="114870" y="47582"/>
                    <a:pt x="115351" y="48940"/>
                    <a:pt x="116039" y="50200"/>
                  </a:cubicBezTo>
                  <a:cubicBezTo>
                    <a:pt x="116039" y="50849"/>
                    <a:pt x="114611" y="50914"/>
                    <a:pt x="113767" y="50654"/>
                  </a:cubicBezTo>
                  <a:cubicBezTo>
                    <a:pt x="110883" y="50115"/>
                    <a:pt x="108519" y="48050"/>
                    <a:pt x="107597" y="45264"/>
                  </a:cubicBezTo>
                  <a:cubicBezTo>
                    <a:pt x="107194" y="46868"/>
                    <a:pt x="106227" y="48278"/>
                    <a:pt x="104869" y="49226"/>
                  </a:cubicBezTo>
                  <a:cubicBezTo>
                    <a:pt x="104285" y="49661"/>
                    <a:pt x="103583" y="49914"/>
                    <a:pt x="102856" y="49940"/>
                  </a:cubicBezTo>
                  <a:cubicBezTo>
                    <a:pt x="101888" y="49947"/>
                    <a:pt x="101096" y="49167"/>
                    <a:pt x="101089" y="48200"/>
                  </a:cubicBezTo>
                  <a:cubicBezTo>
                    <a:pt x="101089" y="48128"/>
                    <a:pt x="101096" y="48057"/>
                    <a:pt x="101103" y="47992"/>
                  </a:cubicBezTo>
                  <a:cubicBezTo>
                    <a:pt x="101336" y="47160"/>
                    <a:pt x="101512" y="46316"/>
                    <a:pt x="101622" y="45459"/>
                  </a:cubicBezTo>
                  <a:cubicBezTo>
                    <a:pt x="100122" y="46160"/>
                    <a:pt x="98557" y="46706"/>
                    <a:pt x="96946" y="47083"/>
                  </a:cubicBezTo>
                  <a:cubicBezTo>
                    <a:pt x="96472" y="47180"/>
                    <a:pt x="95992" y="47180"/>
                    <a:pt x="95517" y="47083"/>
                  </a:cubicBezTo>
                  <a:cubicBezTo>
                    <a:pt x="94855" y="46927"/>
                    <a:pt x="94446" y="46264"/>
                    <a:pt x="94602" y="45595"/>
                  </a:cubicBezTo>
                  <a:cubicBezTo>
                    <a:pt x="94654" y="45375"/>
                    <a:pt x="94771" y="45167"/>
                    <a:pt x="94933" y="45004"/>
                  </a:cubicBezTo>
                  <a:lnTo>
                    <a:pt x="94933" y="45004"/>
                  </a:lnTo>
                  <a:cubicBezTo>
                    <a:pt x="92803" y="44673"/>
                    <a:pt x="90855" y="43621"/>
                    <a:pt x="89413" y="42017"/>
                  </a:cubicBezTo>
                  <a:cubicBezTo>
                    <a:pt x="89770" y="43569"/>
                    <a:pt x="90406" y="45043"/>
                    <a:pt x="91296" y="46368"/>
                  </a:cubicBezTo>
                  <a:cubicBezTo>
                    <a:pt x="90238" y="46920"/>
                    <a:pt x="88978" y="46920"/>
                    <a:pt x="87919" y="46368"/>
                  </a:cubicBezTo>
                  <a:cubicBezTo>
                    <a:pt x="85165" y="45576"/>
                    <a:pt x="82834" y="43732"/>
                    <a:pt x="81425" y="41238"/>
                  </a:cubicBezTo>
                  <a:cubicBezTo>
                    <a:pt x="80269" y="44472"/>
                    <a:pt x="77314" y="46712"/>
                    <a:pt x="73891" y="46953"/>
                  </a:cubicBezTo>
                  <a:cubicBezTo>
                    <a:pt x="73638" y="47024"/>
                    <a:pt x="73365" y="47024"/>
                    <a:pt x="73112" y="46953"/>
                  </a:cubicBezTo>
                  <a:cubicBezTo>
                    <a:pt x="72833" y="46810"/>
                    <a:pt x="72645" y="46544"/>
                    <a:pt x="72592" y="46238"/>
                  </a:cubicBezTo>
                  <a:cubicBezTo>
                    <a:pt x="72333" y="43511"/>
                    <a:pt x="73813" y="40913"/>
                    <a:pt x="76294" y="39744"/>
                  </a:cubicBezTo>
                  <a:cubicBezTo>
                    <a:pt x="74612" y="39777"/>
                    <a:pt x="72937" y="39971"/>
                    <a:pt x="71294" y="40329"/>
                  </a:cubicBezTo>
                  <a:cubicBezTo>
                    <a:pt x="69670" y="40329"/>
                    <a:pt x="67527" y="39939"/>
                    <a:pt x="67397" y="38770"/>
                  </a:cubicBezTo>
                  <a:cubicBezTo>
                    <a:pt x="67267" y="37601"/>
                    <a:pt x="68826" y="36887"/>
                    <a:pt x="70255" y="36562"/>
                  </a:cubicBezTo>
                  <a:lnTo>
                    <a:pt x="70255" y="36562"/>
                  </a:lnTo>
                  <a:lnTo>
                    <a:pt x="68112" y="33704"/>
                  </a:lnTo>
                  <a:lnTo>
                    <a:pt x="67527" y="36692"/>
                  </a:lnTo>
                  <a:cubicBezTo>
                    <a:pt x="66007" y="36140"/>
                    <a:pt x="64663" y="35198"/>
                    <a:pt x="63630" y="33964"/>
                  </a:cubicBezTo>
                  <a:cubicBezTo>
                    <a:pt x="61409" y="36529"/>
                    <a:pt x="58344" y="38211"/>
                    <a:pt x="54993" y="38705"/>
                  </a:cubicBezTo>
                  <a:cubicBezTo>
                    <a:pt x="53954" y="38705"/>
                    <a:pt x="52590" y="38705"/>
                    <a:pt x="52071" y="38250"/>
                  </a:cubicBezTo>
                  <a:cubicBezTo>
                    <a:pt x="51869" y="37841"/>
                    <a:pt x="51869" y="37361"/>
                    <a:pt x="52071" y="36952"/>
                  </a:cubicBezTo>
                  <a:cubicBezTo>
                    <a:pt x="52837" y="35192"/>
                    <a:pt x="53915" y="33587"/>
                    <a:pt x="55253" y="32211"/>
                  </a:cubicBezTo>
                  <a:cubicBezTo>
                    <a:pt x="53233" y="33217"/>
                    <a:pt x="51018" y="33769"/>
                    <a:pt x="48758" y="33834"/>
                  </a:cubicBezTo>
                  <a:cubicBezTo>
                    <a:pt x="48356" y="33938"/>
                    <a:pt x="47927" y="33938"/>
                    <a:pt x="47524" y="33834"/>
                  </a:cubicBezTo>
                  <a:cubicBezTo>
                    <a:pt x="46810" y="33834"/>
                    <a:pt x="47005" y="32795"/>
                    <a:pt x="47524" y="32211"/>
                  </a:cubicBezTo>
                  <a:cubicBezTo>
                    <a:pt x="48421" y="30814"/>
                    <a:pt x="49713" y="29710"/>
                    <a:pt x="51226" y="29028"/>
                  </a:cubicBezTo>
                  <a:cubicBezTo>
                    <a:pt x="50161" y="29133"/>
                    <a:pt x="49155" y="28528"/>
                    <a:pt x="48758" y="27535"/>
                  </a:cubicBezTo>
                  <a:lnTo>
                    <a:pt x="48044" y="28639"/>
                  </a:lnTo>
                  <a:cubicBezTo>
                    <a:pt x="46674" y="28528"/>
                    <a:pt x="45485" y="27645"/>
                    <a:pt x="44992" y="26366"/>
                  </a:cubicBezTo>
                  <a:cubicBezTo>
                    <a:pt x="42258" y="27658"/>
                    <a:pt x="39153" y="27957"/>
                    <a:pt x="36224" y="27210"/>
                  </a:cubicBezTo>
                  <a:cubicBezTo>
                    <a:pt x="35874" y="27132"/>
                    <a:pt x="35555" y="26950"/>
                    <a:pt x="35315" y="26690"/>
                  </a:cubicBezTo>
                  <a:cubicBezTo>
                    <a:pt x="35315" y="26690"/>
                    <a:pt x="35315" y="26041"/>
                    <a:pt x="35315" y="25716"/>
                  </a:cubicBezTo>
                  <a:cubicBezTo>
                    <a:pt x="36192" y="24515"/>
                    <a:pt x="37218" y="23424"/>
                    <a:pt x="38367" y="22469"/>
                  </a:cubicBezTo>
                  <a:cubicBezTo>
                    <a:pt x="37056" y="22696"/>
                    <a:pt x="35718" y="22696"/>
                    <a:pt x="34406" y="22469"/>
                  </a:cubicBezTo>
                  <a:cubicBezTo>
                    <a:pt x="33107" y="22469"/>
                    <a:pt x="32068" y="21235"/>
                    <a:pt x="32523" y="20326"/>
                  </a:cubicBezTo>
                  <a:cubicBezTo>
                    <a:pt x="32977" y="19417"/>
                    <a:pt x="35380" y="18897"/>
                    <a:pt x="35575" y="17728"/>
                  </a:cubicBezTo>
                  <a:cubicBezTo>
                    <a:pt x="34776" y="17566"/>
                    <a:pt x="34010" y="17280"/>
                    <a:pt x="33302" y="16884"/>
                  </a:cubicBezTo>
                  <a:lnTo>
                    <a:pt x="33107" y="15780"/>
                  </a:lnTo>
                  <a:lnTo>
                    <a:pt x="32003" y="16300"/>
                  </a:lnTo>
                  <a:cubicBezTo>
                    <a:pt x="30730" y="14611"/>
                    <a:pt x="31061" y="12208"/>
                    <a:pt x="32750" y="10935"/>
                  </a:cubicBezTo>
                  <a:cubicBezTo>
                    <a:pt x="32763" y="10922"/>
                    <a:pt x="32769" y="10916"/>
                    <a:pt x="32782" y="10909"/>
                  </a:cubicBezTo>
                  <a:cubicBezTo>
                    <a:pt x="29840" y="11474"/>
                    <a:pt x="26801" y="10610"/>
                    <a:pt x="24599" y="8571"/>
                  </a:cubicBezTo>
                  <a:cubicBezTo>
                    <a:pt x="24385" y="8344"/>
                    <a:pt x="24268" y="8039"/>
                    <a:pt x="24275" y="7727"/>
                  </a:cubicBezTo>
                  <a:cubicBezTo>
                    <a:pt x="24275" y="7727"/>
                    <a:pt x="24665" y="7207"/>
                    <a:pt x="24989" y="7013"/>
                  </a:cubicBezTo>
                  <a:cubicBezTo>
                    <a:pt x="26515" y="6123"/>
                    <a:pt x="28152" y="5448"/>
                    <a:pt x="29860" y="5000"/>
                  </a:cubicBezTo>
                  <a:cubicBezTo>
                    <a:pt x="28561" y="5000"/>
                    <a:pt x="27652" y="3766"/>
                    <a:pt x="27717" y="2856"/>
                  </a:cubicBezTo>
                  <a:cubicBezTo>
                    <a:pt x="26859" y="3103"/>
                    <a:pt x="26067" y="3525"/>
                    <a:pt x="25379" y="4090"/>
                  </a:cubicBezTo>
                  <a:cubicBezTo>
                    <a:pt x="24138" y="5298"/>
                    <a:pt x="22684" y="6266"/>
                    <a:pt x="21093" y="6948"/>
                  </a:cubicBezTo>
                  <a:cubicBezTo>
                    <a:pt x="19644" y="4850"/>
                    <a:pt x="20177" y="1980"/>
                    <a:pt x="22268" y="531"/>
                  </a:cubicBezTo>
                  <a:cubicBezTo>
                    <a:pt x="22314" y="505"/>
                    <a:pt x="22352" y="479"/>
                    <a:pt x="22391" y="453"/>
                  </a:cubicBezTo>
                  <a:lnTo>
                    <a:pt x="21093" y="453"/>
                  </a:lnTo>
                  <a:cubicBezTo>
                    <a:pt x="20541" y="622"/>
                    <a:pt x="20001" y="817"/>
                    <a:pt x="19469" y="1038"/>
                  </a:cubicBezTo>
                  <a:cubicBezTo>
                    <a:pt x="19079" y="1038"/>
                    <a:pt x="18690" y="1427"/>
                    <a:pt x="18625" y="1752"/>
                  </a:cubicBezTo>
                  <a:cubicBezTo>
                    <a:pt x="18670" y="2058"/>
                    <a:pt x="18833" y="2337"/>
                    <a:pt x="19079" y="2532"/>
                  </a:cubicBezTo>
                  <a:lnTo>
                    <a:pt x="19859" y="3181"/>
                  </a:lnTo>
                  <a:lnTo>
                    <a:pt x="13364" y="2402"/>
                  </a:lnTo>
                  <a:cubicBezTo>
                    <a:pt x="12488" y="5058"/>
                    <a:pt x="13936" y="7922"/>
                    <a:pt x="16592" y="8799"/>
                  </a:cubicBezTo>
                  <a:cubicBezTo>
                    <a:pt x="16709" y="8831"/>
                    <a:pt x="16819" y="8870"/>
                    <a:pt x="16936" y="8896"/>
                  </a:cubicBezTo>
                  <a:lnTo>
                    <a:pt x="12130" y="8896"/>
                  </a:lnTo>
                  <a:cubicBezTo>
                    <a:pt x="11832" y="8831"/>
                    <a:pt x="11520" y="8831"/>
                    <a:pt x="11221" y="8896"/>
                  </a:cubicBezTo>
                  <a:cubicBezTo>
                    <a:pt x="10981" y="9032"/>
                    <a:pt x="10812" y="9273"/>
                    <a:pt x="10767" y="9545"/>
                  </a:cubicBezTo>
                  <a:cubicBezTo>
                    <a:pt x="10377" y="11754"/>
                    <a:pt x="12390" y="14091"/>
                    <a:pt x="15442" y="14871"/>
                  </a:cubicBezTo>
                  <a:cubicBezTo>
                    <a:pt x="15442" y="15715"/>
                    <a:pt x="14209" y="16300"/>
                    <a:pt x="13494" y="16949"/>
                  </a:cubicBezTo>
                  <a:cubicBezTo>
                    <a:pt x="12566" y="16676"/>
                    <a:pt x="11656" y="16352"/>
                    <a:pt x="10767" y="15975"/>
                  </a:cubicBezTo>
                  <a:cubicBezTo>
                    <a:pt x="10494" y="15884"/>
                    <a:pt x="10195" y="15884"/>
                    <a:pt x="9922" y="15975"/>
                  </a:cubicBezTo>
                  <a:cubicBezTo>
                    <a:pt x="9604" y="16001"/>
                    <a:pt x="9318" y="16170"/>
                    <a:pt x="9143" y="16429"/>
                  </a:cubicBezTo>
                  <a:cubicBezTo>
                    <a:pt x="6987" y="18878"/>
                    <a:pt x="6987" y="22547"/>
                    <a:pt x="9143" y="25002"/>
                  </a:cubicBezTo>
                  <a:cubicBezTo>
                    <a:pt x="7578" y="24593"/>
                    <a:pt x="5954" y="24437"/>
                    <a:pt x="4337" y="24547"/>
                  </a:cubicBezTo>
                  <a:cubicBezTo>
                    <a:pt x="2778" y="24547"/>
                    <a:pt x="1285" y="25716"/>
                    <a:pt x="1350" y="26885"/>
                  </a:cubicBezTo>
                  <a:cubicBezTo>
                    <a:pt x="1480" y="27574"/>
                    <a:pt x="1876" y="28178"/>
                    <a:pt x="2454" y="28574"/>
                  </a:cubicBezTo>
                  <a:cubicBezTo>
                    <a:pt x="4954" y="30607"/>
                    <a:pt x="7961" y="31912"/>
                    <a:pt x="11156" y="32340"/>
                  </a:cubicBezTo>
                  <a:cubicBezTo>
                    <a:pt x="7156" y="32970"/>
                    <a:pt x="3525" y="35049"/>
                    <a:pt x="960" y="38185"/>
                  </a:cubicBezTo>
                  <a:cubicBezTo>
                    <a:pt x="681" y="38484"/>
                    <a:pt x="538" y="38880"/>
                    <a:pt x="570" y="39289"/>
                  </a:cubicBezTo>
                  <a:cubicBezTo>
                    <a:pt x="570" y="39939"/>
                    <a:pt x="1675" y="40329"/>
                    <a:pt x="2519" y="40523"/>
                  </a:cubicBezTo>
                  <a:cubicBezTo>
                    <a:pt x="3603" y="40822"/>
                    <a:pt x="4714" y="41017"/>
                    <a:pt x="5831" y="41108"/>
                  </a:cubicBezTo>
                  <a:cubicBezTo>
                    <a:pt x="3123" y="43193"/>
                    <a:pt x="1447" y="46336"/>
                    <a:pt x="1220" y="49745"/>
                  </a:cubicBezTo>
                  <a:cubicBezTo>
                    <a:pt x="3870" y="50524"/>
                    <a:pt x="6727" y="50018"/>
                    <a:pt x="8948" y="48382"/>
                  </a:cubicBezTo>
                  <a:cubicBezTo>
                    <a:pt x="7760" y="50122"/>
                    <a:pt x="6941" y="52090"/>
                    <a:pt x="6545" y="54161"/>
                  </a:cubicBezTo>
                  <a:lnTo>
                    <a:pt x="2519" y="52473"/>
                  </a:lnTo>
                  <a:cubicBezTo>
                    <a:pt x="1934" y="52473"/>
                    <a:pt x="1155" y="52018"/>
                    <a:pt x="700" y="52473"/>
                  </a:cubicBezTo>
                  <a:cubicBezTo>
                    <a:pt x="551" y="52590"/>
                    <a:pt x="434" y="52746"/>
                    <a:pt x="376" y="52927"/>
                  </a:cubicBezTo>
                  <a:cubicBezTo>
                    <a:pt x="-858" y="56239"/>
                    <a:pt x="2064" y="60006"/>
                    <a:pt x="6870" y="61045"/>
                  </a:cubicBezTo>
                  <a:lnTo>
                    <a:pt x="2714" y="64422"/>
                  </a:lnTo>
                  <a:cubicBezTo>
                    <a:pt x="2324" y="64422"/>
                    <a:pt x="1999" y="65007"/>
                    <a:pt x="2129" y="65397"/>
                  </a:cubicBezTo>
                  <a:cubicBezTo>
                    <a:pt x="2259" y="65786"/>
                    <a:pt x="2584" y="65851"/>
                    <a:pt x="2908" y="65981"/>
                  </a:cubicBezTo>
                  <a:cubicBezTo>
                    <a:pt x="6285" y="66676"/>
                    <a:pt x="9805" y="66098"/>
                    <a:pt x="12780" y="64357"/>
                  </a:cubicBezTo>
                  <a:cubicBezTo>
                    <a:pt x="13066" y="65442"/>
                    <a:pt x="13598" y="66442"/>
                    <a:pt x="14338" y="67280"/>
                  </a:cubicBezTo>
                  <a:cubicBezTo>
                    <a:pt x="14507" y="67533"/>
                    <a:pt x="14761" y="67721"/>
                    <a:pt x="15053" y="67800"/>
                  </a:cubicBezTo>
                  <a:cubicBezTo>
                    <a:pt x="15553" y="67813"/>
                    <a:pt x="16033" y="67598"/>
                    <a:pt x="16352" y="67215"/>
                  </a:cubicBezTo>
                  <a:cubicBezTo>
                    <a:pt x="17495" y="66195"/>
                    <a:pt x="18384" y="64929"/>
                    <a:pt x="18949" y="63513"/>
                  </a:cubicBezTo>
                  <a:cubicBezTo>
                    <a:pt x="20696" y="64176"/>
                    <a:pt x="22541" y="64552"/>
                    <a:pt x="24405" y="64617"/>
                  </a:cubicBezTo>
                  <a:cubicBezTo>
                    <a:pt x="23379" y="65357"/>
                    <a:pt x="22235" y="65929"/>
                    <a:pt x="21028" y="66306"/>
                  </a:cubicBezTo>
                  <a:cubicBezTo>
                    <a:pt x="19794" y="66825"/>
                    <a:pt x="18625" y="67605"/>
                    <a:pt x="18690" y="68579"/>
                  </a:cubicBezTo>
                  <a:cubicBezTo>
                    <a:pt x="18755" y="69553"/>
                    <a:pt x="20313" y="70397"/>
                    <a:pt x="21742" y="70722"/>
                  </a:cubicBezTo>
                  <a:cubicBezTo>
                    <a:pt x="25015" y="71443"/>
                    <a:pt x="28438" y="71079"/>
                    <a:pt x="31483" y="69683"/>
                  </a:cubicBezTo>
                  <a:lnTo>
                    <a:pt x="28691" y="73709"/>
                  </a:lnTo>
                  <a:cubicBezTo>
                    <a:pt x="28171" y="74359"/>
                    <a:pt x="27717" y="75203"/>
                    <a:pt x="28301" y="75852"/>
                  </a:cubicBezTo>
                  <a:cubicBezTo>
                    <a:pt x="28886" y="76502"/>
                    <a:pt x="30964" y="76502"/>
                    <a:pt x="32198" y="75852"/>
                  </a:cubicBezTo>
                  <a:cubicBezTo>
                    <a:pt x="34925" y="74950"/>
                    <a:pt x="37127" y="72917"/>
                    <a:pt x="38238" y="70267"/>
                  </a:cubicBezTo>
                  <a:cubicBezTo>
                    <a:pt x="38978" y="72066"/>
                    <a:pt x="40342" y="73540"/>
                    <a:pt x="42069" y="74424"/>
                  </a:cubicBezTo>
                  <a:cubicBezTo>
                    <a:pt x="42543" y="74521"/>
                    <a:pt x="43024" y="74521"/>
                    <a:pt x="43498" y="74424"/>
                  </a:cubicBezTo>
                  <a:cubicBezTo>
                    <a:pt x="44466" y="74404"/>
                    <a:pt x="45239" y="73605"/>
                    <a:pt x="45219" y="72638"/>
                  </a:cubicBezTo>
                  <a:cubicBezTo>
                    <a:pt x="45213" y="72540"/>
                    <a:pt x="45206" y="72443"/>
                    <a:pt x="45186" y="72346"/>
                  </a:cubicBezTo>
                  <a:cubicBezTo>
                    <a:pt x="45186" y="71501"/>
                    <a:pt x="44212" y="70722"/>
                    <a:pt x="43953" y="69813"/>
                  </a:cubicBezTo>
                  <a:cubicBezTo>
                    <a:pt x="45985" y="70988"/>
                    <a:pt x="48174" y="71884"/>
                    <a:pt x="50447" y="72475"/>
                  </a:cubicBezTo>
                  <a:lnTo>
                    <a:pt x="49343" y="73060"/>
                  </a:lnTo>
                  <a:cubicBezTo>
                    <a:pt x="50856" y="74229"/>
                    <a:pt x="52837" y="74586"/>
                    <a:pt x="54668" y="74034"/>
                  </a:cubicBezTo>
                  <a:cubicBezTo>
                    <a:pt x="56383" y="73540"/>
                    <a:pt x="57974" y="72703"/>
                    <a:pt x="59344" y="71566"/>
                  </a:cubicBezTo>
                  <a:lnTo>
                    <a:pt x="56357" y="75593"/>
                  </a:lnTo>
                  <a:cubicBezTo>
                    <a:pt x="56194" y="75736"/>
                    <a:pt x="56181" y="75982"/>
                    <a:pt x="56324" y="76145"/>
                  </a:cubicBezTo>
                  <a:cubicBezTo>
                    <a:pt x="56331" y="76158"/>
                    <a:pt x="56344" y="76164"/>
                    <a:pt x="56357" y="76177"/>
                  </a:cubicBezTo>
                  <a:cubicBezTo>
                    <a:pt x="56357" y="76177"/>
                    <a:pt x="56681" y="76177"/>
                    <a:pt x="56876" y="76177"/>
                  </a:cubicBezTo>
                  <a:cubicBezTo>
                    <a:pt x="59805" y="76671"/>
                    <a:pt x="62747" y="75365"/>
                    <a:pt x="64345" y="72865"/>
                  </a:cubicBezTo>
                  <a:cubicBezTo>
                    <a:pt x="64624" y="73657"/>
                    <a:pt x="65150" y="74339"/>
                    <a:pt x="65838" y="74814"/>
                  </a:cubicBezTo>
                  <a:cubicBezTo>
                    <a:pt x="66709" y="75365"/>
                    <a:pt x="67826" y="75365"/>
                    <a:pt x="68696" y="74814"/>
                  </a:cubicBezTo>
                  <a:cubicBezTo>
                    <a:pt x="68884" y="74398"/>
                    <a:pt x="68884" y="73924"/>
                    <a:pt x="68696" y="73515"/>
                  </a:cubicBezTo>
                  <a:cubicBezTo>
                    <a:pt x="68663" y="73320"/>
                    <a:pt x="68663" y="73125"/>
                    <a:pt x="68696" y="72930"/>
                  </a:cubicBezTo>
                  <a:lnTo>
                    <a:pt x="70709" y="73450"/>
                  </a:lnTo>
                  <a:cubicBezTo>
                    <a:pt x="69904" y="73943"/>
                    <a:pt x="69267" y="74664"/>
                    <a:pt x="68891" y="75528"/>
                  </a:cubicBezTo>
                  <a:cubicBezTo>
                    <a:pt x="72040" y="76593"/>
                    <a:pt x="75521" y="76034"/>
                    <a:pt x="78178" y="74034"/>
                  </a:cubicBezTo>
                  <a:cubicBezTo>
                    <a:pt x="78567" y="75333"/>
                    <a:pt x="78957" y="76632"/>
                    <a:pt x="79412" y="77931"/>
                  </a:cubicBezTo>
                  <a:cubicBezTo>
                    <a:pt x="79463" y="78236"/>
                    <a:pt x="79652" y="78502"/>
                    <a:pt x="79931" y="78645"/>
                  </a:cubicBezTo>
                  <a:cubicBezTo>
                    <a:pt x="80626" y="78879"/>
                    <a:pt x="81392" y="78677"/>
                    <a:pt x="81879" y="78125"/>
                  </a:cubicBezTo>
                  <a:cubicBezTo>
                    <a:pt x="82996" y="77158"/>
                    <a:pt x="83828" y="75898"/>
                    <a:pt x="84282" y="74488"/>
                  </a:cubicBezTo>
                  <a:cubicBezTo>
                    <a:pt x="84951" y="75580"/>
                    <a:pt x="85951" y="76417"/>
                    <a:pt x="87140" y="76891"/>
                  </a:cubicBezTo>
                  <a:cubicBezTo>
                    <a:pt x="88484" y="77482"/>
                    <a:pt x="90017" y="77482"/>
                    <a:pt x="91361" y="76891"/>
                  </a:cubicBezTo>
                  <a:cubicBezTo>
                    <a:pt x="92134" y="76508"/>
                    <a:pt x="92446" y="75573"/>
                    <a:pt x="92062" y="74800"/>
                  </a:cubicBezTo>
                  <a:cubicBezTo>
                    <a:pt x="91913" y="74495"/>
                    <a:pt x="91666" y="74248"/>
                    <a:pt x="91361" y="74099"/>
                  </a:cubicBezTo>
                  <a:cubicBezTo>
                    <a:pt x="92517" y="74326"/>
                    <a:pt x="93712" y="74326"/>
                    <a:pt x="94868" y="74099"/>
                  </a:cubicBezTo>
                  <a:lnTo>
                    <a:pt x="95323" y="74099"/>
                  </a:lnTo>
                  <a:lnTo>
                    <a:pt x="95323" y="74749"/>
                  </a:lnTo>
                  <a:cubicBezTo>
                    <a:pt x="95323" y="75138"/>
                    <a:pt x="95323" y="75593"/>
                    <a:pt x="95323" y="75787"/>
                  </a:cubicBezTo>
                  <a:cubicBezTo>
                    <a:pt x="95745" y="75924"/>
                    <a:pt x="96199" y="75924"/>
                    <a:pt x="96621" y="75787"/>
                  </a:cubicBezTo>
                  <a:cubicBezTo>
                    <a:pt x="98063" y="75463"/>
                    <a:pt x="99460" y="74963"/>
                    <a:pt x="100778" y="74294"/>
                  </a:cubicBezTo>
                  <a:cubicBezTo>
                    <a:pt x="99453" y="75833"/>
                    <a:pt x="98862" y="77872"/>
                    <a:pt x="99154" y="79879"/>
                  </a:cubicBezTo>
                  <a:cubicBezTo>
                    <a:pt x="99135" y="77119"/>
                    <a:pt x="101356" y="74859"/>
                    <a:pt x="104116" y="74839"/>
                  </a:cubicBezTo>
                  <a:cubicBezTo>
                    <a:pt x="106460" y="74826"/>
                    <a:pt x="108493" y="76430"/>
                    <a:pt x="109026" y="78710"/>
                  </a:cubicBezTo>
                  <a:cubicBezTo>
                    <a:pt x="109285" y="79002"/>
                    <a:pt x="109623" y="79203"/>
                    <a:pt x="110000" y="79295"/>
                  </a:cubicBezTo>
                  <a:cubicBezTo>
                    <a:pt x="111052" y="79528"/>
                    <a:pt x="112091" y="78866"/>
                    <a:pt x="112325" y="77814"/>
                  </a:cubicBezTo>
                  <a:cubicBezTo>
                    <a:pt x="112331" y="77788"/>
                    <a:pt x="112331" y="77762"/>
                    <a:pt x="112338" y="77736"/>
                  </a:cubicBezTo>
                  <a:cubicBezTo>
                    <a:pt x="112338" y="76827"/>
                    <a:pt x="112338" y="75917"/>
                    <a:pt x="112338" y="75138"/>
                  </a:cubicBezTo>
                  <a:cubicBezTo>
                    <a:pt x="113266" y="76262"/>
                    <a:pt x="114546" y="77041"/>
                    <a:pt x="115975" y="77346"/>
                  </a:cubicBezTo>
                  <a:cubicBezTo>
                    <a:pt x="117598" y="77346"/>
                    <a:pt x="119611" y="76437"/>
                    <a:pt x="118832" y="75398"/>
                  </a:cubicBezTo>
                  <a:lnTo>
                    <a:pt x="118832" y="75398"/>
                  </a:lnTo>
                  <a:cubicBezTo>
                    <a:pt x="121527" y="75131"/>
                    <a:pt x="124053" y="73989"/>
                    <a:pt x="126041" y="72151"/>
                  </a:cubicBezTo>
                  <a:lnTo>
                    <a:pt x="125261" y="76567"/>
                  </a:lnTo>
                  <a:cubicBezTo>
                    <a:pt x="125261" y="76567"/>
                    <a:pt x="125261" y="77216"/>
                    <a:pt x="125261" y="77411"/>
                  </a:cubicBezTo>
                  <a:cubicBezTo>
                    <a:pt x="125261" y="77606"/>
                    <a:pt x="126950" y="77411"/>
                    <a:pt x="127664" y="77411"/>
                  </a:cubicBezTo>
                  <a:cubicBezTo>
                    <a:pt x="129710" y="76132"/>
                    <a:pt x="131477" y="74450"/>
                    <a:pt x="132860" y="72475"/>
                  </a:cubicBezTo>
                  <a:cubicBezTo>
                    <a:pt x="133529" y="74976"/>
                    <a:pt x="135626" y="76839"/>
                    <a:pt x="138185" y="77216"/>
                  </a:cubicBezTo>
                  <a:cubicBezTo>
                    <a:pt x="138594" y="77281"/>
                    <a:pt x="139010" y="77281"/>
                    <a:pt x="139419" y="77216"/>
                  </a:cubicBezTo>
                  <a:cubicBezTo>
                    <a:pt x="140003" y="77021"/>
                    <a:pt x="140400" y="76469"/>
                    <a:pt x="140393" y="75852"/>
                  </a:cubicBezTo>
                  <a:cubicBezTo>
                    <a:pt x="140491" y="74814"/>
                    <a:pt x="140335" y="73768"/>
                    <a:pt x="139939" y="72800"/>
                  </a:cubicBezTo>
                  <a:cubicBezTo>
                    <a:pt x="141556" y="73488"/>
                    <a:pt x="143309" y="73800"/>
                    <a:pt x="145069" y="73709"/>
                  </a:cubicBezTo>
                  <a:lnTo>
                    <a:pt x="145848" y="73709"/>
                  </a:lnTo>
                  <a:lnTo>
                    <a:pt x="145069" y="75268"/>
                  </a:lnTo>
                  <a:cubicBezTo>
                    <a:pt x="148271" y="75885"/>
                    <a:pt x="151550" y="74716"/>
                    <a:pt x="153642" y="72216"/>
                  </a:cubicBezTo>
                  <a:cubicBezTo>
                    <a:pt x="153810" y="74612"/>
                    <a:pt x="155434" y="76651"/>
                    <a:pt x="157733" y="77346"/>
                  </a:cubicBezTo>
                  <a:cubicBezTo>
                    <a:pt x="158214" y="77534"/>
                    <a:pt x="158746" y="77534"/>
                    <a:pt x="159227" y="77346"/>
                  </a:cubicBezTo>
                  <a:cubicBezTo>
                    <a:pt x="159616" y="77346"/>
                    <a:pt x="159681" y="76827"/>
                    <a:pt x="159811" y="76502"/>
                  </a:cubicBezTo>
                  <a:lnTo>
                    <a:pt x="160915" y="72216"/>
                  </a:lnTo>
                  <a:cubicBezTo>
                    <a:pt x="161922" y="72807"/>
                    <a:pt x="163019" y="73229"/>
                    <a:pt x="164162" y="73450"/>
                  </a:cubicBezTo>
                  <a:lnTo>
                    <a:pt x="164747" y="73450"/>
                  </a:lnTo>
                  <a:cubicBezTo>
                    <a:pt x="164364" y="74859"/>
                    <a:pt x="163487" y="76080"/>
                    <a:pt x="162279" y="76891"/>
                  </a:cubicBezTo>
                  <a:cubicBezTo>
                    <a:pt x="164136" y="77509"/>
                    <a:pt x="166137" y="77509"/>
                    <a:pt x="167994" y="76891"/>
                  </a:cubicBezTo>
                  <a:cubicBezTo>
                    <a:pt x="169644" y="76236"/>
                    <a:pt x="171215" y="75385"/>
                    <a:pt x="172670" y="74359"/>
                  </a:cubicBezTo>
                  <a:cubicBezTo>
                    <a:pt x="172150" y="76177"/>
                    <a:pt x="171826" y="78385"/>
                    <a:pt x="173839" y="79684"/>
                  </a:cubicBezTo>
                  <a:cubicBezTo>
                    <a:pt x="174398" y="79944"/>
                    <a:pt x="175034" y="79944"/>
                    <a:pt x="175592" y="79684"/>
                  </a:cubicBezTo>
                  <a:cubicBezTo>
                    <a:pt x="175878" y="79522"/>
                    <a:pt x="176073" y="79230"/>
                    <a:pt x="176112" y="78905"/>
                  </a:cubicBezTo>
                  <a:cubicBezTo>
                    <a:pt x="176761" y="77281"/>
                    <a:pt x="177411" y="75593"/>
                    <a:pt x="178125" y="73904"/>
                  </a:cubicBezTo>
                  <a:cubicBezTo>
                    <a:pt x="178781" y="74625"/>
                    <a:pt x="179573" y="75196"/>
                    <a:pt x="180463" y="75593"/>
                  </a:cubicBezTo>
                  <a:cubicBezTo>
                    <a:pt x="181372" y="75885"/>
                    <a:pt x="182347" y="75885"/>
                    <a:pt x="183256" y="75593"/>
                  </a:cubicBezTo>
                  <a:cubicBezTo>
                    <a:pt x="183275" y="76320"/>
                    <a:pt x="183100" y="77041"/>
                    <a:pt x="182736" y="77671"/>
                  </a:cubicBezTo>
                  <a:cubicBezTo>
                    <a:pt x="182736" y="77671"/>
                    <a:pt x="182736" y="78061"/>
                    <a:pt x="182736" y="78255"/>
                  </a:cubicBezTo>
                  <a:cubicBezTo>
                    <a:pt x="182736" y="78450"/>
                    <a:pt x="183580" y="78645"/>
                    <a:pt x="184100" y="78580"/>
                  </a:cubicBezTo>
                  <a:cubicBezTo>
                    <a:pt x="186970" y="78346"/>
                    <a:pt x="189711" y="77307"/>
                    <a:pt x="192023" y="75593"/>
                  </a:cubicBezTo>
                  <a:cubicBezTo>
                    <a:pt x="192068" y="77190"/>
                    <a:pt x="192517" y="78756"/>
                    <a:pt x="193322" y="80139"/>
                  </a:cubicBezTo>
                  <a:cubicBezTo>
                    <a:pt x="193413" y="80437"/>
                    <a:pt x="193666" y="80665"/>
                    <a:pt x="193971" y="80723"/>
                  </a:cubicBezTo>
                  <a:cubicBezTo>
                    <a:pt x="194309" y="80846"/>
                    <a:pt x="194673" y="80846"/>
                    <a:pt x="195010" y="80723"/>
                  </a:cubicBezTo>
                  <a:cubicBezTo>
                    <a:pt x="197069" y="79827"/>
                    <a:pt x="198842" y="78392"/>
                    <a:pt x="200141" y="76567"/>
                  </a:cubicBezTo>
                  <a:cubicBezTo>
                    <a:pt x="200323" y="77632"/>
                    <a:pt x="200901" y="78580"/>
                    <a:pt x="201765" y="79230"/>
                  </a:cubicBezTo>
                  <a:cubicBezTo>
                    <a:pt x="202836" y="79976"/>
                    <a:pt x="204265" y="79976"/>
                    <a:pt x="205336" y="79230"/>
                  </a:cubicBezTo>
                  <a:cubicBezTo>
                    <a:pt x="206051" y="78255"/>
                    <a:pt x="204687" y="77086"/>
                    <a:pt x="205336" y="76047"/>
                  </a:cubicBezTo>
                  <a:cubicBezTo>
                    <a:pt x="205518" y="76450"/>
                    <a:pt x="205882" y="76742"/>
                    <a:pt x="206311" y="76827"/>
                  </a:cubicBezTo>
                  <a:cubicBezTo>
                    <a:pt x="206226" y="77716"/>
                    <a:pt x="205960" y="78580"/>
                    <a:pt x="205531" y="79359"/>
                  </a:cubicBezTo>
                  <a:cubicBezTo>
                    <a:pt x="205531" y="79684"/>
                    <a:pt x="205012" y="80074"/>
                    <a:pt x="205531" y="80399"/>
                  </a:cubicBezTo>
                  <a:cubicBezTo>
                    <a:pt x="206051" y="80723"/>
                    <a:pt x="206700" y="80788"/>
                    <a:pt x="207415" y="80399"/>
                  </a:cubicBezTo>
                  <a:cubicBezTo>
                    <a:pt x="210486" y="79938"/>
                    <a:pt x="213389" y="78710"/>
                    <a:pt x="215857" y="76827"/>
                  </a:cubicBezTo>
                  <a:cubicBezTo>
                    <a:pt x="215338" y="77541"/>
                    <a:pt x="214987" y="78359"/>
                    <a:pt x="214818" y="79230"/>
                  </a:cubicBezTo>
                  <a:cubicBezTo>
                    <a:pt x="214818" y="80210"/>
                    <a:pt x="215487" y="81067"/>
                    <a:pt x="216442" y="81308"/>
                  </a:cubicBezTo>
                  <a:cubicBezTo>
                    <a:pt x="217903" y="81749"/>
                    <a:pt x="219488" y="81230"/>
                    <a:pt x="220403" y="80009"/>
                  </a:cubicBezTo>
                  <a:cubicBezTo>
                    <a:pt x="220825" y="78924"/>
                    <a:pt x="220825" y="77716"/>
                    <a:pt x="220403" y="76632"/>
                  </a:cubicBezTo>
                  <a:cubicBezTo>
                    <a:pt x="221273" y="77080"/>
                    <a:pt x="222222" y="77365"/>
                    <a:pt x="223196" y="77476"/>
                  </a:cubicBezTo>
                  <a:cubicBezTo>
                    <a:pt x="223072" y="78424"/>
                    <a:pt x="222787" y="79353"/>
                    <a:pt x="222352" y="80204"/>
                  </a:cubicBezTo>
                  <a:cubicBezTo>
                    <a:pt x="225404" y="80288"/>
                    <a:pt x="228365" y="79171"/>
                    <a:pt x="230599" y="77086"/>
                  </a:cubicBezTo>
                  <a:cubicBezTo>
                    <a:pt x="230197" y="79548"/>
                    <a:pt x="231664" y="81925"/>
                    <a:pt x="234041" y="82671"/>
                  </a:cubicBezTo>
                  <a:cubicBezTo>
                    <a:pt x="234269" y="82769"/>
                    <a:pt x="234528" y="82769"/>
                    <a:pt x="234756" y="82671"/>
                  </a:cubicBezTo>
                  <a:cubicBezTo>
                    <a:pt x="235080" y="82671"/>
                    <a:pt x="235145" y="82282"/>
                    <a:pt x="235210" y="82087"/>
                  </a:cubicBezTo>
                  <a:lnTo>
                    <a:pt x="235665" y="77281"/>
                  </a:lnTo>
                  <a:cubicBezTo>
                    <a:pt x="237126" y="78255"/>
                    <a:pt x="238840" y="78801"/>
                    <a:pt x="240601" y="78840"/>
                  </a:cubicBezTo>
                  <a:cubicBezTo>
                    <a:pt x="240990" y="78905"/>
                    <a:pt x="241380" y="78905"/>
                    <a:pt x="241770" y="78840"/>
                  </a:cubicBezTo>
                  <a:cubicBezTo>
                    <a:pt x="242419" y="78632"/>
                    <a:pt x="242776" y="77937"/>
                    <a:pt x="242568" y="77288"/>
                  </a:cubicBezTo>
                  <a:cubicBezTo>
                    <a:pt x="242549" y="77216"/>
                    <a:pt x="242516" y="77151"/>
                    <a:pt x="242484" y="77086"/>
                  </a:cubicBezTo>
                  <a:cubicBezTo>
                    <a:pt x="241958" y="76463"/>
                    <a:pt x="241289" y="75969"/>
                    <a:pt x="240536" y="75657"/>
                  </a:cubicBezTo>
                  <a:cubicBezTo>
                    <a:pt x="241399" y="75482"/>
                    <a:pt x="242231" y="75177"/>
                    <a:pt x="243003" y="74749"/>
                  </a:cubicBezTo>
                  <a:cubicBezTo>
                    <a:pt x="243718" y="74294"/>
                    <a:pt x="244107" y="73515"/>
                    <a:pt x="243653" y="72930"/>
                  </a:cubicBezTo>
                  <a:cubicBezTo>
                    <a:pt x="243458" y="72709"/>
                    <a:pt x="243211" y="72527"/>
                    <a:pt x="242938" y="72410"/>
                  </a:cubicBezTo>
                  <a:lnTo>
                    <a:pt x="244107" y="71826"/>
                  </a:lnTo>
                  <a:cubicBezTo>
                    <a:pt x="245147" y="72346"/>
                    <a:pt x="244107" y="73515"/>
                    <a:pt x="244562" y="74359"/>
                  </a:cubicBezTo>
                  <a:cubicBezTo>
                    <a:pt x="245017" y="75203"/>
                    <a:pt x="247225" y="75073"/>
                    <a:pt x="248524" y="74359"/>
                  </a:cubicBezTo>
                  <a:cubicBezTo>
                    <a:pt x="251147" y="73371"/>
                    <a:pt x="253518" y="71820"/>
                    <a:pt x="255472" y="69813"/>
                  </a:cubicBezTo>
                  <a:cubicBezTo>
                    <a:pt x="256245" y="71936"/>
                    <a:pt x="258278" y="73346"/>
                    <a:pt x="260538" y="73320"/>
                  </a:cubicBezTo>
                  <a:cubicBezTo>
                    <a:pt x="260999" y="71573"/>
                    <a:pt x="260636" y="69709"/>
                    <a:pt x="259564" y="68254"/>
                  </a:cubicBezTo>
                  <a:cubicBezTo>
                    <a:pt x="261986" y="69566"/>
                    <a:pt x="264766" y="70047"/>
                    <a:pt x="267487" y="69618"/>
                  </a:cubicBezTo>
                  <a:cubicBezTo>
                    <a:pt x="267877" y="69618"/>
                    <a:pt x="268396" y="69618"/>
                    <a:pt x="268526" y="69163"/>
                  </a:cubicBezTo>
                  <a:cubicBezTo>
                    <a:pt x="268656" y="68709"/>
                    <a:pt x="268526" y="68514"/>
                    <a:pt x="268071" y="68254"/>
                  </a:cubicBezTo>
                  <a:lnTo>
                    <a:pt x="265798" y="66696"/>
                  </a:lnTo>
                  <a:cubicBezTo>
                    <a:pt x="266760" y="66475"/>
                    <a:pt x="267682" y="66105"/>
                    <a:pt x="268526" y="65591"/>
                  </a:cubicBezTo>
                  <a:cubicBezTo>
                    <a:pt x="269124" y="66007"/>
                    <a:pt x="269546" y="66631"/>
                    <a:pt x="269695" y="67345"/>
                  </a:cubicBezTo>
                  <a:cubicBezTo>
                    <a:pt x="271527" y="66013"/>
                    <a:pt x="272949" y="64189"/>
                    <a:pt x="273786" y="62085"/>
                  </a:cubicBezTo>
                  <a:cubicBezTo>
                    <a:pt x="273624" y="63332"/>
                    <a:pt x="274352" y="64526"/>
                    <a:pt x="275540" y="64942"/>
                  </a:cubicBezTo>
                  <a:cubicBezTo>
                    <a:pt x="276910" y="65273"/>
                    <a:pt x="278313" y="64559"/>
                    <a:pt x="278852" y="63253"/>
                  </a:cubicBezTo>
                  <a:cubicBezTo>
                    <a:pt x="278995" y="62136"/>
                    <a:pt x="278664" y="61006"/>
                    <a:pt x="277943" y="60136"/>
                  </a:cubicBezTo>
                  <a:cubicBezTo>
                    <a:pt x="279826" y="60136"/>
                    <a:pt x="281125" y="61695"/>
                    <a:pt x="283008" y="61695"/>
                  </a:cubicBezTo>
                  <a:cubicBezTo>
                    <a:pt x="284892" y="61695"/>
                    <a:pt x="285736" y="60656"/>
                    <a:pt x="285606" y="59617"/>
                  </a:cubicBezTo>
                  <a:cubicBezTo>
                    <a:pt x="285132" y="58409"/>
                    <a:pt x="284035" y="57558"/>
                    <a:pt x="282749" y="57408"/>
                  </a:cubicBezTo>
                  <a:cubicBezTo>
                    <a:pt x="284957" y="57408"/>
                    <a:pt x="288009" y="57408"/>
                    <a:pt x="288594" y="56110"/>
                  </a:cubicBezTo>
                  <a:cubicBezTo>
                    <a:pt x="288899" y="55636"/>
                    <a:pt x="288899" y="55025"/>
                    <a:pt x="288594" y="54551"/>
                  </a:cubicBezTo>
                  <a:cubicBezTo>
                    <a:pt x="288866" y="54135"/>
                    <a:pt x="288866" y="53603"/>
                    <a:pt x="288594" y="53187"/>
                  </a:cubicBezTo>
                  <a:cubicBezTo>
                    <a:pt x="288594" y="53187"/>
                    <a:pt x="288594" y="52733"/>
                    <a:pt x="288594" y="52538"/>
                  </a:cubicBezTo>
                  <a:cubicBezTo>
                    <a:pt x="288594" y="52343"/>
                    <a:pt x="289503" y="52083"/>
                    <a:pt x="290022" y="51953"/>
                  </a:cubicBezTo>
                  <a:cubicBezTo>
                    <a:pt x="290542" y="51823"/>
                    <a:pt x="291906" y="50589"/>
                    <a:pt x="291451" y="49745"/>
                  </a:cubicBezTo>
                  <a:cubicBezTo>
                    <a:pt x="290685" y="48856"/>
                    <a:pt x="289464" y="48499"/>
                    <a:pt x="288334" y="48836"/>
                  </a:cubicBezTo>
                  <a:cubicBezTo>
                    <a:pt x="289899" y="48096"/>
                    <a:pt x="291172" y="46862"/>
                    <a:pt x="291970" y="45329"/>
                  </a:cubicBezTo>
                  <a:cubicBezTo>
                    <a:pt x="292126" y="44953"/>
                    <a:pt x="292126" y="44530"/>
                    <a:pt x="291970" y="44160"/>
                  </a:cubicBezTo>
                  <a:cubicBezTo>
                    <a:pt x="293204" y="44160"/>
                    <a:pt x="294438" y="43251"/>
                    <a:pt x="294503" y="42277"/>
                  </a:cubicBezTo>
                  <a:cubicBezTo>
                    <a:pt x="294367" y="41043"/>
                    <a:pt x="293672" y="39945"/>
                    <a:pt x="292620" y="39289"/>
                  </a:cubicBezTo>
                  <a:cubicBezTo>
                    <a:pt x="291522" y="38595"/>
                    <a:pt x="290555" y="37718"/>
                    <a:pt x="289762" y="36692"/>
                  </a:cubicBezTo>
                  <a:lnTo>
                    <a:pt x="292490" y="35328"/>
                  </a:lnTo>
                  <a:cubicBezTo>
                    <a:pt x="293321" y="35023"/>
                    <a:pt x="294081" y="34536"/>
                    <a:pt x="294698" y="33899"/>
                  </a:cubicBezTo>
                  <a:cubicBezTo>
                    <a:pt x="295237" y="33484"/>
                    <a:pt x="295335" y="32704"/>
                    <a:pt x="294912" y="32165"/>
                  </a:cubicBezTo>
                  <a:cubicBezTo>
                    <a:pt x="294854" y="32087"/>
                    <a:pt x="294776" y="32016"/>
                    <a:pt x="294698" y="31951"/>
                  </a:cubicBezTo>
                  <a:cubicBezTo>
                    <a:pt x="293406" y="31561"/>
                    <a:pt x="292016" y="31581"/>
                    <a:pt x="290737" y="32016"/>
                  </a:cubicBezTo>
                  <a:close/>
                </a:path>
              </a:pathLst>
            </a:custGeom>
            <a:solidFill>
              <a:srgbClr val="A5B8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2713934" y="2455043"/>
              <a:ext cx="403409" cy="201777"/>
            </a:xfrm>
            <a:custGeom>
              <a:avLst/>
              <a:gdLst/>
              <a:ahLst/>
              <a:cxnLst/>
              <a:rect l="l" t="t" r="r" b="b"/>
              <a:pathLst>
                <a:path w="261106" h="130600" extrusionOk="0">
                  <a:moveTo>
                    <a:pt x="260766" y="86893"/>
                  </a:moveTo>
                  <a:cubicBezTo>
                    <a:pt x="261233" y="86555"/>
                    <a:pt x="261337" y="85912"/>
                    <a:pt x="261006" y="85444"/>
                  </a:cubicBezTo>
                  <a:cubicBezTo>
                    <a:pt x="260941" y="85354"/>
                    <a:pt x="260856" y="85269"/>
                    <a:pt x="260766" y="85204"/>
                  </a:cubicBezTo>
                  <a:cubicBezTo>
                    <a:pt x="259843" y="85003"/>
                    <a:pt x="258895" y="85003"/>
                    <a:pt x="257973" y="85204"/>
                  </a:cubicBezTo>
                  <a:cubicBezTo>
                    <a:pt x="257148" y="85224"/>
                    <a:pt x="256330" y="85068"/>
                    <a:pt x="255570" y="84750"/>
                  </a:cubicBezTo>
                  <a:lnTo>
                    <a:pt x="256609" y="84750"/>
                  </a:lnTo>
                  <a:cubicBezTo>
                    <a:pt x="257038" y="84789"/>
                    <a:pt x="257460" y="84646"/>
                    <a:pt x="257778" y="84360"/>
                  </a:cubicBezTo>
                  <a:cubicBezTo>
                    <a:pt x="257908" y="84139"/>
                    <a:pt x="257908" y="83866"/>
                    <a:pt x="257778" y="83646"/>
                  </a:cubicBezTo>
                  <a:cubicBezTo>
                    <a:pt x="256837" y="82100"/>
                    <a:pt x="255427" y="80892"/>
                    <a:pt x="253752" y="80204"/>
                  </a:cubicBezTo>
                  <a:cubicBezTo>
                    <a:pt x="255525" y="79814"/>
                    <a:pt x="257278" y="79359"/>
                    <a:pt x="259012" y="78840"/>
                  </a:cubicBezTo>
                  <a:cubicBezTo>
                    <a:pt x="259532" y="78840"/>
                    <a:pt x="260181" y="78450"/>
                    <a:pt x="260376" y="78061"/>
                  </a:cubicBezTo>
                  <a:cubicBezTo>
                    <a:pt x="260571" y="77671"/>
                    <a:pt x="260376" y="77086"/>
                    <a:pt x="259727" y="76762"/>
                  </a:cubicBezTo>
                  <a:cubicBezTo>
                    <a:pt x="257129" y="74865"/>
                    <a:pt x="253856" y="74131"/>
                    <a:pt x="250700" y="74749"/>
                  </a:cubicBezTo>
                  <a:cubicBezTo>
                    <a:pt x="252869" y="73930"/>
                    <a:pt x="254070" y="71605"/>
                    <a:pt x="253492" y="69358"/>
                  </a:cubicBezTo>
                  <a:cubicBezTo>
                    <a:pt x="251927" y="69741"/>
                    <a:pt x="250433" y="70378"/>
                    <a:pt x="249076" y="71241"/>
                  </a:cubicBezTo>
                  <a:cubicBezTo>
                    <a:pt x="248329" y="71657"/>
                    <a:pt x="247517" y="71943"/>
                    <a:pt x="246673" y="72086"/>
                  </a:cubicBezTo>
                  <a:cubicBezTo>
                    <a:pt x="246673" y="71241"/>
                    <a:pt x="246673" y="70332"/>
                    <a:pt x="245374" y="69878"/>
                  </a:cubicBezTo>
                  <a:cubicBezTo>
                    <a:pt x="247024" y="69748"/>
                    <a:pt x="248641" y="69378"/>
                    <a:pt x="250180" y="68774"/>
                  </a:cubicBezTo>
                  <a:cubicBezTo>
                    <a:pt x="250491" y="68696"/>
                    <a:pt x="250771" y="68514"/>
                    <a:pt x="250959" y="68254"/>
                  </a:cubicBezTo>
                  <a:cubicBezTo>
                    <a:pt x="251089" y="68033"/>
                    <a:pt x="251089" y="67761"/>
                    <a:pt x="250959" y="67540"/>
                  </a:cubicBezTo>
                  <a:cubicBezTo>
                    <a:pt x="249518" y="65403"/>
                    <a:pt x="247037" y="64215"/>
                    <a:pt x="244465" y="64422"/>
                  </a:cubicBezTo>
                  <a:cubicBezTo>
                    <a:pt x="246257" y="63702"/>
                    <a:pt x="247167" y="61701"/>
                    <a:pt x="246543" y="59876"/>
                  </a:cubicBezTo>
                  <a:lnTo>
                    <a:pt x="245504" y="60201"/>
                  </a:lnTo>
                  <a:cubicBezTo>
                    <a:pt x="245549" y="60006"/>
                    <a:pt x="245549" y="59812"/>
                    <a:pt x="245504" y="59617"/>
                  </a:cubicBezTo>
                  <a:cubicBezTo>
                    <a:pt x="245010" y="59169"/>
                    <a:pt x="244439" y="58818"/>
                    <a:pt x="243816" y="58578"/>
                  </a:cubicBezTo>
                  <a:cubicBezTo>
                    <a:pt x="244270" y="57603"/>
                    <a:pt x="246413" y="57603"/>
                    <a:pt x="247128" y="56694"/>
                  </a:cubicBezTo>
                  <a:cubicBezTo>
                    <a:pt x="247842" y="55785"/>
                    <a:pt x="247128" y="55006"/>
                    <a:pt x="246088" y="54616"/>
                  </a:cubicBezTo>
                  <a:cubicBezTo>
                    <a:pt x="244731" y="53882"/>
                    <a:pt x="243212" y="53525"/>
                    <a:pt x="241672" y="53577"/>
                  </a:cubicBezTo>
                  <a:cubicBezTo>
                    <a:pt x="242919" y="52902"/>
                    <a:pt x="244075" y="52070"/>
                    <a:pt x="245115" y="51109"/>
                  </a:cubicBezTo>
                  <a:cubicBezTo>
                    <a:pt x="245115" y="51109"/>
                    <a:pt x="245699" y="50589"/>
                    <a:pt x="245569" y="50265"/>
                  </a:cubicBezTo>
                  <a:cubicBezTo>
                    <a:pt x="245426" y="50012"/>
                    <a:pt x="245192" y="49830"/>
                    <a:pt x="244920" y="49745"/>
                  </a:cubicBezTo>
                  <a:cubicBezTo>
                    <a:pt x="242452" y="48674"/>
                    <a:pt x="239685" y="48537"/>
                    <a:pt x="237126" y="49356"/>
                  </a:cubicBezTo>
                  <a:cubicBezTo>
                    <a:pt x="237022" y="48265"/>
                    <a:pt x="236243" y="47355"/>
                    <a:pt x="235178" y="47083"/>
                  </a:cubicBezTo>
                  <a:lnTo>
                    <a:pt x="234334" y="47927"/>
                  </a:lnTo>
                  <a:cubicBezTo>
                    <a:pt x="234204" y="47024"/>
                    <a:pt x="233424" y="46362"/>
                    <a:pt x="232516" y="46368"/>
                  </a:cubicBezTo>
                  <a:cubicBezTo>
                    <a:pt x="234055" y="45946"/>
                    <a:pt x="235464" y="45141"/>
                    <a:pt x="236607" y="44031"/>
                  </a:cubicBezTo>
                  <a:cubicBezTo>
                    <a:pt x="236997" y="43640"/>
                    <a:pt x="237321" y="43056"/>
                    <a:pt x="236607" y="42667"/>
                  </a:cubicBezTo>
                  <a:cubicBezTo>
                    <a:pt x="236289" y="42485"/>
                    <a:pt x="235932" y="42374"/>
                    <a:pt x="235568" y="42342"/>
                  </a:cubicBezTo>
                  <a:cubicBezTo>
                    <a:pt x="233386" y="42024"/>
                    <a:pt x="231165" y="42225"/>
                    <a:pt x="229073" y="42926"/>
                  </a:cubicBezTo>
                  <a:cubicBezTo>
                    <a:pt x="230587" y="41894"/>
                    <a:pt x="231925" y="40621"/>
                    <a:pt x="233035" y="39160"/>
                  </a:cubicBezTo>
                  <a:cubicBezTo>
                    <a:pt x="233340" y="38880"/>
                    <a:pt x="233489" y="38465"/>
                    <a:pt x="233424" y="38055"/>
                  </a:cubicBezTo>
                  <a:cubicBezTo>
                    <a:pt x="233424" y="37406"/>
                    <a:pt x="231996" y="37276"/>
                    <a:pt x="231022" y="37276"/>
                  </a:cubicBezTo>
                  <a:cubicBezTo>
                    <a:pt x="227878" y="37341"/>
                    <a:pt x="224839" y="38387"/>
                    <a:pt x="222319" y="40264"/>
                  </a:cubicBezTo>
                  <a:cubicBezTo>
                    <a:pt x="221722" y="39075"/>
                    <a:pt x="220800" y="38082"/>
                    <a:pt x="219657" y="37406"/>
                  </a:cubicBezTo>
                  <a:cubicBezTo>
                    <a:pt x="219267" y="38250"/>
                    <a:pt x="218812" y="39095"/>
                    <a:pt x="218358" y="39939"/>
                  </a:cubicBezTo>
                  <a:lnTo>
                    <a:pt x="217254" y="37211"/>
                  </a:lnTo>
                  <a:lnTo>
                    <a:pt x="217254" y="37211"/>
                  </a:lnTo>
                  <a:cubicBezTo>
                    <a:pt x="218618" y="37211"/>
                    <a:pt x="220176" y="36627"/>
                    <a:pt x="220371" y="35653"/>
                  </a:cubicBezTo>
                  <a:cubicBezTo>
                    <a:pt x="220566" y="34679"/>
                    <a:pt x="218812" y="33899"/>
                    <a:pt x="217319" y="33834"/>
                  </a:cubicBezTo>
                  <a:cubicBezTo>
                    <a:pt x="215851" y="33932"/>
                    <a:pt x="214370" y="33932"/>
                    <a:pt x="212903" y="33834"/>
                  </a:cubicBezTo>
                  <a:cubicBezTo>
                    <a:pt x="215351" y="33120"/>
                    <a:pt x="217215" y="31126"/>
                    <a:pt x="217773" y="28639"/>
                  </a:cubicBezTo>
                  <a:cubicBezTo>
                    <a:pt x="217773" y="28639"/>
                    <a:pt x="217773" y="28119"/>
                    <a:pt x="217773" y="27989"/>
                  </a:cubicBezTo>
                  <a:cubicBezTo>
                    <a:pt x="217539" y="27924"/>
                    <a:pt x="217293" y="27924"/>
                    <a:pt x="217059" y="27989"/>
                  </a:cubicBezTo>
                  <a:cubicBezTo>
                    <a:pt x="213890" y="27834"/>
                    <a:pt x="210870" y="29334"/>
                    <a:pt x="209071" y="31951"/>
                  </a:cubicBezTo>
                  <a:cubicBezTo>
                    <a:pt x="208564" y="29691"/>
                    <a:pt x="207090" y="27769"/>
                    <a:pt x="205044" y="26690"/>
                  </a:cubicBezTo>
                  <a:cubicBezTo>
                    <a:pt x="204181" y="26067"/>
                    <a:pt x="203070" y="25898"/>
                    <a:pt x="202057" y="26236"/>
                  </a:cubicBezTo>
                  <a:cubicBezTo>
                    <a:pt x="202518" y="27522"/>
                    <a:pt x="202693" y="28899"/>
                    <a:pt x="202576" y="30262"/>
                  </a:cubicBezTo>
                  <a:cubicBezTo>
                    <a:pt x="201745" y="28671"/>
                    <a:pt x="200284" y="27496"/>
                    <a:pt x="198550" y="27015"/>
                  </a:cubicBezTo>
                  <a:lnTo>
                    <a:pt x="198550" y="27015"/>
                  </a:lnTo>
                  <a:cubicBezTo>
                    <a:pt x="199200" y="26496"/>
                    <a:pt x="199459" y="25521"/>
                    <a:pt x="198550" y="25197"/>
                  </a:cubicBezTo>
                  <a:cubicBezTo>
                    <a:pt x="198147" y="25099"/>
                    <a:pt x="197719" y="25099"/>
                    <a:pt x="197316" y="25197"/>
                  </a:cubicBezTo>
                  <a:cubicBezTo>
                    <a:pt x="195822" y="25333"/>
                    <a:pt x="194342" y="25619"/>
                    <a:pt x="192900" y="26041"/>
                  </a:cubicBezTo>
                  <a:cubicBezTo>
                    <a:pt x="193179" y="25281"/>
                    <a:pt x="193550" y="24560"/>
                    <a:pt x="194004" y="23898"/>
                  </a:cubicBezTo>
                  <a:cubicBezTo>
                    <a:pt x="194303" y="23203"/>
                    <a:pt x="193978" y="22404"/>
                    <a:pt x="193283" y="22105"/>
                  </a:cubicBezTo>
                  <a:cubicBezTo>
                    <a:pt x="193186" y="22067"/>
                    <a:pt x="193076" y="22034"/>
                    <a:pt x="192965" y="22015"/>
                  </a:cubicBezTo>
                  <a:cubicBezTo>
                    <a:pt x="192296" y="21924"/>
                    <a:pt x="191621" y="22040"/>
                    <a:pt x="191017" y="22339"/>
                  </a:cubicBezTo>
                  <a:cubicBezTo>
                    <a:pt x="189575" y="23002"/>
                    <a:pt x="188374" y="24086"/>
                    <a:pt x="187575" y="25456"/>
                  </a:cubicBezTo>
                  <a:cubicBezTo>
                    <a:pt x="187562" y="22982"/>
                    <a:pt x="186003" y="20781"/>
                    <a:pt x="183678" y="19936"/>
                  </a:cubicBezTo>
                  <a:cubicBezTo>
                    <a:pt x="183028" y="19612"/>
                    <a:pt x="181795" y="19482"/>
                    <a:pt x="181600" y="19936"/>
                  </a:cubicBezTo>
                  <a:cubicBezTo>
                    <a:pt x="181795" y="21138"/>
                    <a:pt x="181795" y="22372"/>
                    <a:pt x="181600" y="23573"/>
                  </a:cubicBezTo>
                  <a:cubicBezTo>
                    <a:pt x="180834" y="21963"/>
                    <a:pt x="179587" y="20625"/>
                    <a:pt x="178028" y="19741"/>
                  </a:cubicBezTo>
                  <a:cubicBezTo>
                    <a:pt x="178612" y="19157"/>
                    <a:pt x="178937" y="18378"/>
                    <a:pt x="178028" y="18053"/>
                  </a:cubicBezTo>
                  <a:cubicBezTo>
                    <a:pt x="177119" y="17728"/>
                    <a:pt x="175885" y="18638"/>
                    <a:pt x="174716" y="18507"/>
                  </a:cubicBezTo>
                  <a:cubicBezTo>
                    <a:pt x="174716" y="17858"/>
                    <a:pt x="175690" y="17404"/>
                    <a:pt x="176145" y="16884"/>
                  </a:cubicBezTo>
                  <a:cubicBezTo>
                    <a:pt x="176599" y="16365"/>
                    <a:pt x="176924" y="15520"/>
                    <a:pt x="176145" y="15131"/>
                  </a:cubicBezTo>
                  <a:cubicBezTo>
                    <a:pt x="175495" y="14897"/>
                    <a:pt x="174781" y="14897"/>
                    <a:pt x="174131" y="15131"/>
                  </a:cubicBezTo>
                  <a:cubicBezTo>
                    <a:pt x="172294" y="15481"/>
                    <a:pt x="170573" y="16287"/>
                    <a:pt x="169131" y="17469"/>
                  </a:cubicBezTo>
                  <a:cubicBezTo>
                    <a:pt x="169644" y="16040"/>
                    <a:pt x="169644" y="14481"/>
                    <a:pt x="169131" y="13052"/>
                  </a:cubicBezTo>
                  <a:cubicBezTo>
                    <a:pt x="168377" y="11429"/>
                    <a:pt x="166955" y="10221"/>
                    <a:pt x="165234" y="9740"/>
                  </a:cubicBezTo>
                  <a:cubicBezTo>
                    <a:pt x="164643" y="9441"/>
                    <a:pt x="163942" y="9441"/>
                    <a:pt x="163351" y="9740"/>
                  </a:cubicBezTo>
                  <a:cubicBezTo>
                    <a:pt x="163195" y="9974"/>
                    <a:pt x="163195" y="10279"/>
                    <a:pt x="163351" y="10520"/>
                  </a:cubicBezTo>
                  <a:lnTo>
                    <a:pt x="163351" y="14286"/>
                  </a:lnTo>
                  <a:cubicBezTo>
                    <a:pt x="162383" y="13747"/>
                    <a:pt x="161468" y="13118"/>
                    <a:pt x="160623" y="12403"/>
                  </a:cubicBezTo>
                  <a:cubicBezTo>
                    <a:pt x="159643" y="11702"/>
                    <a:pt x="158448" y="11383"/>
                    <a:pt x="157246" y="11494"/>
                  </a:cubicBezTo>
                  <a:cubicBezTo>
                    <a:pt x="156012" y="11494"/>
                    <a:pt x="155233" y="12987"/>
                    <a:pt x="156207" y="13507"/>
                  </a:cubicBezTo>
                  <a:lnTo>
                    <a:pt x="152700" y="11559"/>
                  </a:lnTo>
                  <a:lnTo>
                    <a:pt x="153934" y="10520"/>
                  </a:lnTo>
                  <a:cubicBezTo>
                    <a:pt x="154713" y="9740"/>
                    <a:pt x="155298" y="8701"/>
                    <a:pt x="154648" y="7857"/>
                  </a:cubicBezTo>
                  <a:cubicBezTo>
                    <a:pt x="153882" y="7045"/>
                    <a:pt x="152765" y="6662"/>
                    <a:pt x="151661" y="6818"/>
                  </a:cubicBezTo>
                  <a:cubicBezTo>
                    <a:pt x="150499" y="6928"/>
                    <a:pt x="149362" y="7214"/>
                    <a:pt x="148284" y="7662"/>
                  </a:cubicBezTo>
                  <a:cubicBezTo>
                    <a:pt x="149258" y="6234"/>
                    <a:pt x="150232" y="4805"/>
                    <a:pt x="151142" y="3311"/>
                  </a:cubicBezTo>
                  <a:cubicBezTo>
                    <a:pt x="151193" y="3162"/>
                    <a:pt x="151193" y="3006"/>
                    <a:pt x="151142" y="2856"/>
                  </a:cubicBezTo>
                  <a:cubicBezTo>
                    <a:pt x="151142" y="2402"/>
                    <a:pt x="150297" y="2272"/>
                    <a:pt x="149713" y="2272"/>
                  </a:cubicBezTo>
                  <a:cubicBezTo>
                    <a:pt x="147180" y="2181"/>
                    <a:pt x="144764" y="3317"/>
                    <a:pt x="143219" y="5324"/>
                  </a:cubicBezTo>
                  <a:cubicBezTo>
                    <a:pt x="141660" y="2941"/>
                    <a:pt x="139049" y="1467"/>
                    <a:pt x="136205" y="1363"/>
                  </a:cubicBezTo>
                  <a:cubicBezTo>
                    <a:pt x="135867" y="1259"/>
                    <a:pt x="135503" y="1259"/>
                    <a:pt x="135165" y="1363"/>
                  </a:cubicBezTo>
                  <a:cubicBezTo>
                    <a:pt x="135036" y="1557"/>
                    <a:pt x="135036" y="1817"/>
                    <a:pt x="135165" y="2012"/>
                  </a:cubicBezTo>
                  <a:lnTo>
                    <a:pt x="136270" y="5454"/>
                  </a:lnTo>
                  <a:cubicBezTo>
                    <a:pt x="133587" y="3746"/>
                    <a:pt x="130210" y="3577"/>
                    <a:pt x="127373" y="5000"/>
                  </a:cubicBezTo>
                  <a:cubicBezTo>
                    <a:pt x="126600" y="4902"/>
                    <a:pt x="125814" y="4902"/>
                    <a:pt x="125034" y="5000"/>
                  </a:cubicBezTo>
                  <a:cubicBezTo>
                    <a:pt x="125034" y="4480"/>
                    <a:pt x="125749" y="4090"/>
                    <a:pt x="126139" y="3636"/>
                  </a:cubicBezTo>
                  <a:cubicBezTo>
                    <a:pt x="126515" y="3428"/>
                    <a:pt x="126651" y="2954"/>
                    <a:pt x="126444" y="2577"/>
                  </a:cubicBezTo>
                  <a:cubicBezTo>
                    <a:pt x="126372" y="2447"/>
                    <a:pt x="126268" y="2343"/>
                    <a:pt x="126139" y="2272"/>
                  </a:cubicBezTo>
                  <a:lnTo>
                    <a:pt x="125229" y="2272"/>
                  </a:lnTo>
                  <a:cubicBezTo>
                    <a:pt x="123151" y="2597"/>
                    <a:pt x="120813" y="3051"/>
                    <a:pt x="120034" y="4350"/>
                  </a:cubicBezTo>
                  <a:cubicBezTo>
                    <a:pt x="119456" y="2324"/>
                    <a:pt x="117930" y="700"/>
                    <a:pt x="115942" y="-1"/>
                  </a:cubicBezTo>
                  <a:cubicBezTo>
                    <a:pt x="115903" y="1596"/>
                    <a:pt x="115527" y="3168"/>
                    <a:pt x="114838" y="4610"/>
                  </a:cubicBezTo>
                  <a:lnTo>
                    <a:pt x="113994" y="3701"/>
                  </a:lnTo>
                  <a:cubicBezTo>
                    <a:pt x="113500" y="3246"/>
                    <a:pt x="112838" y="3032"/>
                    <a:pt x="112176" y="3116"/>
                  </a:cubicBezTo>
                  <a:cubicBezTo>
                    <a:pt x="111780" y="3272"/>
                    <a:pt x="111448" y="3571"/>
                    <a:pt x="111266" y="3960"/>
                  </a:cubicBezTo>
                  <a:cubicBezTo>
                    <a:pt x="110740" y="4980"/>
                    <a:pt x="110494" y="6123"/>
                    <a:pt x="110552" y="7272"/>
                  </a:cubicBezTo>
                  <a:cubicBezTo>
                    <a:pt x="109253" y="6837"/>
                    <a:pt x="107928" y="6467"/>
                    <a:pt x="106591" y="6169"/>
                  </a:cubicBezTo>
                  <a:cubicBezTo>
                    <a:pt x="105162" y="6169"/>
                    <a:pt x="103408" y="6753"/>
                    <a:pt x="103668" y="7727"/>
                  </a:cubicBezTo>
                  <a:cubicBezTo>
                    <a:pt x="103928" y="8701"/>
                    <a:pt x="104707" y="8766"/>
                    <a:pt x="104902" y="9351"/>
                  </a:cubicBezTo>
                  <a:cubicBezTo>
                    <a:pt x="102772" y="9441"/>
                    <a:pt x="100713" y="10169"/>
                    <a:pt x="98992" y="11429"/>
                  </a:cubicBezTo>
                  <a:cubicBezTo>
                    <a:pt x="99044" y="10688"/>
                    <a:pt x="98544" y="10026"/>
                    <a:pt x="97823" y="9870"/>
                  </a:cubicBezTo>
                  <a:cubicBezTo>
                    <a:pt x="97122" y="9675"/>
                    <a:pt x="96381" y="9675"/>
                    <a:pt x="95680" y="9870"/>
                  </a:cubicBezTo>
                  <a:cubicBezTo>
                    <a:pt x="93790" y="10455"/>
                    <a:pt x="92485" y="12182"/>
                    <a:pt x="92433" y="14156"/>
                  </a:cubicBezTo>
                  <a:cubicBezTo>
                    <a:pt x="91900" y="12487"/>
                    <a:pt x="90881" y="11020"/>
                    <a:pt x="89511" y="9935"/>
                  </a:cubicBezTo>
                  <a:cubicBezTo>
                    <a:pt x="89088" y="9545"/>
                    <a:pt x="88517" y="9376"/>
                    <a:pt x="87952" y="9481"/>
                  </a:cubicBezTo>
                  <a:cubicBezTo>
                    <a:pt x="87751" y="9578"/>
                    <a:pt x="87595" y="9734"/>
                    <a:pt x="87497" y="9935"/>
                  </a:cubicBezTo>
                  <a:cubicBezTo>
                    <a:pt x="86036" y="12260"/>
                    <a:pt x="86192" y="15248"/>
                    <a:pt x="87887" y="17404"/>
                  </a:cubicBezTo>
                  <a:cubicBezTo>
                    <a:pt x="85179" y="16754"/>
                    <a:pt x="82347" y="16754"/>
                    <a:pt x="79639" y="17404"/>
                  </a:cubicBezTo>
                  <a:cubicBezTo>
                    <a:pt x="79249" y="17404"/>
                    <a:pt x="78860" y="17404"/>
                    <a:pt x="78795" y="17923"/>
                  </a:cubicBezTo>
                  <a:cubicBezTo>
                    <a:pt x="78730" y="18443"/>
                    <a:pt x="78795" y="18378"/>
                    <a:pt x="79184" y="18573"/>
                  </a:cubicBezTo>
                  <a:lnTo>
                    <a:pt x="81263" y="20456"/>
                  </a:lnTo>
                  <a:lnTo>
                    <a:pt x="80678" y="20456"/>
                  </a:lnTo>
                  <a:cubicBezTo>
                    <a:pt x="79704" y="21300"/>
                    <a:pt x="80678" y="22729"/>
                    <a:pt x="80029" y="23638"/>
                  </a:cubicBezTo>
                  <a:cubicBezTo>
                    <a:pt x="78834" y="21872"/>
                    <a:pt x="77067" y="20566"/>
                    <a:pt x="75028" y="19936"/>
                  </a:cubicBezTo>
                  <a:cubicBezTo>
                    <a:pt x="74716" y="19800"/>
                    <a:pt x="74366" y="19800"/>
                    <a:pt x="74054" y="19936"/>
                  </a:cubicBezTo>
                  <a:cubicBezTo>
                    <a:pt x="73820" y="20021"/>
                    <a:pt x="73651" y="20216"/>
                    <a:pt x="73599" y="20456"/>
                  </a:cubicBezTo>
                  <a:cubicBezTo>
                    <a:pt x="72632" y="22580"/>
                    <a:pt x="72878" y="25060"/>
                    <a:pt x="74249" y="26950"/>
                  </a:cubicBezTo>
                  <a:cubicBezTo>
                    <a:pt x="71573" y="27755"/>
                    <a:pt x="68988" y="28821"/>
                    <a:pt x="66521" y="30133"/>
                  </a:cubicBezTo>
                  <a:cubicBezTo>
                    <a:pt x="66819" y="30444"/>
                    <a:pt x="67144" y="30730"/>
                    <a:pt x="67495" y="30977"/>
                  </a:cubicBezTo>
                  <a:cubicBezTo>
                    <a:pt x="64994" y="31275"/>
                    <a:pt x="62559" y="31977"/>
                    <a:pt x="60286" y="33055"/>
                  </a:cubicBezTo>
                  <a:lnTo>
                    <a:pt x="61195" y="30457"/>
                  </a:lnTo>
                  <a:cubicBezTo>
                    <a:pt x="61195" y="30133"/>
                    <a:pt x="61195" y="29873"/>
                    <a:pt x="61195" y="29613"/>
                  </a:cubicBezTo>
                  <a:cubicBezTo>
                    <a:pt x="60656" y="29379"/>
                    <a:pt x="60046" y="29379"/>
                    <a:pt x="59507" y="29613"/>
                  </a:cubicBezTo>
                  <a:cubicBezTo>
                    <a:pt x="55610" y="30399"/>
                    <a:pt x="52311" y="32971"/>
                    <a:pt x="50610" y="36562"/>
                  </a:cubicBezTo>
                  <a:cubicBezTo>
                    <a:pt x="50655" y="34016"/>
                    <a:pt x="50148" y="31490"/>
                    <a:pt x="49116" y="29158"/>
                  </a:cubicBezTo>
                  <a:cubicBezTo>
                    <a:pt x="46499" y="29035"/>
                    <a:pt x="44070" y="30496"/>
                    <a:pt x="42946" y="32860"/>
                  </a:cubicBezTo>
                  <a:cubicBezTo>
                    <a:pt x="42524" y="34257"/>
                    <a:pt x="42524" y="35750"/>
                    <a:pt x="42946" y="37146"/>
                  </a:cubicBezTo>
                  <a:lnTo>
                    <a:pt x="42102" y="36822"/>
                  </a:lnTo>
                  <a:cubicBezTo>
                    <a:pt x="41277" y="36568"/>
                    <a:pt x="40394" y="36568"/>
                    <a:pt x="39569" y="36822"/>
                  </a:cubicBezTo>
                  <a:cubicBezTo>
                    <a:pt x="39212" y="36913"/>
                    <a:pt x="38991" y="37276"/>
                    <a:pt x="39082" y="37633"/>
                  </a:cubicBezTo>
                  <a:cubicBezTo>
                    <a:pt x="39173" y="37990"/>
                    <a:pt x="39537" y="38211"/>
                    <a:pt x="39894" y="38120"/>
                  </a:cubicBezTo>
                  <a:cubicBezTo>
                    <a:pt x="38283" y="38010"/>
                    <a:pt x="36777" y="38919"/>
                    <a:pt x="36127" y="40393"/>
                  </a:cubicBezTo>
                  <a:cubicBezTo>
                    <a:pt x="35517" y="39822"/>
                    <a:pt x="34633" y="39647"/>
                    <a:pt x="33854" y="39939"/>
                  </a:cubicBezTo>
                  <a:cubicBezTo>
                    <a:pt x="32426" y="40458"/>
                    <a:pt x="33075" y="41952"/>
                    <a:pt x="32685" y="43056"/>
                  </a:cubicBezTo>
                  <a:cubicBezTo>
                    <a:pt x="31516" y="40815"/>
                    <a:pt x="29737" y="38945"/>
                    <a:pt x="27555" y="37666"/>
                  </a:cubicBezTo>
                  <a:cubicBezTo>
                    <a:pt x="25541" y="39160"/>
                    <a:pt x="26321" y="41563"/>
                    <a:pt x="27555" y="43511"/>
                  </a:cubicBezTo>
                  <a:cubicBezTo>
                    <a:pt x="26126" y="42634"/>
                    <a:pt x="24366" y="42491"/>
                    <a:pt x="22814" y="43121"/>
                  </a:cubicBezTo>
                  <a:cubicBezTo>
                    <a:pt x="22034" y="43511"/>
                    <a:pt x="21385" y="44290"/>
                    <a:pt x="21969" y="44810"/>
                  </a:cubicBezTo>
                  <a:cubicBezTo>
                    <a:pt x="22268" y="45011"/>
                    <a:pt x="22600" y="45167"/>
                    <a:pt x="22944" y="45264"/>
                  </a:cubicBezTo>
                  <a:lnTo>
                    <a:pt x="26970" y="46498"/>
                  </a:lnTo>
                  <a:cubicBezTo>
                    <a:pt x="25743" y="46550"/>
                    <a:pt x="24652" y="47310"/>
                    <a:pt x="24178" y="48447"/>
                  </a:cubicBezTo>
                  <a:cubicBezTo>
                    <a:pt x="23821" y="48336"/>
                    <a:pt x="23431" y="48336"/>
                    <a:pt x="23074" y="48447"/>
                  </a:cubicBezTo>
                  <a:cubicBezTo>
                    <a:pt x="22898" y="48680"/>
                    <a:pt x="22898" y="48992"/>
                    <a:pt x="23074" y="49226"/>
                  </a:cubicBezTo>
                  <a:cubicBezTo>
                    <a:pt x="23288" y="50180"/>
                    <a:pt x="23762" y="51051"/>
                    <a:pt x="24437" y="51758"/>
                  </a:cubicBezTo>
                  <a:cubicBezTo>
                    <a:pt x="21638" y="51882"/>
                    <a:pt x="18937" y="52811"/>
                    <a:pt x="16644" y="54421"/>
                  </a:cubicBezTo>
                  <a:cubicBezTo>
                    <a:pt x="16644" y="54421"/>
                    <a:pt x="16254" y="54421"/>
                    <a:pt x="16254" y="55006"/>
                  </a:cubicBezTo>
                  <a:cubicBezTo>
                    <a:pt x="16254" y="55590"/>
                    <a:pt x="16774" y="55525"/>
                    <a:pt x="17229" y="55655"/>
                  </a:cubicBezTo>
                  <a:lnTo>
                    <a:pt x="20151" y="56565"/>
                  </a:lnTo>
                  <a:cubicBezTo>
                    <a:pt x="19086" y="56876"/>
                    <a:pt x="18041" y="57266"/>
                    <a:pt x="17034" y="57733"/>
                  </a:cubicBezTo>
                  <a:cubicBezTo>
                    <a:pt x="16709" y="57733"/>
                    <a:pt x="16384" y="58123"/>
                    <a:pt x="16319" y="58383"/>
                  </a:cubicBezTo>
                  <a:cubicBezTo>
                    <a:pt x="16254" y="58643"/>
                    <a:pt x="16319" y="58837"/>
                    <a:pt x="16709" y="59032"/>
                  </a:cubicBezTo>
                  <a:cubicBezTo>
                    <a:pt x="16917" y="59279"/>
                    <a:pt x="17157" y="59500"/>
                    <a:pt x="17423" y="59682"/>
                  </a:cubicBezTo>
                  <a:lnTo>
                    <a:pt x="11838" y="58967"/>
                  </a:lnTo>
                  <a:cubicBezTo>
                    <a:pt x="11170" y="61403"/>
                    <a:pt x="12592" y="63923"/>
                    <a:pt x="15020" y="64617"/>
                  </a:cubicBezTo>
                  <a:lnTo>
                    <a:pt x="10734" y="64617"/>
                  </a:lnTo>
                  <a:lnTo>
                    <a:pt x="9955" y="64617"/>
                  </a:lnTo>
                  <a:cubicBezTo>
                    <a:pt x="9741" y="64773"/>
                    <a:pt x="9604" y="65007"/>
                    <a:pt x="9565" y="65267"/>
                  </a:cubicBezTo>
                  <a:cubicBezTo>
                    <a:pt x="9176" y="67215"/>
                    <a:pt x="10994" y="69293"/>
                    <a:pt x="13722" y="69943"/>
                  </a:cubicBezTo>
                  <a:cubicBezTo>
                    <a:pt x="13722" y="70722"/>
                    <a:pt x="12618" y="71177"/>
                    <a:pt x="11968" y="71826"/>
                  </a:cubicBezTo>
                  <a:lnTo>
                    <a:pt x="9565" y="70917"/>
                  </a:lnTo>
                  <a:cubicBezTo>
                    <a:pt x="9312" y="70858"/>
                    <a:pt x="9046" y="70858"/>
                    <a:pt x="8786" y="70917"/>
                  </a:cubicBezTo>
                  <a:cubicBezTo>
                    <a:pt x="8513" y="70969"/>
                    <a:pt x="8280" y="71137"/>
                    <a:pt x="8137" y="71371"/>
                  </a:cubicBezTo>
                  <a:cubicBezTo>
                    <a:pt x="6221" y="73515"/>
                    <a:pt x="6221" y="76762"/>
                    <a:pt x="8137" y="78905"/>
                  </a:cubicBezTo>
                  <a:cubicBezTo>
                    <a:pt x="6740" y="78677"/>
                    <a:pt x="5312" y="78677"/>
                    <a:pt x="3915" y="78905"/>
                  </a:cubicBezTo>
                  <a:cubicBezTo>
                    <a:pt x="2486" y="78905"/>
                    <a:pt x="1123" y="79944"/>
                    <a:pt x="1188" y="80918"/>
                  </a:cubicBezTo>
                  <a:cubicBezTo>
                    <a:pt x="1337" y="81529"/>
                    <a:pt x="1707" y="82061"/>
                    <a:pt x="2227" y="82412"/>
                  </a:cubicBezTo>
                  <a:cubicBezTo>
                    <a:pt x="4415" y="84237"/>
                    <a:pt x="7071" y="85406"/>
                    <a:pt x="9890" y="85789"/>
                  </a:cubicBezTo>
                  <a:cubicBezTo>
                    <a:pt x="6357" y="86341"/>
                    <a:pt x="3149" y="88166"/>
                    <a:pt x="863" y="90919"/>
                  </a:cubicBezTo>
                  <a:cubicBezTo>
                    <a:pt x="642" y="91199"/>
                    <a:pt x="525" y="91543"/>
                    <a:pt x="538" y="91894"/>
                  </a:cubicBezTo>
                  <a:cubicBezTo>
                    <a:pt x="538" y="92478"/>
                    <a:pt x="1513" y="92803"/>
                    <a:pt x="2227" y="92998"/>
                  </a:cubicBezTo>
                  <a:cubicBezTo>
                    <a:pt x="3181" y="93264"/>
                    <a:pt x="4162" y="93439"/>
                    <a:pt x="5149" y="93517"/>
                  </a:cubicBezTo>
                  <a:cubicBezTo>
                    <a:pt x="2798" y="95407"/>
                    <a:pt x="1318" y="98173"/>
                    <a:pt x="1058" y="101180"/>
                  </a:cubicBezTo>
                  <a:cubicBezTo>
                    <a:pt x="3422" y="101869"/>
                    <a:pt x="5968" y="101414"/>
                    <a:pt x="7942" y="99947"/>
                  </a:cubicBezTo>
                  <a:cubicBezTo>
                    <a:pt x="6909" y="101505"/>
                    <a:pt x="6182" y="103246"/>
                    <a:pt x="5799" y="105077"/>
                  </a:cubicBezTo>
                  <a:lnTo>
                    <a:pt x="2227" y="103583"/>
                  </a:lnTo>
                  <a:cubicBezTo>
                    <a:pt x="1733" y="103356"/>
                    <a:pt x="1162" y="103356"/>
                    <a:pt x="668" y="103583"/>
                  </a:cubicBezTo>
                  <a:cubicBezTo>
                    <a:pt x="506" y="103687"/>
                    <a:pt x="389" y="103850"/>
                    <a:pt x="344" y="104038"/>
                  </a:cubicBezTo>
                  <a:cubicBezTo>
                    <a:pt x="-761" y="106960"/>
                    <a:pt x="1902" y="110532"/>
                    <a:pt x="5994" y="111182"/>
                  </a:cubicBezTo>
                  <a:lnTo>
                    <a:pt x="2292" y="114169"/>
                  </a:lnTo>
                  <a:cubicBezTo>
                    <a:pt x="1967" y="114169"/>
                    <a:pt x="1642" y="114688"/>
                    <a:pt x="1772" y="115013"/>
                  </a:cubicBezTo>
                  <a:cubicBezTo>
                    <a:pt x="1902" y="115338"/>
                    <a:pt x="2162" y="115403"/>
                    <a:pt x="2486" y="115533"/>
                  </a:cubicBezTo>
                  <a:cubicBezTo>
                    <a:pt x="5468" y="116130"/>
                    <a:pt x="8559" y="115624"/>
                    <a:pt x="11189" y="114104"/>
                  </a:cubicBezTo>
                  <a:cubicBezTo>
                    <a:pt x="11475" y="115052"/>
                    <a:pt x="11936" y="115929"/>
                    <a:pt x="12553" y="116702"/>
                  </a:cubicBezTo>
                  <a:cubicBezTo>
                    <a:pt x="12735" y="116923"/>
                    <a:pt x="12988" y="117085"/>
                    <a:pt x="13267" y="117156"/>
                  </a:cubicBezTo>
                  <a:cubicBezTo>
                    <a:pt x="13702" y="117189"/>
                    <a:pt x="14118" y="116994"/>
                    <a:pt x="14371" y="116637"/>
                  </a:cubicBezTo>
                  <a:cubicBezTo>
                    <a:pt x="15417" y="115747"/>
                    <a:pt x="16222" y="114611"/>
                    <a:pt x="16709" y="113325"/>
                  </a:cubicBezTo>
                  <a:cubicBezTo>
                    <a:pt x="18229" y="113974"/>
                    <a:pt x="19859" y="114325"/>
                    <a:pt x="21515" y="114364"/>
                  </a:cubicBezTo>
                  <a:cubicBezTo>
                    <a:pt x="20612" y="115026"/>
                    <a:pt x="19599" y="115533"/>
                    <a:pt x="18528" y="115858"/>
                  </a:cubicBezTo>
                  <a:cubicBezTo>
                    <a:pt x="17423" y="116312"/>
                    <a:pt x="16384" y="116962"/>
                    <a:pt x="16449" y="117871"/>
                  </a:cubicBezTo>
                  <a:cubicBezTo>
                    <a:pt x="16514" y="118780"/>
                    <a:pt x="17878" y="119429"/>
                    <a:pt x="19112" y="119754"/>
                  </a:cubicBezTo>
                  <a:cubicBezTo>
                    <a:pt x="22041" y="120397"/>
                    <a:pt x="25100" y="120053"/>
                    <a:pt x="27814" y="118780"/>
                  </a:cubicBezTo>
                  <a:lnTo>
                    <a:pt x="25282" y="122352"/>
                  </a:lnTo>
                  <a:cubicBezTo>
                    <a:pt x="24827" y="123001"/>
                    <a:pt x="24437" y="123716"/>
                    <a:pt x="25282" y="124300"/>
                  </a:cubicBezTo>
                  <a:cubicBezTo>
                    <a:pt x="26126" y="124884"/>
                    <a:pt x="27619" y="124884"/>
                    <a:pt x="28724" y="124300"/>
                  </a:cubicBezTo>
                  <a:cubicBezTo>
                    <a:pt x="31127" y="123501"/>
                    <a:pt x="33069" y="121702"/>
                    <a:pt x="34049" y="119364"/>
                  </a:cubicBezTo>
                  <a:cubicBezTo>
                    <a:pt x="34718" y="120969"/>
                    <a:pt x="35939" y="122280"/>
                    <a:pt x="37491" y="123066"/>
                  </a:cubicBezTo>
                  <a:cubicBezTo>
                    <a:pt x="37894" y="123196"/>
                    <a:pt x="38322" y="123196"/>
                    <a:pt x="38725" y="123066"/>
                  </a:cubicBezTo>
                  <a:cubicBezTo>
                    <a:pt x="39550" y="123086"/>
                    <a:pt x="40232" y="122436"/>
                    <a:pt x="40258" y="121612"/>
                  </a:cubicBezTo>
                  <a:cubicBezTo>
                    <a:pt x="40258" y="121488"/>
                    <a:pt x="40245" y="121365"/>
                    <a:pt x="40218" y="121248"/>
                  </a:cubicBezTo>
                  <a:cubicBezTo>
                    <a:pt x="40218" y="120468"/>
                    <a:pt x="39374" y="119754"/>
                    <a:pt x="39115" y="118975"/>
                  </a:cubicBezTo>
                  <a:cubicBezTo>
                    <a:pt x="40855" y="120033"/>
                    <a:pt x="42732" y="120845"/>
                    <a:pt x="44700" y="121378"/>
                  </a:cubicBezTo>
                  <a:lnTo>
                    <a:pt x="43726" y="121897"/>
                  </a:lnTo>
                  <a:cubicBezTo>
                    <a:pt x="45044" y="122949"/>
                    <a:pt x="46797" y="123268"/>
                    <a:pt x="48401" y="122742"/>
                  </a:cubicBezTo>
                  <a:cubicBezTo>
                    <a:pt x="49915" y="122306"/>
                    <a:pt x="51324" y="121579"/>
                    <a:pt x="52558" y="120598"/>
                  </a:cubicBezTo>
                  <a:lnTo>
                    <a:pt x="49960" y="124105"/>
                  </a:lnTo>
                  <a:cubicBezTo>
                    <a:pt x="49960" y="124105"/>
                    <a:pt x="49960" y="124495"/>
                    <a:pt x="49960" y="124625"/>
                  </a:cubicBezTo>
                  <a:cubicBezTo>
                    <a:pt x="49960" y="124755"/>
                    <a:pt x="49960" y="124625"/>
                    <a:pt x="50415" y="124625"/>
                  </a:cubicBezTo>
                  <a:cubicBezTo>
                    <a:pt x="52967" y="125028"/>
                    <a:pt x="55519" y="123884"/>
                    <a:pt x="56909" y="121702"/>
                  </a:cubicBezTo>
                  <a:cubicBezTo>
                    <a:pt x="57169" y="122397"/>
                    <a:pt x="57649" y="122988"/>
                    <a:pt x="58273" y="123391"/>
                  </a:cubicBezTo>
                  <a:cubicBezTo>
                    <a:pt x="59033" y="123923"/>
                    <a:pt x="60046" y="123923"/>
                    <a:pt x="60806" y="123391"/>
                  </a:cubicBezTo>
                  <a:cubicBezTo>
                    <a:pt x="61033" y="123060"/>
                    <a:pt x="61033" y="122618"/>
                    <a:pt x="60806" y="122287"/>
                  </a:cubicBezTo>
                  <a:cubicBezTo>
                    <a:pt x="60845" y="122118"/>
                    <a:pt x="60845" y="121936"/>
                    <a:pt x="60806" y="121767"/>
                  </a:cubicBezTo>
                  <a:lnTo>
                    <a:pt x="62624" y="122222"/>
                  </a:lnTo>
                  <a:cubicBezTo>
                    <a:pt x="61903" y="122644"/>
                    <a:pt x="61338" y="123280"/>
                    <a:pt x="61000" y="124040"/>
                  </a:cubicBezTo>
                  <a:cubicBezTo>
                    <a:pt x="63793" y="125001"/>
                    <a:pt x="66884" y="124521"/>
                    <a:pt x="69248" y="122742"/>
                  </a:cubicBezTo>
                  <a:lnTo>
                    <a:pt x="70352" y="126183"/>
                  </a:lnTo>
                  <a:cubicBezTo>
                    <a:pt x="70372" y="126469"/>
                    <a:pt x="70547" y="126716"/>
                    <a:pt x="70807" y="126833"/>
                  </a:cubicBezTo>
                  <a:cubicBezTo>
                    <a:pt x="71430" y="127054"/>
                    <a:pt x="72125" y="126872"/>
                    <a:pt x="72560" y="126378"/>
                  </a:cubicBezTo>
                  <a:cubicBezTo>
                    <a:pt x="73534" y="125495"/>
                    <a:pt x="74275" y="124378"/>
                    <a:pt x="74703" y="123131"/>
                  </a:cubicBezTo>
                  <a:cubicBezTo>
                    <a:pt x="75217" y="124125"/>
                    <a:pt x="76106" y="124872"/>
                    <a:pt x="77171" y="125209"/>
                  </a:cubicBezTo>
                  <a:cubicBezTo>
                    <a:pt x="78366" y="125761"/>
                    <a:pt x="79743" y="125761"/>
                    <a:pt x="80938" y="125209"/>
                  </a:cubicBezTo>
                  <a:cubicBezTo>
                    <a:pt x="81620" y="124891"/>
                    <a:pt x="81912" y="124073"/>
                    <a:pt x="81594" y="123397"/>
                  </a:cubicBezTo>
                  <a:cubicBezTo>
                    <a:pt x="81458" y="123105"/>
                    <a:pt x="81224" y="122878"/>
                    <a:pt x="80938" y="122742"/>
                  </a:cubicBezTo>
                  <a:cubicBezTo>
                    <a:pt x="81945" y="122936"/>
                    <a:pt x="82984" y="122936"/>
                    <a:pt x="83990" y="122742"/>
                  </a:cubicBezTo>
                  <a:lnTo>
                    <a:pt x="84445" y="122742"/>
                  </a:lnTo>
                  <a:lnTo>
                    <a:pt x="84445" y="123391"/>
                  </a:lnTo>
                  <a:cubicBezTo>
                    <a:pt x="84224" y="123657"/>
                    <a:pt x="84224" y="124034"/>
                    <a:pt x="84445" y="124300"/>
                  </a:cubicBezTo>
                  <a:cubicBezTo>
                    <a:pt x="84828" y="124398"/>
                    <a:pt x="85231" y="124398"/>
                    <a:pt x="85614" y="124300"/>
                  </a:cubicBezTo>
                  <a:cubicBezTo>
                    <a:pt x="86893" y="124014"/>
                    <a:pt x="88140" y="123579"/>
                    <a:pt x="89316" y="123001"/>
                  </a:cubicBezTo>
                  <a:cubicBezTo>
                    <a:pt x="88179" y="124378"/>
                    <a:pt x="87666" y="126164"/>
                    <a:pt x="87887" y="127937"/>
                  </a:cubicBezTo>
                  <a:cubicBezTo>
                    <a:pt x="90342" y="127190"/>
                    <a:pt x="92485" y="125657"/>
                    <a:pt x="93992" y="123586"/>
                  </a:cubicBezTo>
                  <a:cubicBezTo>
                    <a:pt x="94641" y="124846"/>
                    <a:pt x="95524" y="125969"/>
                    <a:pt x="96589" y="126898"/>
                  </a:cubicBezTo>
                  <a:cubicBezTo>
                    <a:pt x="96830" y="127164"/>
                    <a:pt x="97148" y="127352"/>
                    <a:pt x="97498" y="127417"/>
                  </a:cubicBezTo>
                  <a:cubicBezTo>
                    <a:pt x="98414" y="127612"/>
                    <a:pt x="99304" y="127028"/>
                    <a:pt x="99499" y="126112"/>
                  </a:cubicBezTo>
                  <a:cubicBezTo>
                    <a:pt x="99505" y="126093"/>
                    <a:pt x="99505" y="126073"/>
                    <a:pt x="99512" y="126053"/>
                  </a:cubicBezTo>
                  <a:cubicBezTo>
                    <a:pt x="99512" y="125274"/>
                    <a:pt x="99512" y="124430"/>
                    <a:pt x="99512" y="123716"/>
                  </a:cubicBezTo>
                  <a:cubicBezTo>
                    <a:pt x="100369" y="124696"/>
                    <a:pt x="101499" y="125398"/>
                    <a:pt x="102759" y="125729"/>
                  </a:cubicBezTo>
                  <a:cubicBezTo>
                    <a:pt x="104188" y="125729"/>
                    <a:pt x="105941" y="124884"/>
                    <a:pt x="105292" y="123976"/>
                  </a:cubicBezTo>
                  <a:lnTo>
                    <a:pt x="105292" y="123976"/>
                  </a:lnTo>
                  <a:cubicBezTo>
                    <a:pt x="107714" y="123781"/>
                    <a:pt x="110007" y="122774"/>
                    <a:pt x="111786" y="121118"/>
                  </a:cubicBezTo>
                  <a:cubicBezTo>
                    <a:pt x="111786" y="122417"/>
                    <a:pt x="111331" y="123716"/>
                    <a:pt x="111137" y="125014"/>
                  </a:cubicBezTo>
                  <a:cubicBezTo>
                    <a:pt x="111137" y="125014"/>
                    <a:pt x="111137" y="125599"/>
                    <a:pt x="111137" y="125794"/>
                  </a:cubicBezTo>
                  <a:cubicBezTo>
                    <a:pt x="111137" y="125989"/>
                    <a:pt x="112695" y="125794"/>
                    <a:pt x="113280" y="125794"/>
                  </a:cubicBezTo>
                  <a:cubicBezTo>
                    <a:pt x="115085" y="124657"/>
                    <a:pt x="116650" y="123176"/>
                    <a:pt x="117891" y="121443"/>
                  </a:cubicBezTo>
                  <a:cubicBezTo>
                    <a:pt x="118507" y="123644"/>
                    <a:pt x="120365" y="125274"/>
                    <a:pt x="122631" y="125599"/>
                  </a:cubicBezTo>
                  <a:cubicBezTo>
                    <a:pt x="122976" y="125664"/>
                    <a:pt x="123326" y="125664"/>
                    <a:pt x="123671" y="125599"/>
                  </a:cubicBezTo>
                  <a:cubicBezTo>
                    <a:pt x="124197" y="125456"/>
                    <a:pt x="124573" y="124976"/>
                    <a:pt x="124580" y="124430"/>
                  </a:cubicBezTo>
                  <a:cubicBezTo>
                    <a:pt x="124651" y="123495"/>
                    <a:pt x="124495" y="122560"/>
                    <a:pt x="124125" y="121702"/>
                  </a:cubicBezTo>
                  <a:cubicBezTo>
                    <a:pt x="125554" y="122339"/>
                    <a:pt x="127112" y="122625"/>
                    <a:pt x="128671" y="122547"/>
                  </a:cubicBezTo>
                  <a:lnTo>
                    <a:pt x="129386" y="122547"/>
                  </a:lnTo>
                  <a:cubicBezTo>
                    <a:pt x="129171" y="123014"/>
                    <a:pt x="128937" y="123469"/>
                    <a:pt x="128671" y="123911"/>
                  </a:cubicBezTo>
                  <a:cubicBezTo>
                    <a:pt x="131496" y="124443"/>
                    <a:pt x="134393" y="123430"/>
                    <a:pt x="136270" y="121248"/>
                  </a:cubicBezTo>
                  <a:cubicBezTo>
                    <a:pt x="136419" y="123371"/>
                    <a:pt x="137867" y="125177"/>
                    <a:pt x="139907" y="125794"/>
                  </a:cubicBezTo>
                  <a:cubicBezTo>
                    <a:pt x="140322" y="125956"/>
                    <a:pt x="140790" y="125956"/>
                    <a:pt x="141205" y="125794"/>
                  </a:cubicBezTo>
                  <a:cubicBezTo>
                    <a:pt x="141484" y="125651"/>
                    <a:pt x="141673" y="125385"/>
                    <a:pt x="141725" y="125079"/>
                  </a:cubicBezTo>
                  <a:lnTo>
                    <a:pt x="142699" y="121248"/>
                  </a:lnTo>
                  <a:cubicBezTo>
                    <a:pt x="143608" y="121780"/>
                    <a:pt x="144595" y="122176"/>
                    <a:pt x="145622" y="122417"/>
                  </a:cubicBezTo>
                  <a:lnTo>
                    <a:pt x="146076" y="122417"/>
                  </a:lnTo>
                  <a:cubicBezTo>
                    <a:pt x="145771" y="123664"/>
                    <a:pt x="145004" y="124755"/>
                    <a:pt x="143933" y="125469"/>
                  </a:cubicBezTo>
                  <a:cubicBezTo>
                    <a:pt x="145582" y="125989"/>
                    <a:pt x="147349" y="125989"/>
                    <a:pt x="148998" y="125469"/>
                  </a:cubicBezTo>
                  <a:cubicBezTo>
                    <a:pt x="150479" y="124898"/>
                    <a:pt x="151875" y="124131"/>
                    <a:pt x="153155" y="123196"/>
                  </a:cubicBezTo>
                  <a:cubicBezTo>
                    <a:pt x="152700" y="124884"/>
                    <a:pt x="152375" y="126833"/>
                    <a:pt x="154129" y="127937"/>
                  </a:cubicBezTo>
                  <a:cubicBezTo>
                    <a:pt x="154616" y="128190"/>
                    <a:pt x="155200" y="128190"/>
                    <a:pt x="155688" y="127937"/>
                  </a:cubicBezTo>
                  <a:cubicBezTo>
                    <a:pt x="155688" y="127937"/>
                    <a:pt x="156077" y="127547"/>
                    <a:pt x="156207" y="127287"/>
                  </a:cubicBezTo>
                  <a:lnTo>
                    <a:pt x="157895" y="122871"/>
                  </a:lnTo>
                  <a:cubicBezTo>
                    <a:pt x="158526" y="123475"/>
                    <a:pt x="159253" y="123982"/>
                    <a:pt x="160039" y="124365"/>
                  </a:cubicBezTo>
                  <a:cubicBezTo>
                    <a:pt x="160844" y="124592"/>
                    <a:pt x="161701" y="124592"/>
                    <a:pt x="162507" y="124365"/>
                  </a:cubicBezTo>
                  <a:cubicBezTo>
                    <a:pt x="162442" y="124988"/>
                    <a:pt x="162292" y="125605"/>
                    <a:pt x="162052" y="126183"/>
                  </a:cubicBezTo>
                  <a:cubicBezTo>
                    <a:pt x="162052" y="126183"/>
                    <a:pt x="162052" y="126573"/>
                    <a:pt x="162052" y="126703"/>
                  </a:cubicBezTo>
                  <a:cubicBezTo>
                    <a:pt x="162052" y="126833"/>
                    <a:pt x="162831" y="127093"/>
                    <a:pt x="163351" y="127028"/>
                  </a:cubicBezTo>
                  <a:cubicBezTo>
                    <a:pt x="165871" y="126768"/>
                    <a:pt x="168274" y="125826"/>
                    <a:pt x="170300" y="124300"/>
                  </a:cubicBezTo>
                  <a:cubicBezTo>
                    <a:pt x="170365" y="125735"/>
                    <a:pt x="170767" y="127138"/>
                    <a:pt x="171469" y="128392"/>
                  </a:cubicBezTo>
                  <a:cubicBezTo>
                    <a:pt x="171553" y="128632"/>
                    <a:pt x="171748" y="128826"/>
                    <a:pt x="171988" y="128911"/>
                  </a:cubicBezTo>
                  <a:cubicBezTo>
                    <a:pt x="172306" y="129008"/>
                    <a:pt x="172644" y="129008"/>
                    <a:pt x="172962" y="128911"/>
                  </a:cubicBezTo>
                  <a:cubicBezTo>
                    <a:pt x="174774" y="128099"/>
                    <a:pt x="176346" y="126820"/>
                    <a:pt x="177508" y="125209"/>
                  </a:cubicBezTo>
                  <a:cubicBezTo>
                    <a:pt x="177652" y="126151"/>
                    <a:pt x="178164" y="126995"/>
                    <a:pt x="178937" y="127547"/>
                  </a:cubicBezTo>
                  <a:cubicBezTo>
                    <a:pt x="179781" y="128132"/>
                    <a:pt x="181535" y="128197"/>
                    <a:pt x="182055" y="127547"/>
                  </a:cubicBezTo>
                  <a:cubicBezTo>
                    <a:pt x="182574" y="126898"/>
                    <a:pt x="181470" y="125664"/>
                    <a:pt x="182055" y="124755"/>
                  </a:cubicBezTo>
                  <a:cubicBezTo>
                    <a:pt x="182223" y="125086"/>
                    <a:pt x="182535" y="125326"/>
                    <a:pt x="182899" y="125404"/>
                  </a:cubicBezTo>
                  <a:cubicBezTo>
                    <a:pt x="182892" y="126196"/>
                    <a:pt x="182639" y="126963"/>
                    <a:pt x="182185" y="127612"/>
                  </a:cubicBezTo>
                  <a:cubicBezTo>
                    <a:pt x="182185" y="127612"/>
                    <a:pt x="181795" y="128262"/>
                    <a:pt x="182185" y="128586"/>
                  </a:cubicBezTo>
                  <a:cubicBezTo>
                    <a:pt x="182574" y="128911"/>
                    <a:pt x="183223" y="128911"/>
                    <a:pt x="183873" y="128586"/>
                  </a:cubicBezTo>
                  <a:cubicBezTo>
                    <a:pt x="186581" y="128145"/>
                    <a:pt x="189146" y="127054"/>
                    <a:pt x="191341" y="125404"/>
                  </a:cubicBezTo>
                  <a:cubicBezTo>
                    <a:pt x="190854" y="126028"/>
                    <a:pt x="190543" y="126768"/>
                    <a:pt x="190432" y="127547"/>
                  </a:cubicBezTo>
                  <a:cubicBezTo>
                    <a:pt x="190458" y="128398"/>
                    <a:pt x="191036" y="129138"/>
                    <a:pt x="191861" y="129366"/>
                  </a:cubicBezTo>
                  <a:cubicBezTo>
                    <a:pt x="193160" y="129743"/>
                    <a:pt x="194556" y="129281"/>
                    <a:pt x="195368" y="128197"/>
                  </a:cubicBezTo>
                  <a:cubicBezTo>
                    <a:pt x="195757" y="127242"/>
                    <a:pt x="195757" y="126164"/>
                    <a:pt x="195368" y="125209"/>
                  </a:cubicBezTo>
                  <a:cubicBezTo>
                    <a:pt x="196154" y="125567"/>
                    <a:pt x="196985" y="125826"/>
                    <a:pt x="197836" y="125989"/>
                  </a:cubicBezTo>
                  <a:cubicBezTo>
                    <a:pt x="197719" y="126820"/>
                    <a:pt x="197479" y="127632"/>
                    <a:pt x="197121" y="128392"/>
                  </a:cubicBezTo>
                  <a:cubicBezTo>
                    <a:pt x="199823" y="128424"/>
                    <a:pt x="202434" y="127450"/>
                    <a:pt x="204460" y="125664"/>
                  </a:cubicBezTo>
                  <a:cubicBezTo>
                    <a:pt x="204122" y="127820"/>
                    <a:pt x="205382" y="129898"/>
                    <a:pt x="207447" y="130599"/>
                  </a:cubicBezTo>
                  <a:lnTo>
                    <a:pt x="208097" y="130599"/>
                  </a:lnTo>
                  <a:cubicBezTo>
                    <a:pt x="208331" y="130496"/>
                    <a:pt x="208480" y="130269"/>
                    <a:pt x="208486" y="130015"/>
                  </a:cubicBezTo>
                  <a:lnTo>
                    <a:pt x="208876" y="125794"/>
                  </a:lnTo>
                  <a:cubicBezTo>
                    <a:pt x="210181" y="126632"/>
                    <a:pt x="211682" y="127099"/>
                    <a:pt x="213227" y="127158"/>
                  </a:cubicBezTo>
                  <a:cubicBezTo>
                    <a:pt x="213571" y="127229"/>
                    <a:pt x="213922" y="127229"/>
                    <a:pt x="214267" y="127158"/>
                  </a:cubicBezTo>
                  <a:cubicBezTo>
                    <a:pt x="214799" y="127067"/>
                    <a:pt x="215150" y="126560"/>
                    <a:pt x="215058" y="126034"/>
                  </a:cubicBezTo>
                  <a:cubicBezTo>
                    <a:pt x="215039" y="125904"/>
                    <a:pt x="214987" y="125774"/>
                    <a:pt x="214916" y="125664"/>
                  </a:cubicBezTo>
                  <a:cubicBezTo>
                    <a:pt x="214474" y="125066"/>
                    <a:pt x="213864" y="124612"/>
                    <a:pt x="213162" y="124365"/>
                  </a:cubicBezTo>
                  <a:cubicBezTo>
                    <a:pt x="213948" y="124242"/>
                    <a:pt x="214701" y="123956"/>
                    <a:pt x="215370" y="123521"/>
                  </a:cubicBezTo>
                  <a:cubicBezTo>
                    <a:pt x="216020" y="123131"/>
                    <a:pt x="216344" y="122482"/>
                    <a:pt x="215955" y="121962"/>
                  </a:cubicBezTo>
                  <a:cubicBezTo>
                    <a:pt x="215780" y="121761"/>
                    <a:pt x="215552" y="121605"/>
                    <a:pt x="215305" y="121508"/>
                  </a:cubicBezTo>
                  <a:lnTo>
                    <a:pt x="216344" y="120923"/>
                  </a:lnTo>
                  <a:cubicBezTo>
                    <a:pt x="217254" y="121378"/>
                    <a:pt x="216344" y="122482"/>
                    <a:pt x="216734" y="123196"/>
                  </a:cubicBezTo>
                  <a:cubicBezTo>
                    <a:pt x="217124" y="123911"/>
                    <a:pt x="219137" y="123846"/>
                    <a:pt x="220306" y="123196"/>
                  </a:cubicBezTo>
                  <a:cubicBezTo>
                    <a:pt x="222598" y="122287"/>
                    <a:pt x="224677" y="120917"/>
                    <a:pt x="226411" y="119169"/>
                  </a:cubicBezTo>
                  <a:cubicBezTo>
                    <a:pt x="227138" y="121046"/>
                    <a:pt x="228943" y="122287"/>
                    <a:pt x="230957" y="122287"/>
                  </a:cubicBezTo>
                  <a:cubicBezTo>
                    <a:pt x="231334" y="120709"/>
                    <a:pt x="231002" y="119046"/>
                    <a:pt x="230048" y="117741"/>
                  </a:cubicBezTo>
                  <a:cubicBezTo>
                    <a:pt x="232178" y="118942"/>
                    <a:pt x="234652" y="119378"/>
                    <a:pt x="237061" y="118975"/>
                  </a:cubicBezTo>
                  <a:cubicBezTo>
                    <a:pt x="237451" y="118975"/>
                    <a:pt x="237841" y="118975"/>
                    <a:pt x="237971" y="118585"/>
                  </a:cubicBezTo>
                  <a:cubicBezTo>
                    <a:pt x="238101" y="118196"/>
                    <a:pt x="237971" y="118001"/>
                    <a:pt x="237581" y="117806"/>
                  </a:cubicBezTo>
                  <a:cubicBezTo>
                    <a:pt x="236951" y="117293"/>
                    <a:pt x="236276" y="116838"/>
                    <a:pt x="235568" y="116442"/>
                  </a:cubicBezTo>
                  <a:cubicBezTo>
                    <a:pt x="236412" y="116215"/>
                    <a:pt x="237224" y="115864"/>
                    <a:pt x="237971" y="115403"/>
                  </a:cubicBezTo>
                  <a:cubicBezTo>
                    <a:pt x="238497" y="115780"/>
                    <a:pt x="238867" y="116332"/>
                    <a:pt x="239010" y="116962"/>
                  </a:cubicBezTo>
                  <a:cubicBezTo>
                    <a:pt x="240653" y="115786"/>
                    <a:pt x="241913" y="114162"/>
                    <a:pt x="242647" y="112285"/>
                  </a:cubicBezTo>
                  <a:cubicBezTo>
                    <a:pt x="242490" y="113396"/>
                    <a:pt x="243147" y="114455"/>
                    <a:pt x="244205" y="114818"/>
                  </a:cubicBezTo>
                  <a:cubicBezTo>
                    <a:pt x="245394" y="115110"/>
                    <a:pt x="246628" y="114513"/>
                    <a:pt x="247128" y="113390"/>
                  </a:cubicBezTo>
                  <a:cubicBezTo>
                    <a:pt x="247257" y="112383"/>
                    <a:pt x="246946" y="111363"/>
                    <a:pt x="246283" y="110597"/>
                  </a:cubicBezTo>
                  <a:cubicBezTo>
                    <a:pt x="247972" y="110597"/>
                    <a:pt x="249141" y="111961"/>
                    <a:pt x="250829" y="112026"/>
                  </a:cubicBezTo>
                  <a:cubicBezTo>
                    <a:pt x="252518" y="112091"/>
                    <a:pt x="253232" y="111052"/>
                    <a:pt x="253037" y="110143"/>
                  </a:cubicBezTo>
                  <a:cubicBezTo>
                    <a:pt x="252842" y="109233"/>
                    <a:pt x="251803" y="108454"/>
                    <a:pt x="250570" y="108194"/>
                  </a:cubicBezTo>
                  <a:cubicBezTo>
                    <a:pt x="252518" y="108194"/>
                    <a:pt x="255181" y="108194"/>
                    <a:pt x="255765" y="107025"/>
                  </a:cubicBezTo>
                  <a:cubicBezTo>
                    <a:pt x="256012" y="106603"/>
                    <a:pt x="256012" y="106084"/>
                    <a:pt x="255765" y="105662"/>
                  </a:cubicBezTo>
                  <a:cubicBezTo>
                    <a:pt x="256018" y="105291"/>
                    <a:pt x="256018" y="104798"/>
                    <a:pt x="255765" y="104428"/>
                  </a:cubicBezTo>
                  <a:cubicBezTo>
                    <a:pt x="255765" y="104428"/>
                    <a:pt x="255765" y="104038"/>
                    <a:pt x="255765" y="103908"/>
                  </a:cubicBezTo>
                  <a:cubicBezTo>
                    <a:pt x="255765" y="103778"/>
                    <a:pt x="256544" y="103453"/>
                    <a:pt x="256999" y="103323"/>
                  </a:cubicBezTo>
                  <a:cubicBezTo>
                    <a:pt x="257454" y="103194"/>
                    <a:pt x="258687" y="102154"/>
                    <a:pt x="258233" y="101440"/>
                  </a:cubicBezTo>
                  <a:cubicBezTo>
                    <a:pt x="257584" y="100622"/>
                    <a:pt x="256499" y="100291"/>
                    <a:pt x="255505" y="100596"/>
                  </a:cubicBezTo>
                  <a:cubicBezTo>
                    <a:pt x="256908" y="99953"/>
                    <a:pt x="258051" y="98849"/>
                    <a:pt x="258752" y="97479"/>
                  </a:cubicBezTo>
                  <a:cubicBezTo>
                    <a:pt x="258882" y="97147"/>
                    <a:pt x="258882" y="96771"/>
                    <a:pt x="258752" y="96439"/>
                  </a:cubicBezTo>
                  <a:cubicBezTo>
                    <a:pt x="259785" y="96504"/>
                    <a:pt x="260714" y="95816"/>
                    <a:pt x="260960" y="94816"/>
                  </a:cubicBezTo>
                  <a:cubicBezTo>
                    <a:pt x="260960" y="93842"/>
                    <a:pt x="260246" y="92933"/>
                    <a:pt x="259272" y="92153"/>
                  </a:cubicBezTo>
                  <a:cubicBezTo>
                    <a:pt x="258298" y="91530"/>
                    <a:pt x="257440" y="90737"/>
                    <a:pt x="256739" y="89815"/>
                  </a:cubicBezTo>
                  <a:lnTo>
                    <a:pt x="259207" y="88646"/>
                  </a:lnTo>
                  <a:cubicBezTo>
                    <a:pt x="259856" y="88192"/>
                    <a:pt x="260389" y="87588"/>
                    <a:pt x="260766" y="868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2715138" y="2542394"/>
              <a:ext cx="404010" cy="114183"/>
            </a:xfrm>
            <a:custGeom>
              <a:avLst/>
              <a:gdLst/>
              <a:ahLst/>
              <a:cxnLst/>
              <a:rect l="l" t="t" r="r" b="b"/>
              <a:pathLst>
                <a:path w="261495" h="73905" extrusionOk="0">
                  <a:moveTo>
                    <a:pt x="256934" y="28249"/>
                  </a:moveTo>
                  <a:cubicBezTo>
                    <a:pt x="256109" y="28269"/>
                    <a:pt x="255291" y="28113"/>
                    <a:pt x="254531" y="27795"/>
                  </a:cubicBezTo>
                  <a:lnTo>
                    <a:pt x="255570" y="27795"/>
                  </a:lnTo>
                  <a:cubicBezTo>
                    <a:pt x="255999" y="27834"/>
                    <a:pt x="256421" y="27691"/>
                    <a:pt x="256739" y="27405"/>
                  </a:cubicBezTo>
                  <a:cubicBezTo>
                    <a:pt x="256869" y="27184"/>
                    <a:pt x="256869" y="26912"/>
                    <a:pt x="256739" y="26691"/>
                  </a:cubicBezTo>
                  <a:cubicBezTo>
                    <a:pt x="255797" y="25145"/>
                    <a:pt x="254388" y="23937"/>
                    <a:pt x="252713" y="23249"/>
                  </a:cubicBezTo>
                  <a:cubicBezTo>
                    <a:pt x="254486" y="22859"/>
                    <a:pt x="256239" y="22404"/>
                    <a:pt x="257973" y="21885"/>
                  </a:cubicBezTo>
                  <a:cubicBezTo>
                    <a:pt x="258493" y="21885"/>
                    <a:pt x="259142" y="21495"/>
                    <a:pt x="259337" y="21105"/>
                  </a:cubicBezTo>
                  <a:cubicBezTo>
                    <a:pt x="259532" y="20716"/>
                    <a:pt x="259337" y="20131"/>
                    <a:pt x="258687" y="19807"/>
                  </a:cubicBezTo>
                  <a:cubicBezTo>
                    <a:pt x="256090" y="17911"/>
                    <a:pt x="252817" y="17176"/>
                    <a:pt x="249660" y="17794"/>
                  </a:cubicBezTo>
                  <a:cubicBezTo>
                    <a:pt x="251830" y="16975"/>
                    <a:pt x="253031" y="14650"/>
                    <a:pt x="252453" y="12403"/>
                  </a:cubicBezTo>
                  <a:cubicBezTo>
                    <a:pt x="250888" y="12787"/>
                    <a:pt x="249394" y="13423"/>
                    <a:pt x="248037" y="14286"/>
                  </a:cubicBezTo>
                  <a:cubicBezTo>
                    <a:pt x="247290" y="14702"/>
                    <a:pt x="246478" y="14988"/>
                    <a:pt x="245634" y="15131"/>
                  </a:cubicBezTo>
                  <a:cubicBezTo>
                    <a:pt x="245634" y="14286"/>
                    <a:pt x="245634" y="13378"/>
                    <a:pt x="244335" y="12923"/>
                  </a:cubicBezTo>
                  <a:cubicBezTo>
                    <a:pt x="245985" y="12793"/>
                    <a:pt x="247602" y="12423"/>
                    <a:pt x="249141" y="11819"/>
                  </a:cubicBezTo>
                  <a:cubicBezTo>
                    <a:pt x="249453" y="11741"/>
                    <a:pt x="249732" y="11559"/>
                    <a:pt x="249920" y="11299"/>
                  </a:cubicBezTo>
                  <a:cubicBezTo>
                    <a:pt x="250050" y="11079"/>
                    <a:pt x="250050" y="10805"/>
                    <a:pt x="249920" y="10585"/>
                  </a:cubicBezTo>
                  <a:cubicBezTo>
                    <a:pt x="248479" y="8448"/>
                    <a:pt x="245998" y="7260"/>
                    <a:pt x="243426" y="7467"/>
                  </a:cubicBezTo>
                  <a:cubicBezTo>
                    <a:pt x="244926" y="6818"/>
                    <a:pt x="245829" y="5260"/>
                    <a:pt x="245634" y="3636"/>
                  </a:cubicBezTo>
                  <a:lnTo>
                    <a:pt x="244790" y="3116"/>
                  </a:lnTo>
                  <a:lnTo>
                    <a:pt x="244465" y="3116"/>
                  </a:lnTo>
                  <a:cubicBezTo>
                    <a:pt x="244497" y="2967"/>
                    <a:pt x="244497" y="2811"/>
                    <a:pt x="244465" y="2662"/>
                  </a:cubicBezTo>
                  <a:lnTo>
                    <a:pt x="243101" y="1687"/>
                  </a:lnTo>
                  <a:lnTo>
                    <a:pt x="242712" y="1687"/>
                  </a:lnTo>
                  <a:lnTo>
                    <a:pt x="242712" y="1687"/>
                  </a:lnTo>
                  <a:cubicBezTo>
                    <a:pt x="242081" y="1175"/>
                    <a:pt x="241497" y="610"/>
                    <a:pt x="240958" y="-1"/>
                  </a:cubicBezTo>
                  <a:cubicBezTo>
                    <a:pt x="240958" y="1103"/>
                    <a:pt x="241932" y="2532"/>
                    <a:pt x="240958" y="3246"/>
                  </a:cubicBezTo>
                  <a:cubicBezTo>
                    <a:pt x="240224" y="3629"/>
                    <a:pt x="239354" y="3629"/>
                    <a:pt x="238620" y="3246"/>
                  </a:cubicBezTo>
                  <a:cubicBezTo>
                    <a:pt x="238412" y="4766"/>
                    <a:pt x="237165" y="5928"/>
                    <a:pt x="235633" y="6039"/>
                  </a:cubicBezTo>
                  <a:cubicBezTo>
                    <a:pt x="236412" y="6039"/>
                    <a:pt x="236932" y="6818"/>
                    <a:pt x="236282" y="7208"/>
                  </a:cubicBezTo>
                  <a:cubicBezTo>
                    <a:pt x="235457" y="7474"/>
                    <a:pt x="234574" y="7474"/>
                    <a:pt x="233749" y="7208"/>
                  </a:cubicBezTo>
                  <a:lnTo>
                    <a:pt x="232840" y="7208"/>
                  </a:lnTo>
                  <a:cubicBezTo>
                    <a:pt x="233535" y="8500"/>
                    <a:pt x="233873" y="9962"/>
                    <a:pt x="233814" y="11429"/>
                  </a:cubicBezTo>
                  <a:cubicBezTo>
                    <a:pt x="233360" y="13858"/>
                    <a:pt x="231340" y="15689"/>
                    <a:pt x="228879" y="15910"/>
                  </a:cubicBezTo>
                  <a:cubicBezTo>
                    <a:pt x="227216" y="13839"/>
                    <a:pt x="225982" y="11455"/>
                    <a:pt x="225242" y="8896"/>
                  </a:cubicBezTo>
                  <a:cubicBezTo>
                    <a:pt x="224709" y="12578"/>
                    <a:pt x="222222" y="15689"/>
                    <a:pt x="218748" y="17014"/>
                  </a:cubicBezTo>
                  <a:cubicBezTo>
                    <a:pt x="218209" y="17235"/>
                    <a:pt x="217598" y="17235"/>
                    <a:pt x="217059" y="17014"/>
                  </a:cubicBezTo>
                  <a:cubicBezTo>
                    <a:pt x="216734" y="17014"/>
                    <a:pt x="216734" y="16495"/>
                    <a:pt x="216734" y="16170"/>
                  </a:cubicBezTo>
                  <a:cubicBezTo>
                    <a:pt x="216734" y="15845"/>
                    <a:pt x="216734" y="14416"/>
                    <a:pt x="216734" y="13507"/>
                  </a:cubicBezTo>
                  <a:cubicBezTo>
                    <a:pt x="214799" y="14949"/>
                    <a:pt x="212591" y="15988"/>
                    <a:pt x="210240" y="16560"/>
                  </a:cubicBezTo>
                  <a:cubicBezTo>
                    <a:pt x="210669" y="16767"/>
                    <a:pt x="211078" y="17008"/>
                    <a:pt x="211474" y="17274"/>
                  </a:cubicBezTo>
                  <a:cubicBezTo>
                    <a:pt x="209454" y="18891"/>
                    <a:pt x="207278" y="20300"/>
                    <a:pt x="204979" y="21495"/>
                  </a:cubicBezTo>
                  <a:cubicBezTo>
                    <a:pt x="206720" y="23028"/>
                    <a:pt x="207655" y="25281"/>
                    <a:pt x="207512" y="27600"/>
                  </a:cubicBezTo>
                  <a:cubicBezTo>
                    <a:pt x="207512" y="27600"/>
                    <a:pt x="207512" y="27990"/>
                    <a:pt x="207512" y="28119"/>
                  </a:cubicBezTo>
                  <a:cubicBezTo>
                    <a:pt x="207201" y="28256"/>
                    <a:pt x="206850" y="28256"/>
                    <a:pt x="206538" y="28119"/>
                  </a:cubicBezTo>
                  <a:cubicBezTo>
                    <a:pt x="204304" y="27736"/>
                    <a:pt x="202213" y="26749"/>
                    <a:pt x="200499" y="25262"/>
                  </a:cubicBezTo>
                  <a:cubicBezTo>
                    <a:pt x="199914" y="26301"/>
                    <a:pt x="201538" y="27470"/>
                    <a:pt x="200499" y="28444"/>
                  </a:cubicBezTo>
                  <a:cubicBezTo>
                    <a:pt x="200375" y="28607"/>
                    <a:pt x="200219" y="28737"/>
                    <a:pt x="200044" y="28834"/>
                  </a:cubicBezTo>
                  <a:lnTo>
                    <a:pt x="202641" y="30328"/>
                  </a:lnTo>
                  <a:cubicBezTo>
                    <a:pt x="202641" y="30328"/>
                    <a:pt x="203161" y="30328"/>
                    <a:pt x="203161" y="30847"/>
                  </a:cubicBezTo>
                  <a:cubicBezTo>
                    <a:pt x="203161" y="31367"/>
                    <a:pt x="202836" y="31367"/>
                    <a:pt x="202512" y="31562"/>
                  </a:cubicBezTo>
                  <a:cubicBezTo>
                    <a:pt x="199992" y="32639"/>
                    <a:pt x="197258" y="33126"/>
                    <a:pt x="194524" y="32990"/>
                  </a:cubicBezTo>
                  <a:cubicBezTo>
                    <a:pt x="196868" y="34575"/>
                    <a:pt x="197914" y="37484"/>
                    <a:pt x="197121" y="40199"/>
                  </a:cubicBezTo>
                  <a:cubicBezTo>
                    <a:pt x="197173" y="40368"/>
                    <a:pt x="197173" y="40549"/>
                    <a:pt x="197121" y="40718"/>
                  </a:cubicBezTo>
                  <a:cubicBezTo>
                    <a:pt x="196609" y="40972"/>
                    <a:pt x="196011" y="40972"/>
                    <a:pt x="195498" y="40718"/>
                  </a:cubicBezTo>
                  <a:cubicBezTo>
                    <a:pt x="193803" y="39913"/>
                    <a:pt x="192374" y="38627"/>
                    <a:pt x="191406" y="37017"/>
                  </a:cubicBezTo>
                  <a:cubicBezTo>
                    <a:pt x="191971" y="38841"/>
                    <a:pt x="191153" y="40810"/>
                    <a:pt x="189458" y="41693"/>
                  </a:cubicBezTo>
                  <a:cubicBezTo>
                    <a:pt x="188880" y="42121"/>
                    <a:pt x="188166" y="42323"/>
                    <a:pt x="187445" y="42277"/>
                  </a:cubicBezTo>
                  <a:cubicBezTo>
                    <a:pt x="186705" y="42219"/>
                    <a:pt x="186075" y="41699"/>
                    <a:pt x="185886" y="40978"/>
                  </a:cubicBezTo>
                  <a:cubicBezTo>
                    <a:pt x="184516" y="42465"/>
                    <a:pt x="182684" y="43446"/>
                    <a:pt x="180691" y="43771"/>
                  </a:cubicBezTo>
                  <a:cubicBezTo>
                    <a:pt x="180691" y="44355"/>
                    <a:pt x="182055" y="44680"/>
                    <a:pt x="182379" y="45264"/>
                  </a:cubicBezTo>
                  <a:cubicBezTo>
                    <a:pt x="182704" y="45849"/>
                    <a:pt x="181405" y="47148"/>
                    <a:pt x="179976" y="47148"/>
                  </a:cubicBezTo>
                  <a:cubicBezTo>
                    <a:pt x="178548" y="47148"/>
                    <a:pt x="177184" y="46758"/>
                    <a:pt x="175755" y="46693"/>
                  </a:cubicBezTo>
                  <a:cubicBezTo>
                    <a:pt x="176041" y="47778"/>
                    <a:pt x="176041" y="48921"/>
                    <a:pt x="175755" y="50005"/>
                  </a:cubicBezTo>
                  <a:cubicBezTo>
                    <a:pt x="175703" y="50414"/>
                    <a:pt x="175463" y="50778"/>
                    <a:pt x="175106" y="50979"/>
                  </a:cubicBezTo>
                  <a:cubicBezTo>
                    <a:pt x="174489" y="51272"/>
                    <a:pt x="173774" y="51272"/>
                    <a:pt x="173157" y="50979"/>
                  </a:cubicBezTo>
                  <a:cubicBezTo>
                    <a:pt x="172748" y="50778"/>
                    <a:pt x="172378" y="50518"/>
                    <a:pt x="172053" y="50200"/>
                  </a:cubicBezTo>
                  <a:cubicBezTo>
                    <a:pt x="171696" y="51739"/>
                    <a:pt x="171696" y="53337"/>
                    <a:pt x="172053" y="54876"/>
                  </a:cubicBezTo>
                  <a:cubicBezTo>
                    <a:pt x="169865" y="54415"/>
                    <a:pt x="167949" y="53110"/>
                    <a:pt x="166728" y="51239"/>
                  </a:cubicBezTo>
                  <a:cubicBezTo>
                    <a:pt x="166728" y="52668"/>
                    <a:pt x="164195" y="53447"/>
                    <a:pt x="162312" y="54032"/>
                  </a:cubicBezTo>
                  <a:lnTo>
                    <a:pt x="161403" y="54032"/>
                  </a:lnTo>
                  <a:cubicBezTo>
                    <a:pt x="160942" y="53954"/>
                    <a:pt x="160630" y="53519"/>
                    <a:pt x="160708" y="53064"/>
                  </a:cubicBezTo>
                  <a:cubicBezTo>
                    <a:pt x="160727" y="52915"/>
                    <a:pt x="160792" y="52785"/>
                    <a:pt x="160883" y="52668"/>
                  </a:cubicBezTo>
                  <a:cubicBezTo>
                    <a:pt x="160883" y="52213"/>
                    <a:pt x="161662" y="51759"/>
                    <a:pt x="161597" y="51239"/>
                  </a:cubicBezTo>
                  <a:cubicBezTo>
                    <a:pt x="160799" y="51304"/>
                    <a:pt x="159994" y="51304"/>
                    <a:pt x="159194" y="51239"/>
                  </a:cubicBezTo>
                  <a:cubicBezTo>
                    <a:pt x="156616" y="53083"/>
                    <a:pt x="153246" y="53408"/>
                    <a:pt x="150362" y="52083"/>
                  </a:cubicBezTo>
                  <a:lnTo>
                    <a:pt x="152505" y="55266"/>
                  </a:lnTo>
                  <a:cubicBezTo>
                    <a:pt x="152505" y="55266"/>
                    <a:pt x="152505" y="55720"/>
                    <a:pt x="152505" y="55915"/>
                  </a:cubicBezTo>
                  <a:cubicBezTo>
                    <a:pt x="152194" y="56058"/>
                    <a:pt x="151843" y="56058"/>
                    <a:pt x="151531" y="55915"/>
                  </a:cubicBezTo>
                  <a:cubicBezTo>
                    <a:pt x="148583" y="56169"/>
                    <a:pt x="145667" y="55123"/>
                    <a:pt x="143543" y="53058"/>
                  </a:cubicBezTo>
                  <a:cubicBezTo>
                    <a:pt x="142588" y="55266"/>
                    <a:pt x="140491" y="56766"/>
                    <a:pt x="138088" y="56954"/>
                  </a:cubicBezTo>
                  <a:cubicBezTo>
                    <a:pt x="137504" y="56954"/>
                    <a:pt x="136724" y="56954"/>
                    <a:pt x="136529" y="56630"/>
                  </a:cubicBezTo>
                  <a:cubicBezTo>
                    <a:pt x="136471" y="56461"/>
                    <a:pt x="136471" y="56279"/>
                    <a:pt x="136529" y="56110"/>
                  </a:cubicBezTo>
                  <a:cubicBezTo>
                    <a:pt x="137049" y="54616"/>
                    <a:pt x="137504" y="53058"/>
                    <a:pt x="138023" y="51499"/>
                  </a:cubicBezTo>
                  <a:cubicBezTo>
                    <a:pt x="137095" y="52077"/>
                    <a:pt x="136088" y="52512"/>
                    <a:pt x="135036" y="52798"/>
                  </a:cubicBezTo>
                  <a:cubicBezTo>
                    <a:pt x="133899" y="53058"/>
                    <a:pt x="132704" y="52843"/>
                    <a:pt x="131724" y="52213"/>
                  </a:cubicBezTo>
                  <a:cubicBezTo>
                    <a:pt x="130879" y="51499"/>
                    <a:pt x="131139" y="50395"/>
                    <a:pt x="131724" y="49486"/>
                  </a:cubicBezTo>
                  <a:lnTo>
                    <a:pt x="132568" y="48317"/>
                  </a:lnTo>
                  <a:lnTo>
                    <a:pt x="128541" y="46888"/>
                  </a:lnTo>
                  <a:cubicBezTo>
                    <a:pt x="129645" y="47278"/>
                    <a:pt x="129321" y="48642"/>
                    <a:pt x="128152" y="49031"/>
                  </a:cubicBezTo>
                  <a:cubicBezTo>
                    <a:pt x="126950" y="49323"/>
                    <a:pt x="125690" y="49187"/>
                    <a:pt x="124580" y="48642"/>
                  </a:cubicBezTo>
                  <a:cubicBezTo>
                    <a:pt x="123534" y="48063"/>
                    <a:pt x="122450" y="47570"/>
                    <a:pt x="121333" y="47148"/>
                  </a:cubicBezTo>
                  <a:lnTo>
                    <a:pt x="122696" y="50849"/>
                  </a:lnTo>
                  <a:cubicBezTo>
                    <a:pt x="122794" y="51103"/>
                    <a:pt x="122794" y="51375"/>
                    <a:pt x="122696" y="51629"/>
                  </a:cubicBezTo>
                  <a:cubicBezTo>
                    <a:pt x="122696" y="52083"/>
                    <a:pt x="121592" y="52148"/>
                    <a:pt x="120878" y="52018"/>
                  </a:cubicBezTo>
                  <a:cubicBezTo>
                    <a:pt x="119001" y="51765"/>
                    <a:pt x="117280" y="50817"/>
                    <a:pt x="116072" y="49356"/>
                  </a:cubicBezTo>
                  <a:cubicBezTo>
                    <a:pt x="115189" y="48103"/>
                    <a:pt x="114728" y="46602"/>
                    <a:pt x="114774" y="45069"/>
                  </a:cubicBezTo>
                  <a:cubicBezTo>
                    <a:pt x="113689" y="46453"/>
                    <a:pt x="112221" y="47492"/>
                    <a:pt x="110552" y="48057"/>
                  </a:cubicBezTo>
                  <a:cubicBezTo>
                    <a:pt x="109896" y="48252"/>
                    <a:pt x="109195" y="48252"/>
                    <a:pt x="108539" y="48057"/>
                  </a:cubicBezTo>
                  <a:cubicBezTo>
                    <a:pt x="107955" y="47791"/>
                    <a:pt x="107695" y="47096"/>
                    <a:pt x="107967" y="46505"/>
                  </a:cubicBezTo>
                  <a:cubicBezTo>
                    <a:pt x="108000" y="46433"/>
                    <a:pt x="108039" y="46368"/>
                    <a:pt x="108084" y="46303"/>
                  </a:cubicBezTo>
                  <a:cubicBezTo>
                    <a:pt x="108409" y="45719"/>
                    <a:pt x="108993" y="45134"/>
                    <a:pt x="108993" y="44485"/>
                  </a:cubicBezTo>
                  <a:cubicBezTo>
                    <a:pt x="107825" y="44485"/>
                    <a:pt x="106980" y="45654"/>
                    <a:pt x="105876" y="45394"/>
                  </a:cubicBezTo>
                  <a:cubicBezTo>
                    <a:pt x="104772" y="45134"/>
                    <a:pt x="105162" y="44420"/>
                    <a:pt x="105876" y="43771"/>
                  </a:cubicBezTo>
                  <a:cubicBezTo>
                    <a:pt x="104058" y="43121"/>
                    <a:pt x="102460" y="41972"/>
                    <a:pt x="101265" y="40459"/>
                  </a:cubicBezTo>
                  <a:cubicBezTo>
                    <a:pt x="101492" y="41706"/>
                    <a:pt x="101908" y="42914"/>
                    <a:pt x="102499" y="44031"/>
                  </a:cubicBezTo>
                  <a:cubicBezTo>
                    <a:pt x="102499" y="44615"/>
                    <a:pt x="101265" y="44680"/>
                    <a:pt x="100486" y="44420"/>
                  </a:cubicBezTo>
                  <a:cubicBezTo>
                    <a:pt x="97934" y="43920"/>
                    <a:pt x="95849" y="42082"/>
                    <a:pt x="95031" y="39614"/>
                  </a:cubicBezTo>
                  <a:cubicBezTo>
                    <a:pt x="94725" y="41056"/>
                    <a:pt x="93862" y="42316"/>
                    <a:pt x="92628" y="43121"/>
                  </a:cubicBezTo>
                  <a:cubicBezTo>
                    <a:pt x="92128" y="43563"/>
                    <a:pt x="91478" y="43797"/>
                    <a:pt x="90809" y="43771"/>
                  </a:cubicBezTo>
                  <a:cubicBezTo>
                    <a:pt x="89913" y="43738"/>
                    <a:pt x="89218" y="42979"/>
                    <a:pt x="89251" y="42082"/>
                  </a:cubicBezTo>
                  <a:cubicBezTo>
                    <a:pt x="89251" y="42082"/>
                    <a:pt x="89251" y="42082"/>
                    <a:pt x="89251" y="42082"/>
                  </a:cubicBezTo>
                  <a:cubicBezTo>
                    <a:pt x="89251" y="41303"/>
                    <a:pt x="89770" y="40588"/>
                    <a:pt x="89705" y="39874"/>
                  </a:cubicBezTo>
                  <a:cubicBezTo>
                    <a:pt x="88394" y="40472"/>
                    <a:pt x="87023" y="40933"/>
                    <a:pt x="85614" y="41238"/>
                  </a:cubicBezTo>
                  <a:cubicBezTo>
                    <a:pt x="85211" y="41336"/>
                    <a:pt x="84782" y="41336"/>
                    <a:pt x="84380" y="41238"/>
                  </a:cubicBezTo>
                  <a:cubicBezTo>
                    <a:pt x="83782" y="41108"/>
                    <a:pt x="83406" y="40517"/>
                    <a:pt x="83536" y="39926"/>
                  </a:cubicBezTo>
                  <a:cubicBezTo>
                    <a:pt x="83575" y="39738"/>
                    <a:pt x="83665" y="39563"/>
                    <a:pt x="83795" y="39419"/>
                  </a:cubicBezTo>
                  <a:lnTo>
                    <a:pt x="83795" y="39419"/>
                  </a:lnTo>
                  <a:cubicBezTo>
                    <a:pt x="81919" y="39140"/>
                    <a:pt x="80204" y="38218"/>
                    <a:pt x="78925" y="36822"/>
                  </a:cubicBezTo>
                  <a:cubicBezTo>
                    <a:pt x="79224" y="38199"/>
                    <a:pt x="79802" y="39504"/>
                    <a:pt x="80613" y="40653"/>
                  </a:cubicBezTo>
                  <a:cubicBezTo>
                    <a:pt x="79652" y="41141"/>
                    <a:pt x="78522" y="41141"/>
                    <a:pt x="77561" y="40653"/>
                  </a:cubicBezTo>
                  <a:cubicBezTo>
                    <a:pt x="75230" y="39887"/>
                    <a:pt x="73281" y="38257"/>
                    <a:pt x="72106" y="36108"/>
                  </a:cubicBezTo>
                  <a:cubicBezTo>
                    <a:pt x="71073" y="38887"/>
                    <a:pt x="68560" y="40842"/>
                    <a:pt x="65611" y="41173"/>
                  </a:cubicBezTo>
                  <a:cubicBezTo>
                    <a:pt x="65378" y="41238"/>
                    <a:pt x="65131" y="41238"/>
                    <a:pt x="64897" y="41173"/>
                  </a:cubicBezTo>
                  <a:cubicBezTo>
                    <a:pt x="64657" y="41050"/>
                    <a:pt x="64501" y="40796"/>
                    <a:pt x="64508" y="40524"/>
                  </a:cubicBezTo>
                  <a:cubicBezTo>
                    <a:pt x="64254" y="38121"/>
                    <a:pt x="65527" y="35815"/>
                    <a:pt x="67690" y="34744"/>
                  </a:cubicBezTo>
                  <a:cubicBezTo>
                    <a:pt x="66228" y="34848"/>
                    <a:pt x="64774" y="35043"/>
                    <a:pt x="63338" y="35328"/>
                  </a:cubicBezTo>
                  <a:cubicBezTo>
                    <a:pt x="61845" y="35328"/>
                    <a:pt x="59961" y="34938"/>
                    <a:pt x="59831" y="33899"/>
                  </a:cubicBezTo>
                  <a:cubicBezTo>
                    <a:pt x="59701" y="32860"/>
                    <a:pt x="61130" y="32276"/>
                    <a:pt x="62364" y="31951"/>
                  </a:cubicBezTo>
                  <a:lnTo>
                    <a:pt x="62364" y="31951"/>
                  </a:lnTo>
                  <a:lnTo>
                    <a:pt x="60481" y="29483"/>
                  </a:lnTo>
                  <a:cubicBezTo>
                    <a:pt x="60481" y="30328"/>
                    <a:pt x="60091" y="31237"/>
                    <a:pt x="59961" y="32146"/>
                  </a:cubicBezTo>
                  <a:cubicBezTo>
                    <a:pt x="58617" y="31639"/>
                    <a:pt x="57429" y="30789"/>
                    <a:pt x="56519" y="29678"/>
                  </a:cubicBezTo>
                  <a:cubicBezTo>
                    <a:pt x="54552" y="31958"/>
                    <a:pt x="51837" y="33458"/>
                    <a:pt x="48856" y="33899"/>
                  </a:cubicBezTo>
                  <a:cubicBezTo>
                    <a:pt x="47947" y="33899"/>
                    <a:pt x="46713" y="33899"/>
                    <a:pt x="46323" y="33510"/>
                  </a:cubicBezTo>
                  <a:cubicBezTo>
                    <a:pt x="46102" y="33153"/>
                    <a:pt x="46102" y="32698"/>
                    <a:pt x="46323" y="32341"/>
                  </a:cubicBezTo>
                  <a:cubicBezTo>
                    <a:pt x="46966" y="30762"/>
                    <a:pt x="47914" y="29328"/>
                    <a:pt x="49116" y="28119"/>
                  </a:cubicBezTo>
                  <a:cubicBezTo>
                    <a:pt x="47271" y="29009"/>
                    <a:pt x="45252" y="29496"/>
                    <a:pt x="43206" y="29548"/>
                  </a:cubicBezTo>
                  <a:cubicBezTo>
                    <a:pt x="42843" y="29613"/>
                    <a:pt x="42466" y="29613"/>
                    <a:pt x="42102" y="29548"/>
                  </a:cubicBezTo>
                  <a:cubicBezTo>
                    <a:pt x="41517" y="29223"/>
                    <a:pt x="41647" y="28574"/>
                    <a:pt x="42102" y="28119"/>
                  </a:cubicBezTo>
                  <a:cubicBezTo>
                    <a:pt x="42888" y="26847"/>
                    <a:pt x="44044" y="25853"/>
                    <a:pt x="45414" y="25262"/>
                  </a:cubicBezTo>
                  <a:cubicBezTo>
                    <a:pt x="44472" y="25366"/>
                    <a:pt x="43576" y="24833"/>
                    <a:pt x="43206" y="23963"/>
                  </a:cubicBezTo>
                  <a:lnTo>
                    <a:pt x="42621" y="24937"/>
                  </a:lnTo>
                  <a:cubicBezTo>
                    <a:pt x="41277" y="24995"/>
                    <a:pt x="40043" y="24184"/>
                    <a:pt x="39569" y="22924"/>
                  </a:cubicBezTo>
                  <a:cubicBezTo>
                    <a:pt x="37147" y="24106"/>
                    <a:pt x="34374" y="24359"/>
                    <a:pt x="31776" y="23638"/>
                  </a:cubicBezTo>
                  <a:cubicBezTo>
                    <a:pt x="31458" y="23612"/>
                    <a:pt x="31172" y="23444"/>
                    <a:pt x="30997" y="23184"/>
                  </a:cubicBezTo>
                  <a:cubicBezTo>
                    <a:pt x="30997" y="23184"/>
                    <a:pt x="30997" y="22599"/>
                    <a:pt x="30997" y="22339"/>
                  </a:cubicBezTo>
                  <a:cubicBezTo>
                    <a:pt x="31743" y="21268"/>
                    <a:pt x="32640" y="20300"/>
                    <a:pt x="33660" y="19482"/>
                  </a:cubicBezTo>
                  <a:cubicBezTo>
                    <a:pt x="32497" y="19677"/>
                    <a:pt x="31315" y="19677"/>
                    <a:pt x="30152" y="19482"/>
                  </a:cubicBezTo>
                  <a:cubicBezTo>
                    <a:pt x="29048" y="19482"/>
                    <a:pt x="28074" y="18378"/>
                    <a:pt x="28464" y="17599"/>
                  </a:cubicBezTo>
                  <a:cubicBezTo>
                    <a:pt x="28853" y="16819"/>
                    <a:pt x="30997" y="16300"/>
                    <a:pt x="31192" y="15261"/>
                  </a:cubicBezTo>
                  <a:cubicBezTo>
                    <a:pt x="30484" y="15118"/>
                    <a:pt x="29802" y="14852"/>
                    <a:pt x="29178" y="14481"/>
                  </a:cubicBezTo>
                  <a:cubicBezTo>
                    <a:pt x="29016" y="14365"/>
                    <a:pt x="28880" y="14209"/>
                    <a:pt x="28789" y="14027"/>
                  </a:cubicBezTo>
                  <a:cubicBezTo>
                    <a:pt x="28444" y="14137"/>
                    <a:pt x="28120" y="14293"/>
                    <a:pt x="27814" y="14481"/>
                  </a:cubicBezTo>
                  <a:cubicBezTo>
                    <a:pt x="26671" y="12975"/>
                    <a:pt x="26964" y="10825"/>
                    <a:pt x="28464" y="9676"/>
                  </a:cubicBezTo>
                  <a:cubicBezTo>
                    <a:pt x="25866" y="10215"/>
                    <a:pt x="23171" y="9435"/>
                    <a:pt x="21255" y="7597"/>
                  </a:cubicBezTo>
                  <a:cubicBezTo>
                    <a:pt x="21151" y="7370"/>
                    <a:pt x="21151" y="7110"/>
                    <a:pt x="21255" y="6883"/>
                  </a:cubicBezTo>
                  <a:cubicBezTo>
                    <a:pt x="21255" y="6883"/>
                    <a:pt x="21645" y="6429"/>
                    <a:pt x="21905" y="6234"/>
                  </a:cubicBezTo>
                  <a:cubicBezTo>
                    <a:pt x="23255" y="5428"/>
                    <a:pt x="24723" y="4837"/>
                    <a:pt x="26256" y="4480"/>
                  </a:cubicBezTo>
                  <a:cubicBezTo>
                    <a:pt x="25243" y="4344"/>
                    <a:pt x="24444" y="3545"/>
                    <a:pt x="24308" y="2532"/>
                  </a:cubicBezTo>
                  <a:cubicBezTo>
                    <a:pt x="23554" y="2804"/>
                    <a:pt x="22853" y="3201"/>
                    <a:pt x="22229" y="3701"/>
                  </a:cubicBezTo>
                  <a:cubicBezTo>
                    <a:pt x="21125" y="4733"/>
                    <a:pt x="19852" y="5571"/>
                    <a:pt x="18463" y="6169"/>
                  </a:cubicBezTo>
                  <a:cubicBezTo>
                    <a:pt x="17216" y="4324"/>
                    <a:pt x="17703" y="1824"/>
                    <a:pt x="19541" y="577"/>
                  </a:cubicBezTo>
                  <a:cubicBezTo>
                    <a:pt x="19573" y="558"/>
                    <a:pt x="19599" y="538"/>
                    <a:pt x="19632" y="519"/>
                  </a:cubicBezTo>
                  <a:lnTo>
                    <a:pt x="18463" y="519"/>
                  </a:lnTo>
                  <a:lnTo>
                    <a:pt x="17034" y="1038"/>
                  </a:lnTo>
                  <a:cubicBezTo>
                    <a:pt x="16709" y="1038"/>
                    <a:pt x="16384" y="1428"/>
                    <a:pt x="16319" y="1687"/>
                  </a:cubicBezTo>
                  <a:cubicBezTo>
                    <a:pt x="16254" y="1947"/>
                    <a:pt x="16319" y="2142"/>
                    <a:pt x="16709" y="2337"/>
                  </a:cubicBezTo>
                  <a:cubicBezTo>
                    <a:pt x="16917" y="2584"/>
                    <a:pt x="17157" y="2804"/>
                    <a:pt x="17424" y="2986"/>
                  </a:cubicBezTo>
                  <a:lnTo>
                    <a:pt x="11838" y="2272"/>
                  </a:lnTo>
                  <a:cubicBezTo>
                    <a:pt x="11170" y="4707"/>
                    <a:pt x="12592" y="7227"/>
                    <a:pt x="15020" y="7922"/>
                  </a:cubicBezTo>
                  <a:lnTo>
                    <a:pt x="10734" y="7922"/>
                  </a:lnTo>
                  <a:lnTo>
                    <a:pt x="9955" y="7922"/>
                  </a:lnTo>
                  <a:cubicBezTo>
                    <a:pt x="9741" y="8078"/>
                    <a:pt x="9604" y="8312"/>
                    <a:pt x="9565" y="8571"/>
                  </a:cubicBezTo>
                  <a:cubicBezTo>
                    <a:pt x="9176" y="10520"/>
                    <a:pt x="10994" y="12598"/>
                    <a:pt x="13722" y="13248"/>
                  </a:cubicBezTo>
                  <a:cubicBezTo>
                    <a:pt x="13722" y="14027"/>
                    <a:pt x="12618" y="14481"/>
                    <a:pt x="11968" y="15131"/>
                  </a:cubicBezTo>
                  <a:lnTo>
                    <a:pt x="9565" y="14221"/>
                  </a:lnTo>
                  <a:cubicBezTo>
                    <a:pt x="9312" y="14163"/>
                    <a:pt x="9039" y="14163"/>
                    <a:pt x="8786" y="14221"/>
                  </a:cubicBezTo>
                  <a:cubicBezTo>
                    <a:pt x="8513" y="14274"/>
                    <a:pt x="8280" y="14442"/>
                    <a:pt x="8137" y="14676"/>
                  </a:cubicBezTo>
                  <a:cubicBezTo>
                    <a:pt x="6221" y="16819"/>
                    <a:pt x="6221" y="20066"/>
                    <a:pt x="8137" y="22210"/>
                  </a:cubicBezTo>
                  <a:cubicBezTo>
                    <a:pt x="6740" y="21976"/>
                    <a:pt x="5312" y="21976"/>
                    <a:pt x="3915" y="22210"/>
                  </a:cubicBezTo>
                  <a:cubicBezTo>
                    <a:pt x="2486" y="22210"/>
                    <a:pt x="1123" y="23249"/>
                    <a:pt x="1188" y="24223"/>
                  </a:cubicBezTo>
                  <a:cubicBezTo>
                    <a:pt x="1337" y="24833"/>
                    <a:pt x="1707" y="25366"/>
                    <a:pt x="2227" y="25716"/>
                  </a:cubicBezTo>
                  <a:cubicBezTo>
                    <a:pt x="4415" y="27541"/>
                    <a:pt x="7071" y="28710"/>
                    <a:pt x="9890" y="29094"/>
                  </a:cubicBezTo>
                  <a:cubicBezTo>
                    <a:pt x="6357" y="29645"/>
                    <a:pt x="3149" y="31470"/>
                    <a:pt x="863" y="34224"/>
                  </a:cubicBezTo>
                  <a:cubicBezTo>
                    <a:pt x="642" y="34503"/>
                    <a:pt x="525" y="34848"/>
                    <a:pt x="538" y="35198"/>
                  </a:cubicBezTo>
                  <a:cubicBezTo>
                    <a:pt x="538" y="35783"/>
                    <a:pt x="1513" y="36108"/>
                    <a:pt x="2227" y="36302"/>
                  </a:cubicBezTo>
                  <a:cubicBezTo>
                    <a:pt x="3181" y="36569"/>
                    <a:pt x="4162" y="36744"/>
                    <a:pt x="5149" y="36822"/>
                  </a:cubicBezTo>
                  <a:cubicBezTo>
                    <a:pt x="2798" y="38712"/>
                    <a:pt x="1318" y="41478"/>
                    <a:pt x="1058" y="44485"/>
                  </a:cubicBezTo>
                  <a:cubicBezTo>
                    <a:pt x="3422" y="45174"/>
                    <a:pt x="5968" y="44719"/>
                    <a:pt x="7942" y="43251"/>
                  </a:cubicBezTo>
                  <a:cubicBezTo>
                    <a:pt x="6909" y="44810"/>
                    <a:pt x="6182" y="46550"/>
                    <a:pt x="5799" y="48382"/>
                  </a:cubicBezTo>
                  <a:lnTo>
                    <a:pt x="2227" y="46888"/>
                  </a:lnTo>
                  <a:cubicBezTo>
                    <a:pt x="1733" y="46661"/>
                    <a:pt x="1162" y="46661"/>
                    <a:pt x="668" y="46888"/>
                  </a:cubicBezTo>
                  <a:cubicBezTo>
                    <a:pt x="506" y="46992"/>
                    <a:pt x="389" y="47154"/>
                    <a:pt x="344" y="47343"/>
                  </a:cubicBezTo>
                  <a:cubicBezTo>
                    <a:pt x="-761" y="50265"/>
                    <a:pt x="1902" y="53837"/>
                    <a:pt x="5994" y="54486"/>
                  </a:cubicBezTo>
                  <a:lnTo>
                    <a:pt x="2292" y="57474"/>
                  </a:lnTo>
                  <a:cubicBezTo>
                    <a:pt x="1967" y="57474"/>
                    <a:pt x="1642" y="57993"/>
                    <a:pt x="1772" y="58318"/>
                  </a:cubicBezTo>
                  <a:cubicBezTo>
                    <a:pt x="1902" y="58643"/>
                    <a:pt x="2162" y="58708"/>
                    <a:pt x="2486" y="58838"/>
                  </a:cubicBezTo>
                  <a:cubicBezTo>
                    <a:pt x="5468" y="59435"/>
                    <a:pt x="8559" y="58929"/>
                    <a:pt x="11189" y="57409"/>
                  </a:cubicBezTo>
                  <a:cubicBezTo>
                    <a:pt x="11475" y="58357"/>
                    <a:pt x="11936" y="59234"/>
                    <a:pt x="12553" y="60007"/>
                  </a:cubicBezTo>
                  <a:cubicBezTo>
                    <a:pt x="12735" y="60234"/>
                    <a:pt x="12988" y="60390"/>
                    <a:pt x="13267" y="60461"/>
                  </a:cubicBezTo>
                  <a:cubicBezTo>
                    <a:pt x="13703" y="60493"/>
                    <a:pt x="14118" y="60299"/>
                    <a:pt x="14371" y="59942"/>
                  </a:cubicBezTo>
                  <a:cubicBezTo>
                    <a:pt x="15417" y="59052"/>
                    <a:pt x="16222" y="57915"/>
                    <a:pt x="16709" y="56630"/>
                  </a:cubicBezTo>
                  <a:cubicBezTo>
                    <a:pt x="18229" y="57279"/>
                    <a:pt x="19859" y="57630"/>
                    <a:pt x="21515" y="57668"/>
                  </a:cubicBezTo>
                  <a:cubicBezTo>
                    <a:pt x="20612" y="58331"/>
                    <a:pt x="19599" y="58838"/>
                    <a:pt x="18528" y="59162"/>
                  </a:cubicBezTo>
                  <a:cubicBezTo>
                    <a:pt x="17424" y="59617"/>
                    <a:pt x="16384" y="60266"/>
                    <a:pt x="16449" y="61176"/>
                  </a:cubicBezTo>
                  <a:cubicBezTo>
                    <a:pt x="16514" y="62085"/>
                    <a:pt x="17878" y="62734"/>
                    <a:pt x="19112" y="63059"/>
                  </a:cubicBezTo>
                  <a:cubicBezTo>
                    <a:pt x="22041" y="63702"/>
                    <a:pt x="25100" y="63358"/>
                    <a:pt x="27814" y="62085"/>
                  </a:cubicBezTo>
                  <a:lnTo>
                    <a:pt x="25282" y="65657"/>
                  </a:lnTo>
                  <a:cubicBezTo>
                    <a:pt x="24827" y="66306"/>
                    <a:pt x="24437" y="67020"/>
                    <a:pt x="25282" y="67605"/>
                  </a:cubicBezTo>
                  <a:cubicBezTo>
                    <a:pt x="26126" y="68189"/>
                    <a:pt x="27619" y="68189"/>
                    <a:pt x="28724" y="67605"/>
                  </a:cubicBezTo>
                  <a:cubicBezTo>
                    <a:pt x="31127" y="66806"/>
                    <a:pt x="33069" y="65007"/>
                    <a:pt x="34049" y="62669"/>
                  </a:cubicBezTo>
                  <a:cubicBezTo>
                    <a:pt x="34718" y="64273"/>
                    <a:pt x="35939" y="65585"/>
                    <a:pt x="37491" y="66371"/>
                  </a:cubicBezTo>
                  <a:cubicBezTo>
                    <a:pt x="37894" y="66501"/>
                    <a:pt x="38322" y="66501"/>
                    <a:pt x="38725" y="66371"/>
                  </a:cubicBezTo>
                  <a:cubicBezTo>
                    <a:pt x="39550" y="66390"/>
                    <a:pt x="40232" y="65741"/>
                    <a:pt x="40258" y="64916"/>
                  </a:cubicBezTo>
                  <a:cubicBezTo>
                    <a:pt x="40258" y="64793"/>
                    <a:pt x="40245" y="64669"/>
                    <a:pt x="40218" y="64552"/>
                  </a:cubicBezTo>
                  <a:cubicBezTo>
                    <a:pt x="40218" y="63773"/>
                    <a:pt x="39374" y="63059"/>
                    <a:pt x="39115" y="62280"/>
                  </a:cubicBezTo>
                  <a:cubicBezTo>
                    <a:pt x="40855" y="63338"/>
                    <a:pt x="42732" y="64150"/>
                    <a:pt x="44700" y="64682"/>
                  </a:cubicBezTo>
                  <a:lnTo>
                    <a:pt x="43726" y="65202"/>
                  </a:lnTo>
                  <a:cubicBezTo>
                    <a:pt x="45044" y="66254"/>
                    <a:pt x="46797" y="66572"/>
                    <a:pt x="48401" y="66046"/>
                  </a:cubicBezTo>
                  <a:cubicBezTo>
                    <a:pt x="49915" y="65611"/>
                    <a:pt x="51324" y="64884"/>
                    <a:pt x="52558" y="63903"/>
                  </a:cubicBezTo>
                  <a:lnTo>
                    <a:pt x="49960" y="67410"/>
                  </a:lnTo>
                  <a:cubicBezTo>
                    <a:pt x="49960" y="67410"/>
                    <a:pt x="49960" y="67800"/>
                    <a:pt x="49960" y="67930"/>
                  </a:cubicBezTo>
                  <a:cubicBezTo>
                    <a:pt x="49960" y="68060"/>
                    <a:pt x="49960" y="67930"/>
                    <a:pt x="50415" y="67930"/>
                  </a:cubicBezTo>
                  <a:cubicBezTo>
                    <a:pt x="52967" y="68332"/>
                    <a:pt x="55519" y="67189"/>
                    <a:pt x="56909" y="65007"/>
                  </a:cubicBezTo>
                  <a:cubicBezTo>
                    <a:pt x="57169" y="65702"/>
                    <a:pt x="57649" y="66293"/>
                    <a:pt x="58273" y="66696"/>
                  </a:cubicBezTo>
                  <a:cubicBezTo>
                    <a:pt x="59033" y="67228"/>
                    <a:pt x="60046" y="67228"/>
                    <a:pt x="60806" y="66696"/>
                  </a:cubicBezTo>
                  <a:cubicBezTo>
                    <a:pt x="61033" y="66365"/>
                    <a:pt x="61033" y="65923"/>
                    <a:pt x="60806" y="65592"/>
                  </a:cubicBezTo>
                  <a:cubicBezTo>
                    <a:pt x="60845" y="65423"/>
                    <a:pt x="60845" y="65241"/>
                    <a:pt x="60806" y="65072"/>
                  </a:cubicBezTo>
                  <a:lnTo>
                    <a:pt x="62624" y="65527"/>
                  </a:lnTo>
                  <a:cubicBezTo>
                    <a:pt x="61903" y="65949"/>
                    <a:pt x="61338" y="66585"/>
                    <a:pt x="61000" y="67345"/>
                  </a:cubicBezTo>
                  <a:cubicBezTo>
                    <a:pt x="63793" y="68306"/>
                    <a:pt x="66884" y="67826"/>
                    <a:pt x="69248" y="66046"/>
                  </a:cubicBezTo>
                  <a:lnTo>
                    <a:pt x="70352" y="69488"/>
                  </a:lnTo>
                  <a:cubicBezTo>
                    <a:pt x="70372" y="69774"/>
                    <a:pt x="70547" y="70021"/>
                    <a:pt x="70807" y="70138"/>
                  </a:cubicBezTo>
                  <a:cubicBezTo>
                    <a:pt x="71430" y="70359"/>
                    <a:pt x="72125" y="70177"/>
                    <a:pt x="72560" y="69683"/>
                  </a:cubicBezTo>
                  <a:cubicBezTo>
                    <a:pt x="73534" y="68800"/>
                    <a:pt x="74275" y="67683"/>
                    <a:pt x="74703" y="66436"/>
                  </a:cubicBezTo>
                  <a:cubicBezTo>
                    <a:pt x="75217" y="67430"/>
                    <a:pt x="76106" y="68177"/>
                    <a:pt x="77171" y="68514"/>
                  </a:cubicBezTo>
                  <a:cubicBezTo>
                    <a:pt x="78366" y="69066"/>
                    <a:pt x="79743" y="69066"/>
                    <a:pt x="80938" y="68514"/>
                  </a:cubicBezTo>
                  <a:cubicBezTo>
                    <a:pt x="81620" y="68196"/>
                    <a:pt x="81912" y="67377"/>
                    <a:pt x="81594" y="66702"/>
                  </a:cubicBezTo>
                  <a:cubicBezTo>
                    <a:pt x="81458" y="66410"/>
                    <a:pt x="81224" y="66183"/>
                    <a:pt x="80938" y="66046"/>
                  </a:cubicBezTo>
                  <a:cubicBezTo>
                    <a:pt x="81945" y="66241"/>
                    <a:pt x="82984" y="66241"/>
                    <a:pt x="83991" y="66046"/>
                  </a:cubicBezTo>
                  <a:lnTo>
                    <a:pt x="84445" y="66046"/>
                  </a:lnTo>
                  <a:lnTo>
                    <a:pt x="84445" y="66696"/>
                  </a:lnTo>
                  <a:cubicBezTo>
                    <a:pt x="84224" y="66962"/>
                    <a:pt x="84224" y="67339"/>
                    <a:pt x="84445" y="67605"/>
                  </a:cubicBezTo>
                  <a:cubicBezTo>
                    <a:pt x="84828" y="67702"/>
                    <a:pt x="85231" y="67702"/>
                    <a:pt x="85614" y="67605"/>
                  </a:cubicBezTo>
                  <a:cubicBezTo>
                    <a:pt x="86893" y="67319"/>
                    <a:pt x="88140" y="66884"/>
                    <a:pt x="89316" y="66306"/>
                  </a:cubicBezTo>
                  <a:cubicBezTo>
                    <a:pt x="88179" y="67683"/>
                    <a:pt x="87666" y="69469"/>
                    <a:pt x="87887" y="71242"/>
                  </a:cubicBezTo>
                  <a:cubicBezTo>
                    <a:pt x="90342" y="70495"/>
                    <a:pt x="92485" y="68962"/>
                    <a:pt x="93992" y="66891"/>
                  </a:cubicBezTo>
                  <a:cubicBezTo>
                    <a:pt x="94641" y="68150"/>
                    <a:pt x="95524" y="69274"/>
                    <a:pt x="96590" y="70203"/>
                  </a:cubicBezTo>
                  <a:cubicBezTo>
                    <a:pt x="96830" y="70469"/>
                    <a:pt x="97148" y="70657"/>
                    <a:pt x="97498" y="70722"/>
                  </a:cubicBezTo>
                  <a:cubicBezTo>
                    <a:pt x="98414" y="70917"/>
                    <a:pt x="99304" y="70332"/>
                    <a:pt x="99499" y="69417"/>
                  </a:cubicBezTo>
                  <a:cubicBezTo>
                    <a:pt x="99505" y="69397"/>
                    <a:pt x="99505" y="69378"/>
                    <a:pt x="99512" y="69359"/>
                  </a:cubicBezTo>
                  <a:cubicBezTo>
                    <a:pt x="99512" y="68579"/>
                    <a:pt x="99512" y="67735"/>
                    <a:pt x="99512" y="67020"/>
                  </a:cubicBezTo>
                  <a:cubicBezTo>
                    <a:pt x="100369" y="68001"/>
                    <a:pt x="101499" y="68703"/>
                    <a:pt x="102759" y="69033"/>
                  </a:cubicBezTo>
                  <a:cubicBezTo>
                    <a:pt x="104188" y="69033"/>
                    <a:pt x="105941" y="68189"/>
                    <a:pt x="105292" y="67280"/>
                  </a:cubicBezTo>
                  <a:lnTo>
                    <a:pt x="105292" y="67280"/>
                  </a:lnTo>
                  <a:cubicBezTo>
                    <a:pt x="107714" y="67085"/>
                    <a:pt x="110007" y="66079"/>
                    <a:pt x="111786" y="64423"/>
                  </a:cubicBezTo>
                  <a:lnTo>
                    <a:pt x="111137" y="68319"/>
                  </a:lnTo>
                  <a:cubicBezTo>
                    <a:pt x="111137" y="68319"/>
                    <a:pt x="111137" y="68904"/>
                    <a:pt x="111137" y="69098"/>
                  </a:cubicBezTo>
                  <a:cubicBezTo>
                    <a:pt x="111137" y="69294"/>
                    <a:pt x="112695" y="69098"/>
                    <a:pt x="113280" y="69098"/>
                  </a:cubicBezTo>
                  <a:cubicBezTo>
                    <a:pt x="115085" y="67962"/>
                    <a:pt x="116650" y="66481"/>
                    <a:pt x="117891" y="64747"/>
                  </a:cubicBezTo>
                  <a:cubicBezTo>
                    <a:pt x="118508" y="66949"/>
                    <a:pt x="120365" y="68579"/>
                    <a:pt x="122631" y="68904"/>
                  </a:cubicBezTo>
                  <a:cubicBezTo>
                    <a:pt x="122976" y="68969"/>
                    <a:pt x="123326" y="68969"/>
                    <a:pt x="123671" y="68904"/>
                  </a:cubicBezTo>
                  <a:cubicBezTo>
                    <a:pt x="124197" y="68761"/>
                    <a:pt x="124573" y="68280"/>
                    <a:pt x="124580" y="67735"/>
                  </a:cubicBezTo>
                  <a:cubicBezTo>
                    <a:pt x="124651" y="66799"/>
                    <a:pt x="124496" y="65864"/>
                    <a:pt x="124125" y="65007"/>
                  </a:cubicBezTo>
                  <a:cubicBezTo>
                    <a:pt x="125554" y="65644"/>
                    <a:pt x="127112" y="65929"/>
                    <a:pt x="128671" y="65851"/>
                  </a:cubicBezTo>
                  <a:lnTo>
                    <a:pt x="129386" y="65851"/>
                  </a:lnTo>
                  <a:cubicBezTo>
                    <a:pt x="129171" y="66319"/>
                    <a:pt x="128937" y="66774"/>
                    <a:pt x="128671" y="67215"/>
                  </a:cubicBezTo>
                  <a:cubicBezTo>
                    <a:pt x="131496" y="67748"/>
                    <a:pt x="134393" y="66734"/>
                    <a:pt x="136270" y="64552"/>
                  </a:cubicBezTo>
                  <a:cubicBezTo>
                    <a:pt x="136419" y="66676"/>
                    <a:pt x="137867" y="68482"/>
                    <a:pt x="139907" y="69098"/>
                  </a:cubicBezTo>
                  <a:cubicBezTo>
                    <a:pt x="140322" y="69261"/>
                    <a:pt x="140790" y="69261"/>
                    <a:pt x="141205" y="69098"/>
                  </a:cubicBezTo>
                  <a:cubicBezTo>
                    <a:pt x="141484" y="68956"/>
                    <a:pt x="141673" y="68689"/>
                    <a:pt x="141725" y="68384"/>
                  </a:cubicBezTo>
                  <a:lnTo>
                    <a:pt x="142699" y="64552"/>
                  </a:lnTo>
                  <a:cubicBezTo>
                    <a:pt x="143608" y="65085"/>
                    <a:pt x="144595" y="65481"/>
                    <a:pt x="145622" y="65722"/>
                  </a:cubicBezTo>
                  <a:lnTo>
                    <a:pt x="146076" y="65722"/>
                  </a:lnTo>
                  <a:cubicBezTo>
                    <a:pt x="145771" y="66975"/>
                    <a:pt x="145004" y="68060"/>
                    <a:pt x="143933" y="68774"/>
                  </a:cubicBezTo>
                  <a:cubicBezTo>
                    <a:pt x="145582" y="69294"/>
                    <a:pt x="147349" y="69294"/>
                    <a:pt x="148998" y="68774"/>
                  </a:cubicBezTo>
                  <a:cubicBezTo>
                    <a:pt x="150479" y="68202"/>
                    <a:pt x="151876" y="67436"/>
                    <a:pt x="153155" y="66501"/>
                  </a:cubicBezTo>
                  <a:cubicBezTo>
                    <a:pt x="152700" y="68189"/>
                    <a:pt x="152375" y="70138"/>
                    <a:pt x="154129" y="71242"/>
                  </a:cubicBezTo>
                  <a:cubicBezTo>
                    <a:pt x="154616" y="71495"/>
                    <a:pt x="155200" y="71495"/>
                    <a:pt x="155688" y="71242"/>
                  </a:cubicBezTo>
                  <a:cubicBezTo>
                    <a:pt x="155688" y="71242"/>
                    <a:pt x="156077" y="70852"/>
                    <a:pt x="156207" y="70592"/>
                  </a:cubicBezTo>
                  <a:lnTo>
                    <a:pt x="157895" y="66176"/>
                  </a:lnTo>
                  <a:cubicBezTo>
                    <a:pt x="158526" y="66780"/>
                    <a:pt x="159253" y="67287"/>
                    <a:pt x="160039" y="67670"/>
                  </a:cubicBezTo>
                  <a:cubicBezTo>
                    <a:pt x="160844" y="67897"/>
                    <a:pt x="161702" y="67897"/>
                    <a:pt x="162507" y="67670"/>
                  </a:cubicBezTo>
                  <a:cubicBezTo>
                    <a:pt x="162442" y="68293"/>
                    <a:pt x="162292" y="68910"/>
                    <a:pt x="162052" y="69488"/>
                  </a:cubicBezTo>
                  <a:cubicBezTo>
                    <a:pt x="162052" y="69488"/>
                    <a:pt x="162052" y="69878"/>
                    <a:pt x="162052" y="70008"/>
                  </a:cubicBezTo>
                  <a:cubicBezTo>
                    <a:pt x="162052" y="70138"/>
                    <a:pt x="162831" y="70397"/>
                    <a:pt x="163351" y="70332"/>
                  </a:cubicBezTo>
                  <a:cubicBezTo>
                    <a:pt x="165871" y="70073"/>
                    <a:pt x="168274" y="69131"/>
                    <a:pt x="170300" y="67605"/>
                  </a:cubicBezTo>
                  <a:cubicBezTo>
                    <a:pt x="170365" y="69040"/>
                    <a:pt x="170768" y="70443"/>
                    <a:pt x="171469" y="71696"/>
                  </a:cubicBezTo>
                  <a:cubicBezTo>
                    <a:pt x="171553" y="71937"/>
                    <a:pt x="171748" y="72132"/>
                    <a:pt x="171988" y="72216"/>
                  </a:cubicBezTo>
                  <a:cubicBezTo>
                    <a:pt x="172307" y="72313"/>
                    <a:pt x="172644" y="72313"/>
                    <a:pt x="172962" y="72216"/>
                  </a:cubicBezTo>
                  <a:cubicBezTo>
                    <a:pt x="174774" y="71404"/>
                    <a:pt x="176346" y="70125"/>
                    <a:pt x="177508" y="68514"/>
                  </a:cubicBezTo>
                  <a:cubicBezTo>
                    <a:pt x="177652" y="69456"/>
                    <a:pt x="178164" y="70300"/>
                    <a:pt x="178937" y="70852"/>
                  </a:cubicBezTo>
                  <a:cubicBezTo>
                    <a:pt x="179782" y="71436"/>
                    <a:pt x="181535" y="71501"/>
                    <a:pt x="182055" y="70852"/>
                  </a:cubicBezTo>
                  <a:cubicBezTo>
                    <a:pt x="182574" y="70203"/>
                    <a:pt x="181470" y="68969"/>
                    <a:pt x="182055" y="68060"/>
                  </a:cubicBezTo>
                  <a:cubicBezTo>
                    <a:pt x="182223" y="68391"/>
                    <a:pt x="182535" y="68631"/>
                    <a:pt x="182899" y="68709"/>
                  </a:cubicBezTo>
                  <a:cubicBezTo>
                    <a:pt x="182892" y="69501"/>
                    <a:pt x="182639" y="70267"/>
                    <a:pt x="182185" y="70917"/>
                  </a:cubicBezTo>
                  <a:cubicBezTo>
                    <a:pt x="182185" y="70917"/>
                    <a:pt x="181795" y="71566"/>
                    <a:pt x="182185" y="71891"/>
                  </a:cubicBezTo>
                  <a:cubicBezTo>
                    <a:pt x="182574" y="72216"/>
                    <a:pt x="183223" y="72216"/>
                    <a:pt x="183873" y="71891"/>
                  </a:cubicBezTo>
                  <a:cubicBezTo>
                    <a:pt x="186581" y="71449"/>
                    <a:pt x="189146" y="70359"/>
                    <a:pt x="191341" y="68709"/>
                  </a:cubicBezTo>
                  <a:cubicBezTo>
                    <a:pt x="190854" y="69332"/>
                    <a:pt x="190543" y="70073"/>
                    <a:pt x="190432" y="70852"/>
                  </a:cubicBezTo>
                  <a:cubicBezTo>
                    <a:pt x="190458" y="71703"/>
                    <a:pt x="191036" y="72443"/>
                    <a:pt x="191861" y="72670"/>
                  </a:cubicBezTo>
                  <a:cubicBezTo>
                    <a:pt x="193160" y="73047"/>
                    <a:pt x="194556" y="72586"/>
                    <a:pt x="195368" y="71501"/>
                  </a:cubicBezTo>
                  <a:cubicBezTo>
                    <a:pt x="195757" y="70547"/>
                    <a:pt x="195757" y="69469"/>
                    <a:pt x="195368" y="68514"/>
                  </a:cubicBezTo>
                  <a:cubicBezTo>
                    <a:pt x="196154" y="68871"/>
                    <a:pt x="196985" y="69131"/>
                    <a:pt x="197836" y="69294"/>
                  </a:cubicBezTo>
                  <a:cubicBezTo>
                    <a:pt x="197719" y="70125"/>
                    <a:pt x="197479" y="70937"/>
                    <a:pt x="197121" y="71696"/>
                  </a:cubicBezTo>
                  <a:cubicBezTo>
                    <a:pt x="199823" y="71729"/>
                    <a:pt x="202434" y="70755"/>
                    <a:pt x="204460" y="68969"/>
                  </a:cubicBezTo>
                  <a:cubicBezTo>
                    <a:pt x="204122" y="71125"/>
                    <a:pt x="205382" y="73203"/>
                    <a:pt x="207447" y="73904"/>
                  </a:cubicBezTo>
                  <a:lnTo>
                    <a:pt x="208097" y="73904"/>
                  </a:lnTo>
                  <a:cubicBezTo>
                    <a:pt x="208331" y="73800"/>
                    <a:pt x="208480" y="73573"/>
                    <a:pt x="208486" y="73320"/>
                  </a:cubicBezTo>
                  <a:lnTo>
                    <a:pt x="208876" y="69098"/>
                  </a:lnTo>
                  <a:cubicBezTo>
                    <a:pt x="210181" y="69936"/>
                    <a:pt x="211682" y="70404"/>
                    <a:pt x="213227" y="70462"/>
                  </a:cubicBezTo>
                  <a:cubicBezTo>
                    <a:pt x="213572" y="70534"/>
                    <a:pt x="213922" y="70534"/>
                    <a:pt x="214267" y="70462"/>
                  </a:cubicBezTo>
                  <a:cubicBezTo>
                    <a:pt x="214799" y="70372"/>
                    <a:pt x="215150" y="69865"/>
                    <a:pt x="215058" y="69339"/>
                  </a:cubicBezTo>
                  <a:cubicBezTo>
                    <a:pt x="215039" y="69209"/>
                    <a:pt x="214987" y="69079"/>
                    <a:pt x="214916" y="68969"/>
                  </a:cubicBezTo>
                  <a:cubicBezTo>
                    <a:pt x="214474" y="68371"/>
                    <a:pt x="213864" y="67916"/>
                    <a:pt x="213162" y="67670"/>
                  </a:cubicBezTo>
                  <a:cubicBezTo>
                    <a:pt x="213948" y="67546"/>
                    <a:pt x="214701" y="67261"/>
                    <a:pt x="215370" y="66826"/>
                  </a:cubicBezTo>
                  <a:cubicBezTo>
                    <a:pt x="216020" y="66436"/>
                    <a:pt x="216344" y="65786"/>
                    <a:pt x="215955" y="65267"/>
                  </a:cubicBezTo>
                  <a:cubicBezTo>
                    <a:pt x="215780" y="65066"/>
                    <a:pt x="215552" y="64910"/>
                    <a:pt x="215305" y="64812"/>
                  </a:cubicBezTo>
                  <a:lnTo>
                    <a:pt x="216344" y="64228"/>
                  </a:lnTo>
                  <a:cubicBezTo>
                    <a:pt x="217254" y="64682"/>
                    <a:pt x="216344" y="65786"/>
                    <a:pt x="216734" y="66501"/>
                  </a:cubicBezTo>
                  <a:cubicBezTo>
                    <a:pt x="217124" y="67215"/>
                    <a:pt x="219137" y="67150"/>
                    <a:pt x="220306" y="66501"/>
                  </a:cubicBezTo>
                  <a:cubicBezTo>
                    <a:pt x="222598" y="65592"/>
                    <a:pt x="224677" y="64221"/>
                    <a:pt x="226411" y="62475"/>
                  </a:cubicBezTo>
                  <a:cubicBezTo>
                    <a:pt x="227138" y="64351"/>
                    <a:pt x="228943" y="65592"/>
                    <a:pt x="230957" y="65592"/>
                  </a:cubicBezTo>
                  <a:cubicBezTo>
                    <a:pt x="231334" y="64014"/>
                    <a:pt x="231002" y="62351"/>
                    <a:pt x="230048" y="61046"/>
                  </a:cubicBezTo>
                  <a:cubicBezTo>
                    <a:pt x="232178" y="62247"/>
                    <a:pt x="234652" y="62682"/>
                    <a:pt x="237061" y="62280"/>
                  </a:cubicBezTo>
                  <a:cubicBezTo>
                    <a:pt x="237451" y="62280"/>
                    <a:pt x="237841" y="62280"/>
                    <a:pt x="237971" y="61890"/>
                  </a:cubicBezTo>
                  <a:cubicBezTo>
                    <a:pt x="238101" y="61500"/>
                    <a:pt x="237971" y="61305"/>
                    <a:pt x="237581" y="61111"/>
                  </a:cubicBezTo>
                  <a:cubicBezTo>
                    <a:pt x="236951" y="60598"/>
                    <a:pt x="236276" y="60143"/>
                    <a:pt x="235568" y="59747"/>
                  </a:cubicBezTo>
                  <a:cubicBezTo>
                    <a:pt x="236412" y="59520"/>
                    <a:pt x="237224" y="59169"/>
                    <a:pt x="237971" y="58708"/>
                  </a:cubicBezTo>
                  <a:cubicBezTo>
                    <a:pt x="238497" y="59084"/>
                    <a:pt x="238867" y="59636"/>
                    <a:pt x="239010" y="60266"/>
                  </a:cubicBezTo>
                  <a:cubicBezTo>
                    <a:pt x="240653" y="59091"/>
                    <a:pt x="241913" y="57467"/>
                    <a:pt x="242647" y="55591"/>
                  </a:cubicBezTo>
                  <a:cubicBezTo>
                    <a:pt x="242490" y="56701"/>
                    <a:pt x="243147" y="57760"/>
                    <a:pt x="244205" y="58123"/>
                  </a:cubicBezTo>
                  <a:cubicBezTo>
                    <a:pt x="245394" y="58416"/>
                    <a:pt x="246628" y="57818"/>
                    <a:pt x="247128" y="56695"/>
                  </a:cubicBezTo>
                  <a:cubicBezTo>
                    <a:pt x="247257" y="55688"/>
                    <a:pt x="246946" y="54668"/>
                    <a:pt x="246283" y="53902"/>
                  </a:cubicBezTo>
                  <a:cubicBezTo>
                    <a:pt x="247972" y="53902"/>
                    <a:pt x="249141" y="55266"/>
                    <a:pt x="250830" y="55331"/>
                  </a:cubicBezTo>
                  <a:cubicBezTo>
                    <a:pt x="252518" y="55396"/>
                    <a:pt x="253232" y="54357"/>
                    <a:pt x="253037" y="53447"/>
                  </a:cubicBezTo>
                  <a:cubicBezTo>
                    <a:pt x="252843" y="52538"/>
                    <a:pt x="251803" y="51759"/>
                    <a:pt x="250570" y="51499"/>
                  </a:cubicBezTo>
                  <a:cubicBezTo>
                    <a:pt x="252518" y="51499"/>
                    <a:pt x="255181" y="51499"/>
                    <a:pt x="255765" y="50330"/>
                  </a:cubicBezTo>
                  <a:cubicBezTo>
                    <a:pt x="256012" y="49908"/>
                    <a:pt x="256012" y="49388"/>
                    <a:pt x="255765" y="48966"/>
                  </a:cubicBezTo>
                  <a:cubicBezTo>
                    <a:pt x="256018" y="48596"/>
                    <a:pt x="256018" y="48103"/>
                    <a:pt x="255765" y="47732"/>
                  </a:cubicBezTo>
                  <a:cubicBezTo>
                    <a:pt x="255765" y="47732"/>
                    <a:pt x="255765" y="47343"/>
                    <a:pt x="255765" y="47213"/>
                  </a:cubicBezTo>
                  <a:cubicBezTo>
                    <a:pt x="255765" y="47083"/>
                    <a:pt x="256544" y="46758"/>
                    <a:pt x="256999" y="46628"/>
                  </a:cubicBezTo>
                  <a:cubicBezTo>
                    <a:pt x="257454" y="46498"/>
                    <a:pt x="258687" y="45459"/>
                    <a:pt x="258233" y="44745"/>
                  </a:cubicBezTo>
                  <a:cubicBezTo>
                    <a:pt x="257584" y="43927"/>
                    <a:pt x="256499" y="43595"/>
                    <a:pt x="255505" y="43901"/>
                  </a:cubicBezTo>
                  <a:cubicBezTo>
                    <a:pt x="256908" y="43258"/>
                    <a:pt x="258051" y="42154"/>
                    <a:pt x="258752" y="40783"/>
                  </a:cubicBezTo>
                  <a:cubicBezTo>
                    <a:pt x="258882" y="40452"/>
                    <a:pt x="258882" y="40075"/>
                    <a:pt x="258752" y="39744"/>
                  </a:cubicBezTo>
                  <a:cubicBezTo>
                    <a:pt x="259785" y="39809"/>
                    <a:pt x="260714" y="39121"/>
                    <a:pt x="260961" y="38121"/>
                  </a:cubicBezTo>
                  <a:cubicBezTo>
                    <a:pt x="260961" y="37147"/>
                    <a:pt x="260246" y="36237"/>
                    <a:pt x="259272" y="35458"/>
                  </a:cubicBezTo>
                  <a:cubicBezTo>
                    <a:pt x="258298" y="34834"/>
                    <a:pt x="257440" y="34042"/>
                    <a:pt x="256739" y="33120"/>
                  </a:cubicBezTo>
                  <a:lnTo>
                    <a:pt x="259207" y="31951"/>
                  </a:lnTo>
                  <a:cubicBezTo>
                    <a:pt x="259948" y="31672"/>
                    <a:pt x="260616" y="31230"/>
                    <a:pt x="261155" y="30652"/>
                  </a:cubicBezTo>
                  <a:cubicBezTo>
                    <a:pt x="261623" y="30315"/>
                    <a:pt x="261727" y="29672"/>
                    <a:pt x="261396" y="29204"/>
                  </a:cubicBezTo>
                  <a:cubicBezTo>
                    <a:pt x="261331" y="29113"/>
                    <a:pt x="261246" y="29029"/>
                    <a:pt x="261155" y="28964"/>
                  </a:cubicBezTo>
                  <a:cubicBezTo>
                    <a:pt x="259869" y="28256"/>
                    <a:pt x="258382" y="28002"/>
                    <a:pt x="256934" y="28249"/>
                  </a:cubicBezTo>
                  <a:close/>
                </a:path>
              </a:pathLst>
            </a:custGeom>
            <a:solidFill>
              <a:srgbClr val="84E758">
                <a:alpha val="310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1914128" y="2115798"/>
              <a:ext cx="611224" cy="466122"/>
            </a:xfrm>
            <a:custGeom>
              <a:avLst/>
              <a:gdLst/>
              <a:ahLst/>
              <a:cxnLst/>
              <a:rect l="l" t="t" r="r" b="b"/>
              <a:pathLst>
                <a:path w="395614" h="301697" extrusionOk="0">
                  <a:moveTo>
                    <a:pt x="394691" y="119336"/>
                  </a:moveTo>
                  <a:cubicBezTo>
                    <a:pt x="391438" y="113595"/>
                    <a:pt x="384145" y="111582"/>
                    <a:pt x="378404" y="114842"/>
                  </a:cubicBezTo>
                  <a:cubicBezTo>
                    <a:pt x="378352" y="114868"/>
                    <a:pt x="378306" y="114894"/>
                    <a:pt x="378261" y="114920"/>
                  </a:cubicBezTo>
                  <a:cubicBezTo>
                    <a:pt x="372844" y="118375"/>
                    <a:pt x="368500" y="123278"/>
                    <a:pt x="365727" y="129078"/>
                  </a:cubicBezTo>
                  <a:cubicBezTo>
                    <a:pt x="372552" y="116433"/>
                    <a:pt x="375020" y="101892"/>
                    <a:pt x="372741" y="87709"/>
                  </a:cubicBezTo>
                  <a:cubicBezTo>
                    <a:pt x="372189" y="81351"/>
                    <a:pt x="369182" y="75461"/>
                    <a:pt x="364363" y="71278"/>
                  </a:cubicBezTo>
                  <a:cubicBezTo>
                    <a:pt x="359408" y="67544"/>
                    <a:pt x="352361" y="68524"/>
                    <a:pt x="348627" y="73479"/>
                  </a:cubicBezTo>
                  <a:cubicBezTo>
                    <a:pt x="348452" y="73713"/>
                    <a:pt x="348283" y="73954"/>
                    <a:pt x="348127" y="74201"/>
                  </a:cubicBezTo>
                  <a:cubicBezTo>
                    <a:pt x="347932" y="62615"/>
                    <a:pt x="338379" y="53386"/>
                    <a:pt x="326793" y="53587"/>
                  </a:cubicBezTo>
                  <a:cubicBezTo>
                    <a:pt x="317234" y="53750"/>
                    <a:pt x="308992" y="60355"/>
                    <a:pt x="306758" y="69654"/>
                  </a:cubicBezTo>
                  <a:cubicBezTo>
                    <a:pt x="298043" y="59790"/>
                    <a:pt x="282976" y="58861"/>
                    <a:pt x="273118" y="67576"/>
                  </a:cubicBezTo>
                  <a:cubicBezTo>
                    <a:pt x="267539" y="72512"/>
                    <a:pt x="264584" y="79766"/>
                    <a:pt x="265130" y="87189"/>
                  </a:cubicBezTo>
                  <a:cubicBezTo>
                    <a:pt x="262857" y="78032"/>
                    <a:pt x="249608" y="75824"/>
                    <a:pt x="241880" y="81214"/>
                  </a:cubicBezTo>
                  <a:cubicBezTo>
                    <a:pt x="234645" y="87462"/>
                    <a:pt x="230008" y="96203"/>
                    <a:pt x="228891" y="105698"/>
                  </a:cubicBezTo>
                  <a:lnTo>
                    <a:pt x="225839" y="105698"/>
                  </a:lnTo>
                  <a:cubicBezTo>
                    <a:pt x="226963" y="89436"/>
                    <a:pt x="223547" y="73181"/>
                    <a:pt x="215968" y="58744"/>
                  </a:cubicBezTo>
                  <a:lnTo>
                    <a:pt x="206681" y="67187"/>
                  </a:lnTo>
                  <a:cubicBezTo>
                    <a:pt x="207740" y="59231"/>
                    <a:pt x="205220" y="51217"/>
                    <a:pt x="199797" y="45301"/>
                  </a:cubicBezTo>
                  <a:cubicBezTo>
                    <a:pt x="193887" y="40105"/>
                    <a:pt x="182262" y="41794"/>
                    <a:pt x="180314" y="49522"/>
                  </a:cubicBezTo>
                  <a:cubicBezTo>
                    <a:pt x="180639" y="38768"/>
                    <a:pt x="172177" y="29786"/>
                    <a:pt x="161422" y="29461"/>
                  </a:cubicBezTo>
                  <a:cubicBezTo>
                    <a:pt x="161227" y="29455"/>
                    <a:pt x="161026" y="29455"/>
                    <a:pt x="160831" y="29455"/>
                  </a:cubicBezTo>
                  <a:cubicBezTo>
                    <a:pt x="151453" y="30338"/>
                    <a:pt x="143965" y="37637"/>
                    <a:pt x="142842" y="46989"/>
                  </a:cubicBezTo>
                  <a:cubicBezTo>
                    <a:pt x="142205" y="42658"/>
                    <a:pt x="139867" y="38754"/>
                    <a:pt x="136347" y="36144"/>
                  </a:cubicBezTo>
                  <a:cubicBezTo>
                    <a:pt x="126632" y="39261"/>
                    <a:pt x="120969" y="49347"/>
                    <a:pt x="123359" y="59264"/>
                  </a:cubicBezTo>
                  <a:cubicBezTo>
                    <a:pt x="120241" y="49133"/>
                    <a:pt x="121735" y="38287"/>
                    <a:pt x="120956" y="27701"/>
                  </a:cubicBezTo>
                  <a:cubicBezTo>
                    <a:pt x="120177" y="17116"/>
                    <a:pt x="116280" y="5556"/>
                    <a:pt x="106668" y="1139"/>
                  </a:cubicBezTo>
                  <a:cubicBezTo>
                    <a:pt x="97057" y="-3277"/>
                    <a:pt x="82899" y="5880"/>
                    <a:pt x="86666" y="15752"/>
                  </a:cubicBezTo>
                  <a:cubicBezTo>
                    <a:pt x="84328" y="5101"/>
                    <a:pt x="69131" y="1984"/>
                    <a:pt x="59779" y="7699"/>
                  </a:cubicBezTo>
                  <a:cubicBezTo>
                    <a:pt x="50428" y="13414"/>
                    <a:pt x="45752" y="24129"/>
                    <a:pt x="41595" y="34196"/>
                  </a:cubicBezTo>
                  <a:lnTo>
                    <a:pt x="34127" y="27701"/>
                  </a:lnTo>
                  <a:cubicBezTo>
                    <a:pt x="20450" y="37930"/>
                    <a:pt x="13072" y="54529"/>
                    <a:pt x="14644" y="71538"/>
                  </a:cubicBezTo>
                  <a:lnTo>
                    <a:pt x="3084" y="59848"/>
                  </a:lnTo>
                  <a:cubicBezTo>
                    <a:pt x="-1202" y="94852"/>
                    <a:pt x="-4255" y="134533"/>
                    <a:pt x="18800" y="161354"/>
                  </a:cubicBezTo>
                  <a:cubicBezTo>
                    <a:pt x="25327" y="168407"/>
                    <a:pt x="32620" y="174700"/>
                    <a:pt x="40556" y="180123"/>
                  </a:cubicBezTo>
                  <a:lnTo>
                    <a:pt x="92511" y="218309"/>
                  </a:lnTo>
                  <a:cubicBezTo>
                    <a:pt x="96882" y="221277"/>
                    <a:pt x="100869" y="224765"/>
                    <a:pt x="104395" y="228700"/>
                  </a:cubicBezTo>
                  <a:cubicBezTo>
                    <a:pt x="106668" y="231363"/>
                    <a:pt x="108422" y="234415"/>
                    <a:pt x="110890" y="237013"/>
                  </a:cubicBezTo>
                  <a:cubicBezTo>
                    <a:pt x="122904" y="250911"/>
                    <a:pt x="144011" y="250002"/>
                    <a:pt x="162325" y="251625"/>
                  </a:cubicBezTo>
                  <a:cubicBezTo>
                    <a:pt x="180639" y="253249"/>
                    <a:pt x="202719" y="261691"/>
                    <a:pt x="203694" y="280005"/>
                  </a:cubicBezTo>
                  <a:lnTo>
                    <a:pt x="224345" y="301697"/>
                  </a:lnTo>
                  <a:cubicBezTo>
                    <a:pt x="233762" y="285006"/>
                    <a:pt x="255908" y="282214"/>
                    <a:pt x="275001" y="280201"/>
                  </a:cubicBezTo>
                  <a:cubicBezTo>
                    <a:pt x="294095" y="278187"/>
                    <a:pt x="316370" y="274096"/>
                    <a:pt x="324293" y="256691"/>
                  </a:cubicBezTo>
                  <a:cubicBezTo>
                    <a:pt x="325741" y="252099"/>
                    <a:pt x="327540" y="247625"/>
                    <a:pt x="329683" y="243312"/>
                  </a:cubicBezTo>
                  <a:cubicBezTo>
                    <a:pt x="332469" y="239643"/>
                    <a:pt x="335820" y="236442"/>
                    <a:pt x="339620" y="233831"/>
                  </a:cubicBezTo>
                  <a:cubicBezTo>
                    <a:pt x="359739" y="217952"/>
                    <a:pt x="374494" y="196281"/>
                    <a:pt x="381898" y="171745"/>
                  </a:cubicBezTo>
                  <a:cubicBezTo>
                    <a:pt x="383132" y="167719"/>
                    <a:pt x="381898" y="161354"/>
                    <a:pt x="378066" y="162069"/>
                  </a:cubicBezTo>
                  <a:cubicBezTo>
                    <a:pt x="387203" y="152399"/>
                    <a:pt x="393282" y="140241"/>
                    <a:pt x="395536" y="127129"/>
                  </a:cubicBezTo>
                  <a:cubicBezTo>
                    <a:pt x="395932" y="124499"/>
                    <a:pt x="395640" y="121817"/>
                    <a:pt x="394691" y="1193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1913838" y="2250989"/>
              <a:ext cx="611417" cy="331915"/>
            </a:xfrm>
            <a:custGeom>
              <a:avLst/>
              <a:gdLst/>
              <a:ahLst/>
              <a:cxnLst/>
              <a:rect l="l" t="t" r="r" b="b"/>
              <a:pathLst>
                <a:path w="395739" h="214832" extrusionOk="0">
                  <a:moveTo>
                    <a:pt x="395009" y="32146"/>
                  </a:moveTo>
                  <a:cubicBezTo>
                    <a:pt x="382930" y="42173"/>
                    <a:pt x="372363" y="53902"/>
                    <a:pt x="363641" y="66955"/>
                  </a:cubicBezTo>
                  <a:cubicBezTo>
                    <a:pt x="357926" y="76112"/>
                    <a:pt x="353705" y="86438"/>
                    <a:pt x="347730" y="95141"/>
                  </a:cubicBezTo>
                  <a:cubicBezTo>
                    <a:pt x="339781" y="107103"/>
                    <a:pt x="328975" y="116903"/>
                    <a:pt x="316298" y="123651"/>
                  </a:cubicBezTo>
                  <a:cubicBezTo>
                    <a:pt x="310479" y="127684"/>
                    <a:pt x="302984" y="128424"/>
                    <a:pt x="296490" y="125599"/>
                  </a:cubicBezTo>
                  <a:cubicBezTo>
                    <a:pt x="288307" y="142679"/>
                    <a:pt x="267071" y="149888"/>
                    <a:pt x="248172" y="148784"/>
                  </a:cubicBezTo>
                  <a:cubicBezTo>
                    <a:pt x="229274" y="147680"/>
                    <a:pt x="211350" y="140081"/>
                    <a:pt x="192971" y="135795"/>
                  </a:cubicBezTo>
                  <a:cubicBezTo>
                    <a:pt x="166993" y="129301"/>
                    <a:pt x="137769" y="127482"/>
                    <a:pt x="118156" y="109168"/>
                  </a:cubicBezTo>
                  <a:cubicBezTo>
                    <a:pt x="112376" y="103843"/>
                    <a:pt x="107765" y="97219"/>
                    <a:pt x="101596" y="92348"/>
                  </a:cubicBezTo>
                  <a:cubicBezTo>
                    <a:pt x="88217" y="81632"/>
                    <a:pt x="69124" y="80139"/>
                    <a:pt x="56135" y="69164"/>
                  </a:cubicBezTo>
                  <a:cubicBezTo>
                    <a:pt x="46394" y="61046"/>
                    <a:pt x="41133" y="48836"/>
                    <a:pt x="32626" y="39549"/>
                  </a:cubicBezTo>
                  <a:cubicBezTo>
                    <a:pt x="27171" y="33574"/>
                    <a:pt x="20417" y="28834"/>
                    <a:pt x="14832" y="22924"/>
                  </a:cubicBezTo>
                  <a:cubicBezTo>
                    <a:pt x="8675" y="16228"/>
                    <a:pt x="3811" y="8461"/>
                    <a:pt x="479" y="-1"/>
                  </a:cubicBezTo>
                  <a:cubicBezTo>
                    <a:pt x="-1080" y="27145"/>
                    <a:pt x="1518" y="54421"/>
                    <a:pt x="18793" y="74488"/>
                  </a:cubicBezTo>
                  <a:cubicBezTo>
                    <a:pt x="25320" y="81541"/>
                    <a:pt x="32613" y="87835"/>
                    <a:pt x="40549" y="93257"/>
                  </a:cubicBezTo>
                  <a:lnTo>
                    <a:pt x="92504" y="131444"/>
                  </a:lnTo>
                  <a:cubicBezTo>
                    <a:pt x="96874" y="134412"/>
                    <a:pt x="100862" y="137899"/>
                    <a:pt x="104388" y="141835"/>
                  </a:cubicBezTo>
                  <a:cubicBezTo>
                    <a:pt x="106661" y="144497"/>
                    <a:pt x="108415" y="147550"/>
                    <a:pt x="110882" y="150147"/>
                  </a:cubicBezTo>
                  <a:cubicBezTo>
                    <a:pt x="122897" y="164045"/>
                    <a:pt x="144003" y="163136"/>
                    <a:pt x="162317" y="164760"/>
                  </a:cubicBezTo>
                  <a:cubicBezTo>
                    <a:pt x="180632" y="166383"/>
                    <a:pt x="202712" y="174826"/>
                    <a:pt x="203686" y="193140"/>
                  </a:cubicBezTo>
                  <a:lnTo>
                    <a:pt x="224338" y="214831"/>
                  </a:lnTo>
                  <a:cubicBezTo>
                    <a:pt x="233755" y="198141"/>
                    <a:pt x="255901" y="195348"/>
                    <a:pt x="274994" y="193335"/>
                  </a:cubicBezTo>
                  <a:cubicBezTo>
                    <a:pt x="294087" y="191322"/>
                    <a:pt x="316363" y="187230"/>
                    <a:pt x="324286" y="169825"/>
                  </a:cubicBezTo>
                  <a:cubicBezTo>
                    <a:pt x="325734" y="165234"/>
                    <a:pt x="327533" y="160759"/>
                    <a:pt x="329676" y="156447"/>
                  </a:cubicBezTo>
                  <a:cubicBezTo>
                    <a:pt x="332462" y="152778"/>
                    <a:pt x="335813" y="149576"/>
                    <a:pt x="339612" y="146965"/>
                  </a:cubicBezTo>
                  <a:cubicBezTo>
                    <a:pt x="359732" y="131087"/>
                    <a:pt x="374487" y="109415"/>
                    <a:pt x="381890" y="84880"/>
                  </a:cubicBezTo>
                  <a:cubicBezTo>
                    <a:pt x="383124" y="80853"/>
                    <a:pt x="381890" y="74488"/>
                    <a:pt x="378059" y="75203"/>
                  </a:cubicBezTo>
                  <a:cubicBezTo>
                    <a:pt x="387196" y="65533"/>
                    <a:pt x="393275" y="53376"/>
                    <a:pt x="395528" y="40264"/>
                  </a:cubicBezTo>
                  <a:cubicBezTo>
                    <a:pt x="396068" y="37562"/>
                    <a:pt x="395886" y="34763"/>
                    <a:pt x="395009" y="32146"/>
                  </a:cubicBezTo>
                  <a:close/>
                </a:path>
              </a:pathLst>
            </a:custGeom>
            <a:solidFill>
              <a:srgbClr val="84E758">
                <a:alpha val="310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2116995" y="2524163"/>
              <a:ext cx="247846" cy="282528"/>
            </a:xfrm>
            <a:custGeom>
              <a:avLst/>
              <a:gdLst/>
              <a:ahLst/>
              <a:cxnLst/>
              <a:rect l="l" t="t" r="r" b="b"/>
              <a:pathLst>
                <a:path w="160418" h="182866" extrusionOk="0">
                  <a:moveTo>
                    <a:pt x="56132" y="1687"/>
                  </a:moveTo>
                  <a:cubicBezTo>
                    <a:pt x="54704" y="31041"/>
                    <a:pt x="53275" y="60461"/>
                    <a:pt x="52171" y="89880"/>
                  </a:cubicBezTo>
                  <a:cubicBezTo>
                    <a:pt x="51522" y="105856"/>
                    <a:pt x="53470" y="127417"/>
                    <a:pt x="41196" y="140081"/>
                  </a:cubicBezTo>
                  <a:cubicBezTo>
                    <a:pt x="32428" y="149108"/>
                    <a:pt x="15998" y="154693"/>
                    <a:pt x="4957" y="160798"/>
                  </a:cubicBezTo>
                  <a:cubicBezTo>
                    <a:pt x="41" y="163961"/>
                    <a:pt x="-1388" y="170507"/>
                    <a:pt x="1775" y="175430"/>
                  </a:cubicBezTo>
                  <a:cubicBezTo>
                    <a:pt x="3645" y="178339"/>
                    <a:pt x="6821" y="180151"/>
                    <a:pt x="10283" y="180281"/>
                  </a:cubicBezTo>
                  <a:cubicBezTo>
                    <a:pt x="51716" y="181645"/>
                    <a:pt x="98151" y="174696"/>
                    <a:pt x="138740" y="182359"/>
                  </a:cubicBezTo>
                  <a:cubicBezTo>
                    <a:pt x="148183" y="184665"/>
                    <a:pt x="157704" y="178878"/>
                    <a:pt x="160009" y="169435"/>
                  </a:cubicBezTo>
                  <a:cubicBezTo>
                    <a:pt x="161808" y="162064"/>
                    <a:pt x="158678" y="154369"/>
                    <a:pt x="152248" y="150342"/>
                  </a:cubicBezTo>
                  <a:cubicBezTo>
                    <a:pt x="139786" y="142666"/>
                    <a:pt x="128083" y="133814"/>
                    <a:pt x="117309" y="123910"/>
                  </a:cubicBezTo>
                  <a:cubicBezTo>
                    <a:pt x="108217" y="115403"/>
                    <a:pt x="88279" y="117416"/>
                    <a:pt x="86136" y="132158"/>
                  </a:cubicBezTo>
                  <a:cubicBezTo>
                    <a:pt x="86136" y="134236"/>
                    <a:pt x="42300" y="138652"/>
                    <a:pt x="38208" y="139432"/>
                  </a:cubicBezTo>
                  <a:cubicBezTo>
                    <a:pt x="20803" y="142095"/>
                    <a:pt x="22492" y="169046"/>
                    <a:pt x="38208" y="172943"/>
                  </a:cubicBezTo>
                  <a:cubicBezTo>
                    <a:pt x="53924" y="176839"/>
                    <a:pt x="67043" y="177359"/>
                    <a:pt x="81006" y="167552"/>
                  </a:cubicBezTo>
                  <a:cubicBezTo>
                    <a:pt x="88286" y="163305"/>
                    <a:pt x="90741" y="153953"/>
                    <a:pt x="86494" y="146673"/>
                  </a:cubicBezTo>
                  <a:cubicBezTo>
                    <a:pt x="82246" y="139393"/>
                    <a:pt x="72894" y="136938"/>
                    <a:pt x="65614" y="141185"/>
                  </a:cubicBezTo>
                  <a:lnTo>
                    <a:pt x="51587" y="141185"/>
                  </a:lnTo>
                  <a:lnTo>
                    <a:pt x="42819" y="173657"/>
                  </a:lnTo>
                  <a:cubicBezTo>
                    <a:pt x="67368" y="171254"/>
                    <a:pt x="116595" y="175215"/>
                    <a:pt x="122115" y="142159"/>
                  </a:cubicBezTo>
                  <a:lnTo>
                    <a:pt x="90942" y="150342"/>
                  </a:lnTo>
                  <a:cubicBezTo>
                    <a:pt x="103866" y="162610"/>
                    <a:pt x="118582" y="172838"/>
                    <a:pt x="134584" y="180670"/>
                  </a:cubicBezTo>
                  <a:lnTo>
                    <a:pt x="134584" y="150407"/>
                  </a:lnTo>
                  <a:cubicBezTo>
                    <a:pt x="98670" y="166318"/>
                    <a:pt x="48794" y="161967"/>
                    <a:pt x="10283" y="159369"/>
                  </a:cubicBezTo>
                  <a:lnTo>
                    <a:pt x="15608" y="178852"/>
                  </a:lnTo>
                  <a:cubicBezTo>
                    <a:pt x="38988" y="166578"/>
                    <a:pt x="62887" y="157746"/>
                    <a:pt x="66199" y="128781"/>
                  </a:cubicBezTo>
                  <a:cubicBezTo>
                    <a:pt x="70939" y="88191"/>
                    <a:pt x="62107" y="42342"/>
                    <a:pt x="59380" y="1622"/>
                  </a:cubicBezTo>
                  <a:cubicBezTo>
                    <a:pt x="59380" y="726"/>
                    <a:pt x="58652" y="-1"/>
                    <a:pt x="57756" y="-1"/>
                  </a:cubicBezTo>
                  <a:cubicBezTo>
                    <a:pt x="56860" y="-1"/>
                    <a:pt x="56132" y="726"/>
                    <a:pt x="56132" y="1622"/>
                  </a:cubicBezTo>
                  <a:close/>
                </a:path>
              </a:pathLst>
            </a:custGeom>
            <a:solidFill>
              <a:srgbClr val="5A221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1984567" y="2197624"/>
              <a:ext cx="489643" cy="608732"/>
            </a:xfrm>
            <a:custGeom>
              <a:avLst/>
              <a:gdLst/>
              <a:ahLst/>
              <a:cxnLst/>
              <a:rect l="l" t="t" r="r" b="b"/>
              <a:pathLst>
                <a:path w="316921" h="394001" extrusionOk="0">
                  <a:moveTo>
                    <a:pt x="316943" y="82523"/>
                  </a:moveTo>
                  <a:cubicBezTo>
                    <a:pt x="317463" y="81094"/>
                    <a:pt x="314995" y="79990"/>
                    <a:pt x="314346" y="81484"/>
                  </a:cubicBezTo>
                  <a:cubicBezTo>
                    <a:pt x="311215" y="88771"/>
                    <a:pt x="307150" y="95629"/>
                    <a:pt x="302266" y="101876"/>
                  </a:cubicBezTo>
                  <a:cubicBezTo>
                    <a:pt x="299207" y="105676"/>
                    <a:pt x="295908" y="109280"/>
                    <a:pt x="292395" y="112657"/>
                  </a:cubicBezTo>
                  <a:cubicBezTo>
                    <a:pt x="296999" y="90070"/>
                    <a:pt x="299181" y="67060"/>
                    <a:pt x="298889" y="44012"/>
                  </a:cubicBezTo>
                  <a:cubicBezTo>
                    <a:pt x="298889" y="42128"/>
                    <a:pt x="296291" y="42258"/>
                    <a:pt x="296097" y="44012"/>
                  </a:cubicBezTo>
                  <a:cubicBezTo>
                    <a:pt x="293629" y="67846"/>
                    <a:pt x="290836" y="94213"/>
                    <a:pt x="281030" y="116488"/>
                  </a:cubicBezTo>
                  <a:cubicBezTo>
                    <a:pt x="275412" y="102552"/>
                    <a:pt x="273191" y="87485"/>
                    <a:pt x="274535" y="72522"/>
                  </a:cubicBezTo>
                  <a:cubicBezTo>
                    <a:pt x="274535" y="70704"/>
                    <a:pt x="271548" y="70184"/>
                    <a:pt x="271288" y="72068"/>
                  </a:cubicBezTo>
                  <a:cubicBezTo>
                    <a:pt x="268950" y="88758"/>
                    <a:pt x="266028" y="108825"/>
                    <a:pt x="275769" y="124022"/>
                  </a:cubicBezTo>
                  <a:cubicBezTo>
                    <a:pt x="276068" y="124470"/>
                    <a:pt x="276445" y="124866"/>
                    <a:pt x="276873" y="125191"/>
                  </a:cubicBezTo>
                  <a:cubicBezTo>
                    <a:pt x="271295" y="135472"/>
                    <a:pt x="263456" y="144356"/>
                    <a:pt x="253948" y="151168"/>
                  </a:cubicBezTo>
                  <a:cubicBezTo>
                    <a:pt x="245895" y="156883"/>
                    <a:pt x="237648" y="162273"/>
                    <a:pt x="229725" y="167923"/>
                  </a:cubicBezTo>
                  <a:cubicBezTo>
                    <a:pt x="229725" y="166560"/>
                    <a:pt x="229725" y="165196"/>
                    <a:pt x="229400" y="163832"/>
                  </a:cubicBezTo>
                  <a:cubicBezTo>
                    <a:pt x="230764" y="157409"/>
                    <a:pt x="231653" y="150902"/>
                    <a:pt x="232063" y="144349"/>
                  </a:cubicBezTo>
                  <a:cubicBezTo>
                    <a:pt x="232907" y="130321"/>
                    <a:pt x="233491" y="116358"/>
                    <a:pt x="233881" y="102266"/>
                  </a:cubicBezTo>
                  <a:cubicBezTo>
                    <a:pt x="241220" y="90836"/>
                    <a:pt x="250506" y="78886"/>
                    <a:pt x="250571" y="64729"/>
                  </a:cubicBezTo>
                  <a:cubicBezTo>
                    <a:pt x="250422" y="64099"/>
                    <a:pt x="249792" y="63716"/>
                    <a:pt x="249162" y="63865"/>
                  </a:cubicBezTo>
                  <a:cubicBezTo>
                    <a:pt x="248734" y="63969"/>
                    <a:pt x="248402" y="64300"/>
                    <a:pt x="248298" y="64729"/>
                  </a:cubicBezTo>
                  <a:cubicBezTo>
                    <a:pt x="247259" y="75899"/>
                    <a:pt x="240310" y="83627"/>
                    <a:pt x="234141" y="92070"/>
                  </a:cubicBezTo>
                  <a:cubicBezTo>
                    <a:pt x="234446" y="76698"/>
                    <a:pt x="234446" y="61332"/>
                    <a:pt x="234141" y="45960"/>
                  </a:cubicBezTo>
                  <a:cubicBezTo>
                    <a:pt x="234141" y="44142"/>
                    <a:pt x="231153" y="43622"/>
                    <a:pt x="230894" y="45506"/>
                  </a:cubicBezTo>
                  <a:cubicBezTo>
                    <a:pt x="226348" y="75250"/>
                    <a:pt x="223750" y="105123"/>
                    <a:pt x="220438" y="135062"/>
                  </a:cubicBezTo>
                  <a:cubicBezTo>
                    <a:pt x="220438" y="135062"/>
                    <a:pt x="220438" y="135647"/>
                    <a:pt x="220438" y="135906"/>
                  </a:cubicBezTo>
                  <a:cubicBezTo>
                    <a:pt x="211086" y="115125"/>
                    <a:pt x="198682" y="94278"/>
                    <a:pt x="202968" y="71353"/>
                  </a:cubicBezTo>
                  <a:cubicBezTo>
                    <a:pt x="203293" y="69794"/>
                    <a:pt x="200890" y="69080"/>
                    <a:pt x="200500" y="70704"/>
                  </a:cubicBezTo>
                  <a:cubicBezTo>
                    <a:pt x="193097" y="100318"/>
                    <a:pt x="212255" y="127594"/>
                    <a:pt x="217515" y="155130"/>
                  </a:cubicBezTo>
                  <a:cubicBezTo>
                    <a:pt x="215125" y="168060"/>
                    <a:pt x="208956" y="179990"/>
                    <a:pt x="199786" y="189419"/>
                  </a:cubicBezTo>
                  <a:cubicBezTo>
                    <a:pt x="192512" y="196953"/>
                    <a:pt x="184329" y="203577"/>
                    <a:pt x="177121" y="211241"/>
                  </a:cubicBezTo>
                  <a:lnTo>
                    <a:pt x="174978" y="211890"/>
                  </a:lnTo>
                  <a:cubicBezTo>
                    <a:pt x="171925" y="202149"/>
                    <a:pt x="168483" y="192407"/>
                    <a:pt x="165171" y="183250"/>
                  </a:cubicBezTo>
                  <a:cubicBezTo>
                    <a:pt x="160950" y="172080"/>
                    <a:pt x="156793" y="161234"/>
                    <a:pt x="153027" y="150779"/>
                  </a:cubicBezTo>
                  <a:cubicBezTo>
                    <a:pt x="153222" y="115378"/>
                    <a:pt x="155650" y="80017"/>
                    <a:pt x="160300" y="44921"/>
                  </a:cubicBezTo>
                  <a:cubicBezTo>
                    <a:pt x="160300" y="43492"/>
                    <a:pt x="158482" y="42843"/>
                    <a:pt x="158092" y="44272"/>
                  </a:cubicBezTo>
                  <a:cubicBezTo>
                    <a:pt x="152312" y="65768"/>
                    <a:pt x="145104" y="88758"/>
                    <a:pt x="140882" y="111813"/>
                  </a:cubicBezTo>
                  <a:cubicBezTo>
                    <a:pt x="133732" y="85251"/>
                    <a:pt x="131686" y="57572"/>
                    <a:pt x="134843" y="30244"/>
                  </a:cubicBezTo>
                  <a:cubicBezTo>
                    <a:pt x="134843" y="28685"/>
                    <a:pt x="132440" y="28360"/>
                    <a:pt x="132050" y="29854"/>
                  </a:cubicBezTo>
                  <a:cubicBezTo>
                    <a:pt x="126816" y="52779"/>
                    <a:pt x="125348" y="76399"/>
                    <a:pt x="127699" y="99798"/>
                  </a:cubicBezTo>
                  <a:cubicBezTo>
                    <a:pt x="121146" y="94369"/>
                    <a:pt x="115659" y="87757"/>
                    <a:pt x="111528" y="80315"/>
                  </a:cubicBezTo>
                  <a:cubicBezTo>
                    <a:pt x="107956" y="72132"/>
                    <a:pt x="106203" y="63365"/>
                    <a:pt x="102306" y="55247"/>
                  </a:cubicBezTo>
                  <a:cubicBezTo>
                    <a:pt x="101657" y="53883"/>
                    <a:pt x="99708" y="55247"/>
                    <a:pt x="99968" y="56221"/>
                  </a:cubicBezTo>
                  <a:cubicBezTo>
                    <a:pt x="103865" y="76743"/>
                    <a:pt x="106462" y="97980"/>
                    <a:pt x="125296" y="110514"/>
                  </a:cubicBezTo>
                  <a:cubicBezTo>
                    <a:pt x="126368" y="111293"/>
                    <a:pt x="127757" y="111488"/>
                    <a:pt x="128998" y="111033"/>
                  </a:cubicBezTo>
                  <a:cubicBezTo>
                    <a:pt x="130427" y="120905"/>
                    <a:pt x="132310" y="130516"/>
                    <a:pt x="134648" y="140712"/>
                  </a:cubicBezTo>
                  <a:cubicBezTo>
                    <a:pt x="120925" y="126704"/>
                    <a:pt x="103670" y="116677"/>
                    <a:pt x="84706" y="111683"/>
                  </a:cubicBezTo>
                  <a:cubicBezTo>
                    <a:pt x="76524" y="110117"/>
                    <a:pt x="68607" y="107384"/>
                    <a:pt x="61197" y="103565"/>
                  </a:cubicBezTo>
                  <a:cubicBezTo>
                    <a:pt x="54463" y="99038"/>
                    <a:pt x="49793" y="92037"/>
                    <a:pt x="48208" y="84082"/>
                  </a:cubicBezTo>
                  <a:cubicBezTo>
                    <a:pt x="61860" y="69606"/>
                    <a:pt x="70335" y="51019"/>
                    <a:pt x="72302" y="31218"/>
                  </a:cubicBezTo>
                  <a:cubicBezTo>
                    <a:pt x="72627" y="28815"/>
                    <a:pt x="69250" y="27711"/>
                    <a:pt x="68601" y="30179"/>
                  </a:cubicBezTo>
                  <a:cubicBezTo>
                    <a:pt x="64035" y="46324"/>
                    <a:pt x="56573" y="61508"/>
                    <a:pt x="46585" y="74990"/>
                  </a:cubicBezTo>
                  <a:cubicBezTo>
                    <a:pt x="46065" y="70574"/>
                    <a:pt x="45741" y="66092"/>
                    <a:pt x="45221" y="61611"/>
                  </a:cubicBezTo>
                  <a:cubicBezTo>
                    <a:pt x="42818" y="41479"/>
                    <a:pt x="41389" y="21282"/>
                    <a:pt x="38077" y="1279"/>
                  </a:cubicBezTo>
                  <a:cubicBezTo>
                    <a:pt x="37753" y="-734"/>
                    <a:pt x="34570" y="-214"/>
                    <a:pt x="34570" y="1734"/>
                  </a:cubicBezTo>
                  <a:cubicBezTo>
                    <a:pt x="34570" y="24854"/>
                    <a:pt x="36194" y="48558"/>
                    <a:pt x="38337" y="71613"/>
                  </a:cubicBezTo>
                  <a:cubicBezTo>
                    <a:pt x="38253" y="82049"/>
                    <a:pt x="40850" y="92336"/>
                    <a:pt x="45871" y="101487"/>
                  </a:cubicBezTo>
                  <a:cubicBezTo>
                    <a:pt x="47046" y="103162"/>
                    <a:pt x="48351" y="104747"/>
                    <a:pt x="49767" y="106227"/>
                  </a:cubicBezTo>
                  <a:lnTo>
                    <a:pt x="45351" y="103954"/>
                  </a:lnTo>
                  <a:cubicBezTo>
                    <a:pt x="16893" y="87420"/>
                    <a:pt x="1047" y="55500"/>
                    <a:pt x="5086" y="22840"/>
                  </a:cubicBezTo>
                  <a:cubicBezTo>
                    <a:pt x="4976" y="21990"/>
                    <a:pt x="4190" y="21386"/>
                    <a:pt x="3339" y="21496"/>
                  </a:cubicBezTo>
                  <a:cubicBezTo>
                    <a:pt x="2787" y="21568"/>
                    <a:pt x="2313" y="21931"/>
                    <a:pt x="2099" y="22451"/>
                  </a:cubicBezTo>
                  <a:cubicBezTo>
                    <a:pt x="-5779" y="57351"/>
                    <a:pt x="10028" y="93304"/>
                    <a:pt x="41065" y="111098"/>
                  </a:cubicBezTo>
                  <a:cubicBezTo>
                    <a:pt x="57755" y="120645"/>
                    <a:pt x="77043" y="124087"/>
                    <a:pt x="94383" y="131620"/>
                  </a:cubicBezTo>
                  <a:cubicBezTo>
                    <a:pt x="61457" y="130386"/>
                    <a:pt x="24504" y="135322"/>
                    <a:pt x="14958" y="108241"/>
                  </a:cubicBezTo>
                  <a:cubicBezTo>
                    <a:pt x="14497" y="106994"/>
                    <a:pt x="13113" y="106357"/>
                    <a:pt x="11873" y="106818"/>
                  </a:cubicBezTo>
                  <a:cubicBezTo>
                    <a:pt x="10762" y="107234"/>
                    <a:pt x="10119" y="108384"/>
                    <a:pt x="10347" y="109539"/>
                  </a:cubicBezTo>
                  <a:cubicBezTo>
                    <a:pt x="14308" y="127983"/>
                    <a:pt x="28920" y="132984"/>
                    <a:pt x="46130" y="136036"/>
                  </a:cubicBezTo>
                  <a:cubicBezTo>
                    <a:pt x="72887" y="140842"/>
                    <a:pt x="99254" y="140972"/>
                    <a:pt x="122828" y="152597"/>
                  </a:cubicBezTo>
                  <a:cubicBezTo>
                    <a:pt x="125854" y="156091"/>
                    <a:pt x="128595" y="159825"/>
                    <a:pt x="131011" y="163767"/>
                  </a:cubicBezTo>
                  <a:cubicBezTo>
                    <a:pt x="144000" y="193186"/>
                    <a:pt x="139584" y="230074"/>
                    <a:pt x="139778" y="261182"/>
                  </a:cubicBezTo>
                  <a:cubicBezTo>
                    <a:pt x="139778" y="294888"/>
                    <a:pt x="138544" y="335867"/>
                    <a:pt x="149650" y="368793"/>
                  </a:cubicBezTo>
                  <a:cubicBezTo>
                    <a:pt x="150137" y="373819"/>
                    <a:pt x="150961" y="378813"/>
                    <a:pt x="152118" y="383730"/>
                  </a:cubicBezTo>
                  <a:cubicBezTo>
                    <a:pt x="156144" y="400680"/>
                    <a:pt x="178095" y="394705"/>
                    <a:pt x="180108" y="379898"/>
                  </a:cubicBezTo>
                  <a:cubicBezTo>
                    <a:pt x="180498" y="377235"/>
                    <a:pt x="180692" y="374573"/>
                    <a:pt x="180887" y="371845"/>
                  </a:cubicBezTo>
                  <a:cubicBezTo>
                    <a:pt x="183232" y="371923"/>
                    <a:pt x="185576" y="371637"/>
                    <a:pt x="187836" y="371001"/>
                  </a:cubicBezTo>
                  <a:cubicBezTo>
                    <a:pt x="192707" y="380742"/>
                    <a:pt x="210242" y="379378"/>
                    <a:pt x="208748" y="366844"/>
                  </a:cubicBezTo>
                  <a:cubicBezTo>
                    <a:pt x="206540" y="347361"/>
                    <a:pt x="204657" y="328333"/>
                    <a:pt x="203228" y="308980"/>
                  </a:cubicBezTo>
                  <a:cubicBezTo>
                    <a:pt x="203228" y="286185"/>
                    <a:pt x="204462" y="263520"/>
                    <a:pt x="202708" y="240855"/>
                  </a:cubicBezTo>
                  <a:cubicBezTo>
                    <a:pt x="207059" y="214878"/>
                    <a:pt x="220308" y="194875"/>
                    <a:pt x="243752" y="176366"/>
                  </a:cubicBezTo>
                  <a:cubicBezTo>
                    <a:pt x="260443" y="163378"/>
                    <a:pt x="277977" y="151428"/>
                    <a:pt x="286485" y="130906"/>
                  </a:cubicBezTo>
                  <a:cubicBezTo>
                    <a:pt x="287719" y="127853"/>
                    <a:pt x="288823" y="124412"/>
                    <a:pt x="289862" y="121554"/>
                  </a:cubicBezTo>
                  <a:cubicBezTo>
                    <a:pt x="302721" y="113241"/>
                    <a:pt x="311878" y="96551"/>
                    <a:pt x="316943" y="825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34"/>
            <p:cNvSpPr/>
            <p:nvPr/>
          </p:nvSpPr>
          <p:spPr>
            <a:xfrm>
              <a:off x="2264341" y="1925623"/>
              <a:ext cx="1604" cy="1003"/>
            </a:xfrm>
            <a:custGeom>
              <a:avLst/>
              <a:gdLst/>
              <a:ahLst/>
              <a:cxnLst/>
              <a:rect l="l" t="t" r="r" b="b"/>
              <a:pathLst>
                <a:path w="1038" h="649" extrusionOk="0">
                  <a:moveTo>
                    <a:pt x="93" y="648"/>
                  </a:moveTo>
                  <a:lnTo>
                    <a:pt x="1132" y="-1"/>
                  </a:lnTo>
                  <a:cubicBezTo>
                    <a:pt x="742" y="135"/>
                    <a:pt x="385" y="362"/>
                    <a:pt x="93" y="648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1305678" y="3181905"/>
              <a:ext cx="612202" cy="744502"/>
            </a:xfrm>
            <a:custGeom>
              <a:avLst/>
              <a:gdLst/>
              <a:ahLst/>
              <a:cxnLst/>
              <a:rect l="l" t="t" r="r" b="b"/>
              <a:pathLst>
                <a:path w="396247" h="481878" extrusionOk="0">
                  <a:moveTo>
                    <a:pt x="375724" y="453302"/>
                  </a:moveTo>
                  <a:cubicBezTo>
                    <a:pt x="378387" y="446808"/>
                    <a:pt x="385076" y="443756"/>
                    <a:pt x="390207" y="439209"/>
                  </a:cubicBezTo>
                  <a:cubicBezTo>
                    <a:pt x="395337" y="434664"/>
                    <a:pt x="398844" y="426221"/>
                    <a:pt x="394103" y="421350"/>
                  </a:cubicBezTo>
                  <a:cubicBezTo>
                    <a:pt x="389362" y="416479"/>
                    <a:pt x="378906" y="417648"/>
                    <a:pt x="377932" y="411024"/>
                  </a:cubicBezTo>
                  <a:cubicBezTo>
                    <a:pt x="377854" y="408427"/>
                    <a:pt x="378816" y="405894"/>
                    <a:pt x="380595" y="404011"/>
                  </a:cubicBezTo>
                  <a:cubicBezTo>
                    <a:pt x="385479" y="398880"/>
                    <a:pt x="389401" y="392905"/>
                    <a:pt x="392155" y="386411"/>
                  </a:cubicBezTo>
                  <a:cubicBezTo>
                    <a:pt x="394103" y="379916"/>
                    <a:pt x="390986" y="370695"/>
                    <a:pt x="384037" y="369655"/>
                  </a:cubicBezTo>
                  <a:cubicBezTo>
                    <a:pt x="381699" y="369331"/>
                    <a:pt x="379361" y="369655"/>
                    <a:pt x="377088" y="369655"/>
                  </a:cubicBezTo>
                  <a:cubicBezTo>
                    <a:pt x="370594" y="368227"/>
                    <a:pt x="369879" y="355887"/>
                    <a:pt x="370594" y="351147"/>
                  </a:cubicBezTo>
                  <a:cubicBezTo>
                    <a:pt x="361502" y="355043"/>
                    <a:pt x="351156" y="354914"/>
                    <a:pt x="342214" y="350627"/>
                  </a:cubicBezTo>
                  <a:cubicBezTo>
                    <a:pt x="357066" y="337638"/>
                    <a:pt x="369451" y="322117"/>
                    <a:pt x="378777" y="304712"/>
                  </a:cubicBezTo>
                  <a:cubicBezTo>
                    <a:pt x="382738" y="297244"/>
                    <a:pt x="385985" y="287697"/>
                    <a:pt x="380985" y="280878"/>
                  </a:cubicBezTo>
                  <a:cubicBezTo>
                    <a:pt x="377023" y="275553"/>
                    <a:pt x="369230" y="274384"/>
                    <a:pt x="365463" y="268604"/>
                  </a:cubicBezTo>
                  <a:cubicBezTo>
                    <a:pt x="358644" y="258538"/>
                    <a:pt x="369879" y="246523"/>
                    <a:pt x="375529" y="235678"/>
                  </a:cubicBezTo>
                  <a:cubicBezTo>
                    <a:pt x="381874" y="223871"/>
                    <a:pt x="379907" y="209330"/>
                    <a:pt x="370659" y="199634"/>
                  </a:cubicBezTo>
                  <a:cubicBezTo>
                    <a:pt x="361008" y="190893"/>
                    <a:pt x="346104" y="191627"/>
                    <a:pt x="337362" y="201277"/>
                  </a:cubicBezTo>
                  <a:cubicBezTo>
                    <a:pt x="337038" y="201628"/>
                    <a:pt x="336732" y="201992"/>
                    <a:pt x="336434" y="202362"/>
                  </a:cubicBezTo>
                  <a:cubicBezTo>
                    <a:pt x="331888" y="209246"/>
                    <a:pt x="332017" y="218078"/>
                    <a:pt x="329939" y="226066"/>
                  </a:cubicBezTo>
                  <a:cubicBezTo>
                    <a:pt x="327861" y="234054"/>
                    <a:pt x="321692" y="242561"/>
                    <a:pt x="313509" y="241588"/>
                  </a:cubicBezTo>
                  <a:cubicBezTo>
                    <a:pt x="318250" y="240354"/>
                    <a:pt x="317405" y="232301"/>
                    <a:pt x="312859" y="230482"/>
                  </a:cubicBezTo>
                  <a:cubicBezTo>
                    <a:pt x="308041" y="229359"/>
                    <a:pt x="303007" y="231073"/>
                    <a:pt x="299871" y="234898"/>
                  </a:cubicBezTo>
                  <a:cubicBezTo>
                    <a:pt x="296883" y="238756"/>
                    <a:pt x="293558" y="242347"/>
                    <a:pt x="289934" y="245614"/>
                  </a:cubicBezTo>
                  <a:cubicBezTo>
                    <a:pt x="284297" y="249517"/>
                    <a:pt x="276913" y="249822"/>
                    <a:pt x="270971" y="246393"/>
                  </a:cubicBezTo>
                  <a:cubicBezTo>
                    <a:pt x="274900" y="238665"/>
                    <a:pt x="276758" y="230054"/>
                    <a:pt x="276361" y="221390"/>
                  </a:cubicBezTo>
                  <a:cubicBezTo>
                    <a:pt x="275127" y="212818"/>
                    <a:pt x="267529" y="204505"/>
                    <a:pt x="258956" y="205804"/>
                  </a:cubicBezTo>
                  <a:cubicBezTo>
                    <a:pt x="253060" y="207811"/>
                    <a:pt x="247767" y="211279"/>
                    <a:pt x="243565" y="215870"/>
                  </a:cubicBezTo>
                  <a:cubicBezTo>
                    <a:pt x="227784" y="228274"/>
                    <a:pt x="211093" y="216974"/>
                    <a:pt x="207911" y="199764"/>
                  </a:cubicBezTo>
                  <a:cubicBezTo>
                    <a:pt x="206093" y="189698"/>
                    <a:pt x="202521" y="176904"/>
                    <a:pt x="192390" y="176190"/>
                  </a:cubicBezTo>
                  <a:cubicBezTo>
                    <a:pt x="188454" y="176437"/>
                    <a:pt x="184583" y="177268"/>
                    <a:pt x="180895" y="178658"/>
                  </a:cubicBezTo>
                  <a:cubicBezTo>
                    <a:pt x="173121" y="180684"/>
                    <a:pt x="164860" y="178177"/>
                    <a:pt x="159528" y="172163"/>
                  </a:cubicBezTo>
                  <a:cubicBezTo>
                    <a:pt x="154482" y="165734"/>
                    <a:pt x="154924" y="156577"/>
                    <a:pt x="160568" y="150667"/>
                  </a:cubicBezTo>
                  <a:cubicBezTo>
                    <a:pt x="165795" y="147154"/>
                    <a:pt x="171783" y="144933"/>
                    <a:pt x="178037" y="144173"/>
                  </a:cubicBezTo>
                  <a:cubicBezTo>
                    <a:pt x="187168" y="141659"/>
                    <a:pt x="195377" y="136568"/>
                    <a:pt x="201677" y="129496"/>
                  </a:cubicBezTo>
                  <a:cubicBezTo>
                    <a:pt x="204404" y="127118"/>
                    <a:pt x="205768" y="123540"/>
                    <a:pt x="205313" y="119949"/>
                  </a:cubicBezTo>
                  <a:cubicBezTo>
                    <a:pt x="203105" y="111961"/>
                    <a:pt x="190506" y="116247"/>
                    <a:pt x="183103" y="112480"/>
                  </a:cubicBezTo>
                  <a:cubicBezTo>
                    <a:pt x="175699" y="108714"/>
                    <a:pt x="176089" y="97414"/>
                    <a:pt x="179596" y="89685"/>
                  </a:cubicBezTo>
                  <a:cubicBezTo>
                    <a:pt x="183103" y="81957"/>
                    <a:pt x="188558" y="74099"/>
                    <a:pt x="187129" y="65721"/>
                  </a:cubicBezTo>
                  <a:cubicBezTo>
                    <a:pt x="185571" y="56304"/>
                    <a:pt x="175634" y="48771"/>
                    <a:pt x="177258" y="39354"/>
                  </a:cubicBezTo>
                  <a:cubicBezTo>
                    <a:pt x="178622" y="31886"/>
                    <a:pt x="186934" y="27405"/>
                    <a:pt x="189078" y="19871"/>
                  </a:cubicBezTo>
                  <a:cubicBezTo>
                    <a:pt x="191870" y="10325"/>
                    <a:pt x="182129" y="713"/>
                    <a:pt x="172192" y="-1"/>
                  </a:cubicBezTo>
                  <a:cubicBezTo>
                    <a:pt x="162159" y="272"/>
                    <a:pt x="152502" y="3856"/>
                    <a:pt x="144721" y="10195"/>
                  </a:cubicBezTo>
                  <a:cubicBezTo>
                    <a:pt x="137006" y="16534"/>
                    <a:pt x="127979" y="21086"/>
                    <a:pt x="118290" y="23508"/>
                  </a:cubicBezTo>
                  <a:cubicBezTo>
                    <a:pt x="109457" y="24807"/>
                    <a:pt x="99911" y="22144"/>
                    <a:pt x="91663" y="25586"/>
                  </a:cubicBezTo>
                  <a:cubicBezTo>
                    <a:pt x="83415" y="29029"/>
                    <a:pt x="78090" y="38575"/>
                    <a:pt x="72180" y="46173"/>
                  </a:cubicBezTo>
                  <a:cubicBezTo>
                    <a:pt x="66270" y="53772"/>
                    <a:pt x="55489" y="59877"/>
                    <a:pt x="47501" y="54616"/>
                  </a:cubicBezTo>
                  <a:cubicBezTo>
                    <a:pt x="43540" y="52018"/>
                    <a:pt x="41007" y="47083"/>
                    <a:pt x="36916" y="45134"/>
                  </a:cubicBezTo>
                  <a:cubicBezTo>
                    <a:pt x="24641" y="39874"/>
                    <a:pt x="15744" y="62280"/>
                    <a:pt x="2496" y="61305"/>
                  </a:cubicBezTo>
                  <a:cubicBezTo>
                    <a:pt x="1677" y="61214"/>
                    <a:pt x="872" y="61039"/>
                    <a:pt x="93" y="60786"/>
                  </a:cubicBezTo>
                  <a:cubicBezTo>
                    <a:pt x="76596" y="223079"/>
                    <a:pt x="238954" y="382125"/>
                    <a:pt x="381829" y="481877"/>
                  </a:cubicBezTo>
                  <a:lnTo>
                    <a:pt x="380465" y="478565"/>
                  </a:lnTo>
                  <a:cubicBezTo>
                    <a:pt x="376828" y="470512"/>
                    <a:pt x="372153" y="461420"/>
                    <a:pt x="375724" y="4533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1245775" y="2512143"/>
              <a:ext cx="678068" cy="513101"/>
            </a:xfrm>
            <a:custGeom>
              <a:avLst/>
              <a:gdLst/>
              <a:ahLst/>
              <a:cxnLst/>
              <a:rect l="l" t="t" r="r" b="b"/>
              <a:pathLst>
                <a:path w="438879" h="332104" extrusionOk="0">
                  <a:moveTo>
                    <a:pt x="31006" y="253147"/>
                  </a:moveTo>
                  <a:cubicBezTo>
                    <a:pt x="33344" y="250030"/>
                    <a:pt x="34318" y="246004"/>
                    <a:pt x="36656" y="242886"/>
                  </a:cubicBezTo>
                  <a:cubicBezTo>
                    <a:pt x="44060" y="232820"/>
                    <a:pt x="59386" y="236392"/>
                    <a:pt x="71595" y="238730"/>
                  </a:cubicBezTo>
                  <a:cubicBezTo>
                    <a:pt x="83805" y="241068"/>
                    <a:pt x="101275" y="236976"/>
                    <a:pt x="100495" y="224572"/>
                  </a:cubicBezTo>
                  <a:cubicBezTo>
                    <a:pt x="99911" y="215805"/>
                    <a:pt x="89585" y="209181"/>
                    <a:pt x="91143" y="200608"/>
                  </a:cubicBezTo>
                  <a:cubicBezTo>
                    <a:pt x="94066" y="184697"/>
                    <a:pt x="126862" y="194568"/>
                    <a:pt x="130499" y="178852"/>
                  </a:cubicBezTo>
                  <a:cubicBezTo>
                    <a:pt x="143488" y="186905"/>
                    <a:pt x="158619" y="200413"/>
                    <a:pt x="152904" y="214636"/>
                  </a:cubicBezTo>
                  <a:cubicBezTo>
                    <a:pt x="150372" y="221130"/>
                    <a:pt x="144397" y="224897"/>
                    <a:pt x="140565" y="230352"/>
                  </a:cubicBezTo>
                  <a:cubicBezTo>
                    <a:pt x="132629" y="243367"/>
                    <a:pt x="136740" y="260350"/>
                    <a:pt x="149755" y="268285"/>
                  </a:cubicBezTo>
                  <a:cubicBezTo>
                    <a:pt x="151618" y="269429"/>
                    <a:pt x="153619" y="270338"/>
                    <a:pt x="155697" y="271007"/>
                  </a:cubicBezTo>
                  <a:cubicBezTo>
                    <a:pt x="160827" y="272306"/>
                    <a:pt x="166997" y="272306"/>
                    <a:pt x="170244" y="276462"/>
                  </a:cubicBezTo>
                  <a:cubicBezTo>
                    <a:pt x="173491" y="280618"/>
                    <a:pt x="172063" y="286723"/>
                    <a:pt x="172192" y="292048"/>
                  </a:cubicBezTo>
                  <a:cubicBezTo>
                    <a:pt x="173660" y="305816"/>
                    <a:pt x="186012" y="315785"/>
                    <a:pt x="199780" y="314317"/>
                  </a:cubicBezTo>
                  <a:cubicBezTo>
                    <a:pt x="202722" y="313999"/>
                    <a:pt x="205586" y="313168"/>
                    <a:pt x="208236" y="311856"/>
                  </a:cubicBezTo>
                  <a:cubicBezTo>
                    <a:pt x="209275" y="306011"/>
                    <a:pt x="210249" y="300231"/>
                    <a:pt x="211288" y="294386"/>
                  </a:cubicBezTo>
                  <a:cubicBezTo>
                    <a:pt x="217783" y="287892"/>
                    <a:pt x="224991" y="281398"/>
                    <a:pt x="234018" y="281008"/>
                  </a:cubicBezTo>
                  <a:cubicBezTo>
                    <a:pt x="243045" y="280618"/>
                    <a:pt x="251618" y="292308"/>
                    <a:pt x="245578" y="299062"/>
                  </a:cubicBezTo>
                  <a:cubicBezTo>
                    <a:pt x="242844" y="301212"/>
                    <a:pt x="239935" y="303121"/>
                    <a:pt x="236876" y="304777"/>
                  </a:cubicBezTo>
                  <a:cubicBezTo>
                    <a:pt x="228823" y="311271"/>
                    <a:pt x="232070" y="325429"/>
                    <a:pt x="241162" y="330105"/>
                  </a:cubicBezTo>
                  <a:cubicBezTo>
                    <a:pt x="250826" y="334040"/>
                    <a:pt x="261892" y="332066"/>
                    <a:pt x="269607" y="325039"/>
                  </a:cubicBezTo>
                  <a:cubicBezTo>
                    <a:pt x="275322" y="320364"/>
                    <a:pt x="280713" y="313804"/>
                    <a:pt x="288051" y="313934"/>
                  </a:cubicBezTo>
                  <a:cubicBezTo>
                    <a:pt x="295390" y="314064"/>
                    <a:pt x="301040" y="321727"/>
                    <a:pt x="308119" y="325234"/>
                  </a:cubicBezTo>
                  <a:cubicBezTo>
                    <a:pt x="328706" y="335495"/>
                    <a:pt x="350462" y="304972"/>
                    <a:pt x="352085" y="287827"/>
                  </a:cubicBezTo>
                  <a:cubicBezTo>
                    <a:pt x="362983" y="290119"/>
                    <a:pt x="374205" y="285736"/>
                    <a:pt x="380660" y="276657"/>
                  </a:cubicBezTo>
                  <a:cubicBezTo>
                    <a:pt x="386427" y="266857"/>
                    <a:pt x="389012" y="255511"/>
                    <a:pt x="388064" y="244185"/>
                  </a:cubicBezTo>
                  <a:cubicBezTo>
                    <a:pt x="388336" y="240581"/>
                    <a:pt x="387447" y="236990"/>
                    <a:pt x="385531" y="233924"/>
                  </a:cubicBezTo>
                  <a:cubicBezTo>
                    <a:pt x="379036" y="225676"/>
                    <a:pt x="363515" y="233210"/>
                    <a:pt x="356241" y="225676"/>
                  </a:cubicBezTo>
                  <a:cubicBezTo>
                    <a:pt x="348968" y="218143"/>
                    <a:pt x="359554" y="203531"/>
                    <a:pt x="355787" y="192815"/>
                  </a:cubicBezTo>
                  <a:cubicBezTo>
                    <a:pt x="345578" y="200764"/>
                    <a:pt x="332024" y="202991"/>
                    <a:pt x="319808" y="198725"/>
                  </a:cubicBezTo>
                  <a:cubicBezTo>
                    <a:pt x="317275" y="190867"/>
                    <a:pt x="327602" y="184762"/>
                    <a:pt x="329095" y="176644"/>
                  </a:cubicBezTo>
                  <a:cubicBezTo>
                    <a:pt x="330589" y="168526"/>
                    <a:pt x="324224" y="162876"/>
                    <a:pt x="317795" y="159239"/>
                  </a:cubicBezTo>
                  <a:cubicBezTo>
                    <a:pt x="310905" y="156499"/>
                    <a:pt x="304547" y="152563"/>
                    <a:pt x="299026" y="147615"/>
                  </a:cubicBezTo>
                  <a:cubicBezTo>
                    <a:pt x="294221" y="141965"/>
                    <a:pt x="294351" y="131314"/>
                    <a:pt x="301364" y="128911"/>
                  </a:cubicBezTo>
                  <a:cubicBezTo>
                    <a:pt x="311301" y="125534"/>
                    <a:pt x="318380" y="141575"/>
                    <a:pt x="328835" y="141575"/>
                  </a:cubicBezTo>
                  <a:cubicBezTo>
                    <a:pt x="331953" y="141575"/>
                    <a:pt x="334875" y="140081"/>
                    <a:pt x="337992" y="139821"/>
                  </a:cubicBezTo>
                  <a:cubicBezTo>
                    <a:pt x="346955" y="138912"/>
                    <a:pt x="353774" y="147485"/>
                    <a:pt x="357475" y="155602"/>
                  </a:cubicBezTo>
                  <a:cubicBezTo>
                    <a:pt x="361177" y="163720"/>
                    <a:pt x="364749" y="173137"/>
                    <a:pt x="372867" y="176969"/>
                  </a:cubicBezTo>
                  <a:cubicBezTo>
                    <a:pt x="382219" y="181385"/>
                    <a:pt x="392999" y="176319"/>
                    <a:pt x="402026" y="171319"/>
                  </a:cubicBezTo>
                  <a:lnTo>
                    <a:pt x="419107" y="161837"/>
                  </a:lnTo>
                  <a:cubicBezTo>
                    <a:pt x="422068" y="160526"/>
                    <a:pt x="424659" y="158492"/>
                    <a:pt x="426640" y="155928"/>
                  </a:cubicBezTo>
                  <a:cubicBezTo>
                    <a:pt x="431056" y="149108"/>
                    <a:pt x="425731" y="140146"/>
                    <a:pt x="419626" y="134756"/>
                  </a:cubicBezTo>
                  <a:cubicBezTo>
                    <a:pt x="413521" y="129366"/>
                    <a:pt x="405923" y="124300"/>
                    <a:pt x="404624" y="116247"/>
                  </a:cubicBezTo>
                  <a:cubicBezTo>
                    <a:pt x="407469" y="107687"/>
                    <a:pt x="412645" y="100089"/>
                    <a:pt x="419561" y="94296"/>
                  </a:cubicBezTo>
                  <a:cubicBezTo>
                    <a:pt x="425055" y="91666"/>
                    <a:pt x="430335" y="88607"/>
                    <a:pt x="435342" y="85139"/>
                  </a:cubicBezTo>
                  <a:cubicBezTo>
                    <a:pt x="439823" y="80918"/>
                    <a:pt x="440667" y="72151"/>
                    <a:pt x="434953" y="69748"/>
                  </a:cubicBezTo>
                  <a:cubicBezTo>
                    <a:pt x="429238" y="65007"/>
                    <a:pt x="420925" y="76242"/>
                    <a:pt x="414171" y="73190"/>
                  </a:cubicBezTo>
                  <a:cubicBezTo>
                    <a:pt x="409105" y="70722"/>
                    <a:pt x="410794" y="63253"/>
                    <a:pt x="410404" y="57603"/>
                  </a:cubicBezTo>
                  <a:cubicBezTo>
                    <a:pt x="408586" y="33120"/>
                    <a:pt x="373971" y="50459"/>
                    <a:pt x="361307" y="49875"/>
                  </a:cubicBezTo>
                  <a:cubicBezTo>
                    <a:pt x="362638" y="42790"/>
                    <a:pt x="359287" y="35653"/>
                    <a:pt x="352994" y="32146"/>
                  </a:cubicBezTo>
                  <a:cubicBezTo>
                    <a:pt x="346442" y="29606"/>
                    <a:pt x="339077" y="30301"/>
                    <a:pt x="333122" y="34029"/>
                  </a:cubicBezTo>
                  <a:cubicBezTo>
                    <a:pt x="324679" y="38835"/>
                    <a:pt x="313639" y="47018"/>
                    <a:pt x="307144" y="39939"/>
                  </a:cubicBezTo>
                  <a:cubicBezTo>
                    <a:pt x="302339" y="34354"/>
                    <a:pt x="307144" y="25326"/>
                    <a:pt x="304092" y="18573"/>
                  </a:cubicBezTo>
                  <a:cubicBezTo>
                    <a:pt x="298052" y="4350"/>
                    <a:pt x="273504" y="17598"/>
                    <a:pt x="261619" y="7727"/>
                  </a:cubicBezTo>
                  <a:cubicBezTo>
                    <a:pt x="263548" y="5590"/>
                    <a:pt x="264717" y="2869"/>
                    <a:pt x="264931" y="-1"/>
                  </a:cubicBezTo>
                  <a:cubicBezTo>
                    <a:pt x="202261" y="15780"/>
                    <a:pt x="135435" y="54486"/>
                    <a:pt x="67244" y="128521"/>
                  </a:cubicBezTo>
                  <a:cubicBezTo>
                    <a:pt x="34383" y="163246"/>
                    <a:pt x="11224" y="205998"/>
                    <a:pt x="93" y="252498"/>
                  </a:cubicBezTo>
                  <a:cubicBezTo>
                    <a:pt x="2918" y="254680"/>
                    <a:pt x="6048" y="256427"/>
                    <a:pt x="9380" y="257693"/>
                  </a:cubicBezTo>
                  <a:cubicBezTo>
                    <a:pt x="16822" y="260947"/>
                    <a:pt x="25505" y="259122"/>
                    <a:pt x="31006" y="2531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2391361" y="3552648"/>
              <a:ext cx="2608" cy="2005"/>
            </a:xfrm>
            <a:custGeom>
              <a:avLst/>
              <a:gdLst/>
              <a:ahLst/>
              <a:cxnLst/>
              <a:rect l="l" t="t" r="r" b="b"/>
              <a:pathLst>
                <a:path w="1688" h="1298" extrusionOk="0">
                  <a:moveTo>
                    <a:pt x="93" y="-1"/>
                  </a:moveTo>
                  <a:lnTo>
                    <a:pt x="1262" y="1298"/>
                  </a:lnTo>
                  <a:lnTo>
                    <a:pt x="1781" y="778"/>
                  </a:lnTo>
                  <a:close/>
                </a:path>
              </a:pathLst>
            </a:custGeom>
            <a:solidFill>
              <a:srgbClr val="00C1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1235424" y="2498745"/>
              <a:ext cx="2009285" cy="1589916"/>
            </a:xfrm>
            <a:custGeom>
              <a:avLst/>
              <a:gdLst/>
              <a:ahLst/>
              <a:cxnLst/>
              <a:rect l="l" t="t" r="r" b="b"/>
              <a:pathLst>
                <a:path w="1300508" h="1029072" extrusionOk="0">
                  <a:moveTo>
                    <a:pt x="1283521" y="350675"/>
                  </a:moveTo>
                  <a:cubicBezTo>
                    <a:pt x="1282742" y="348662"/>
                    <a:pt x="1282547" y="346519"/>
                    <a:pt x="1281637" y="344181"/>
                  </a:cubicBezTo>
                  <a:cubicBezTo>
                    <a:pt x="1278390" y="336907"/>
                    <a:pt x="1268259" y="336258"/>
                    <a:pt x="1260531" y="338076"/>
                  </a:cubicBezTo>
                  <a:cubicBezTo>
                    <a:pt x="1252803" y="339895"/>
                    <a:pt x="1244425" y="343077"/>
                    <a:pt x="1237152" y="339765"/>
                  </a:cubicBezTo>
                  <a:cubicBezTo>
                    <a:pt x="1226696" y="334959"/>
                    <a:pt x="1226046" y="320282"/>
                    <a:pt x="1228774" y="309112"/>
                  </a:cubicBezTo>
                  <a:cubicBezTo>
                    <a:pt x="1231502" y="297941"/>
                    <a:pt x="1236048" y="285732"/>
                    <a:pt x="1230722" y="275536"/>
                  </a:cubicBezTo>
                  <a:cubicBezTo>
                    <a:pt x="1224157" y="265022"/>
                    <a:pt x="1210479" y="261528"/>
                    <a:pt x="1199679" y="267613"/>
                  </a:cubicBezTo>
                  <a:cubicBezTo>
                    <a:pt x="1189418" y="274127"/>
                    <a:pt x="1183651" y="285829"/>
                    <a:pt x="1184742" y="297941"/>
                  </a:cubicBezTo>
                  <a:cubicBezTo>
                    <a:pt x="1179469" y="292746"/>
                    <a:pt x="1171617" y="291161"/>
                    <a:pt x="1164740" y="293915"/>
                  </a:cubicBezTo>
                  <a:cubicBezTo>
                    <a:pt x="1149089" y="302552"/>
                    <a:pt x="1173962" y="313722"/>
                    <a:pt x="1172728" y="323269"/>
                  </a:cubicBezTo>
                  <a:cubicBezTo>
                    <a:pt x="1171533" y="328750"/>
                    <a:pt x="1169013" y="333855"/>
                    <a:pt x="1165389" y="338141"/>
                  </a:cubicBezTo>
                  <a:lnTo>
                    <a:pt x="1150063" y="359378"/>
                  </a:lnTo>
                  <a:cubicBezTo>
                    <a:pt x="1146381" y="365580"/>
                    <a:pt x="1141055" y="370639"/>
                    <a:pt x="1134671" y="373990"/>
                  </a:cubicBezTo>
                  <a:cubicBezTo>
                    <a:pt x="1127956" y="377159"/>
                    <a:pt x="1119942" y="374282"/>
                    <a:pt x="1116780" y="367560"/>
                  </a:cubicBezTo>
                  <a:cubicBezTo>
                    <a:pt x="1116766" y="367541"/>
                    <a:pt x="1116760" y="367515"/>
                    <a:pt x="1116747" y="367495"/>
                  </a:cubicBezTo>
                  <a:cubicBezTo>
                    <a:pt x="1115123" y="361585"/>
                    <a:pt x="1119279" y="355806"/>
                    <a:pt x="1122332" y="350480"/>
                  </a:cubicBezTo>
                  <a:cubicBezTo>
                    <a:pt x="1125384" y="345155"/>
                    <a:pt x="1127073" y="337492"/>
                    <a:pt x="1122332" y="333725"/>
                  </a:cubicBezTo>
                  <a:cubicBezTo>
                    <a:pt x="1118630" y="330932"/>
                    <a:pt x="1112331" y="331777"/>
                    <a:pt x="1110188" y="327620"/>
                  </a:cubicBezTo>
                  <a:cubicBezTo>
                    <a:pt x="1108044" y="323464"/>
                    <a:pt x="1110967" y="320477"/>
                    <a:pt x="1111876" y="316840"/>
                  </a:cubicBezTo>
                  <a:cubicBezTo>
                    <a:pt x="1113402" y="309546"/>
                    <a:pt x="1108765" y="302390"/>
                    <a:pt x="1101485" y="300799"/>
                  </a:cubicBezTo>
                  <a:cubicBezTo>
                    <a:pt x="1084990" y="298006"/>
                    <a:pt x="1078755" y="331127"/>
                    <a:pt x="1074404" y="341518"/>
                  </a:cubicBezTo>
                  <a:lnTo>
                    <a:pt x="1070507" y="350740"/>
                  </a:lnTo>
                  <a:cubicBezTo>
                    <a:pt x="1061610" y="371782"/>
                    <a:pt x="1052713" y="392823"/>
                    <a:pt x="1044011" y="413865"/>
                  </a:cubicBezTo>
                  <a:lnTo>
                    <a:pt x="993225" y="397759"/>
                  </a:lnTo>
                  <a:cubicBezTo>
                    <a:pt x="990711" y="397272"/>
                    <a:pt x="988432" y="395966"/>
                    <a:pt x="986731" y="394057"/>
                  </a:cubicBezTo>
                  <a:cubicBezTo>
                    <a:pt x="984263" y="390420"/>
                    <a:pt x="986731" y="385484"/>
                    <a:pt x="988938" y="381783"/>
                  </a:cubicBezTo>
                  <a:cubicBezTo>
                    <a:pt x="997121" y="369833"/>
                    <a:pt x="1008097" y="359313"/>
                    <a:pt x="1012318" y="345480"/>
                  </a:cubicBezTo>
                  <a:cubicBezTo>
                    <a:pt x="1016539" y="331647"/>
                    <a:pt x="1009591" y="313008"/>
                    <a:pt x="995173" y="311774"/>
                  </a:cubicBezTo>
                  <a:cubicBezTo>
                    <a:pt x="983029" y="310865"/>
                    <a:pt x="966728" y="320996"/>
                    <a:pt x="961078" y="310216"/>
                  </a:cubicBezTo>
                  <a:cubicBezTo>
                    <a:pt x="969586" y="303267"/>
                    <a:pt x="954584" y="290733"/>
                    <a:pt x="944388" y="294174"/>
                  </a:cubicBezTo>
                  <a:cubicBezTo>
                    <a:pt x="934191" y="297617"/>
                    <a:pt x="924905" y="307163"/>
                    <a:pt x="914319" y="305994"/>
                  </a:cubicBezTo>
                  <a:cubicBezTo>
                    <a:pt x="911461" y="305254"/>
                    <a:pt x="908500" y="304988"/>
                    <a:pt x="905552" y="305215"/>
                  </a:cubicBezTo>
                  <a:cubicBezTo>
                    <a:pt x="899707" y="306449"/>
                    <a:pt x="897629" y="313528"/>
                    <a:pt x="895615" y="319178"/>
                  </a:cubicBezTo>
                  <a:cubicBezTo>
                    <a:pt x="888186" y="339388"/>
                    <a:pt x="869781" y="353519"/>
                    <a:pt x="848337" y="355481"/>
                  </a:cubicBezTo>
                  <a:cubicBezTo>
                    <a:pt x="838335" y="356260"/>
                    <a:pt x="825477" y="351130"/>
                    <a:pt x="826061" y="341064"/>
                  </a:cubicBezTo>
                  <a:cubicBezTo>
                    <a:pt x="826061" y="336387"/>
                    <a:pt x="829633" y="332361"/>
                    <a:pt x="830152" y="327685"/>
                  </a:cubicBezTo>
                  <a:cubicBezTo>
                    <a:pt x="831711" y="312813"/>
                    <a:pt x="807098" y="308592"/>
                    <a:pt x="803006" y="294174"/>
                  </a:cubicBezTo>
                  <a:cubicBezTo>
                    <a:pt x="800538" y="285342"/>
                    <a:pt x="806708" y="276770"/>
                    <a:pt x="810670" y="268522"/>
                  </a:cubicBezTo>
                  <a:cubicBezTo>
                    <a:pt x="818268" y="252676"/>
                    <a:pt x="818008" y="234037"/>
                    <a:pt x="824697" y="217802"/>
                  </a:cubicBezTo>
                  <a:cubicBezTo>
                    <a:pt x="831386" y="201566"/>
                    <a:pt x="850675" y="187408"/>
                    <a:pt x="865871" y="196500"/>
                  </a:cubicBezTo>
                  <a:cubicBezTo>
                    <a:pt x="873470" y="201046"/>
                    <a:pt x="877561" y="210203"/>
                    <a:pt x="885354" y="213840"/>
                  </a:cubicBezTo>
                  <a:cubicBezTo>
                    <a:pt x="907110" y="223711"/>
                    <a:pt x="934256" y="186304"/>
                    <a:pt x="951856" y="202540"/>
                  </a:cubicBezTo>
                  <a:cubicBezTo>
                    <a:pt x="954194" y="186564"/>
                    <a:pt x="978223" y="188577"/>
                    <a:pt x="992056" y="196825"/>
                  </a:cubicBezTo>
                  <a:cubicBezTo>
                    <a:pt x="1005889" y="205073"/>
                    <a:pt x="1025697" y="214359"/>
                    <a:pt x="1035698" y="201825"/>
                  </a:cubicBezTo>
                  <a:cubicBezTo>
                    <a:pt x="1043751" y="191759"/>
                    <a:pt x="1036932" y="175848"/>
                    <a:pt x="1042192" y="164353"/>
                  </a:cubicBezTo>
                  <a:cubicBezTo>
                    <a:pt x="1046738" y="153832"/>
                    <a:pt x="1059857" y="148312"/>
                    <a:pt x="1062519" y="137142"/>
                  </a:cubicBezTo>
                  <a:cubicBezTo>
                    <a:pt x="1063948" y="131427"/>
                    <a:pt x="1062519" y="125127"/>
                    <a:pt x="1064273" y="119607"/>
                  </a:cubicBezTo>
                  <a:cubicBezTo>
                    <a:pt x="1069598" y="105190"/>
                    <a:pt x="1096095" y="105125"/>
                    <a:pt x="1096744" y="89733"/>
                  </a:cubicBezTo>
                  <a:cubicBezTo>
                    <a:pt x="1096744" y="83629"/>
                    <a:pt x="1092523" y="77654"/>
                    <a:pt x="1093952" y="71679"/>
                  </a:cubicBezTo>
                  <a:cubicBezTo>
                    <a:pt x="1095342" y="67769"/>
                    <a:pt x="1098147" y="64529"/>
                    <a:pt x="1101810" y="62587"/>
                  </a:cubicBezTo>
                  <a:cubicBezTo>
                    <a:pt x="1110292" y="57100"/>
                    <a:pt x="1119994" y="53800"/>
                    <a:pt x="1130060" y="52976"/>
                  </a:cubicBezTo>
                  <a:cubicBezTo>
                    <a:pt x="869833" y="-114903"/>
                    <a:pt x="651104" y="169873"/>
                    <a:pt x="651104" y="169873"/>
                  </a:cubicBezTo>
                  <a:cubicBezTo>
                    <a:pt x="651104" y="169873"/>
                    <a:pt x="485954" y="-45154"/>
                    <a:pt x="271836" y="8684"/>
                  </a:cubicBezTo>
                  <a:cubicBezTo>
                    <a:pt x="271622" y="11555"/>
                    <a:pt x="270453" y="14276"/>
                    <a:pt x="268524" y="16413"/>
                  </a:cubicBezTo>
                  <a:cubicBezTo>
                    <a:pt x="280408" y="26284"/>
                    <a:pt x="304957" y="13035"/>
                    <a:pt x="310997" y="27258"/>
                  </a:cubicBezTo>
                  <a:cubicBezTo>
                    <a:pt x="313854" y="33752"/>
                    <a:pt x="309243" y="43039"/>
                    <a:pt x="314049" y="48624"/>
                  </a:cubicBezTo>
                  <a:cubicBezTo>
                    <a:pt x="320543" y="56028"/>
                    <a:pt x="331519" y="47520"/>
                    <a:pt x="340026" y="42715"/>
                  </a:cubicBezTo>
                  <a:cubicBezTo>
                    <a:pt x="345982" y="38987"/>
                    <a:pt x="353346" y="38292"/>
                    <a:pt x="359899" y="40831"/>
                  </a:cubicBezTo>
                  <a:cubicBezTo>
                    <a:pt x="366192" y="44338"/>
                    <a:pt x="369543" y="51475"/>
                    <a:pt x="368212" y="58561"/>
                  </a:cubicBezTo>
                  <a:cubicBezTo>
                    <a:pt x="381200" y="59145"/>
                    <a:pt x="415490" y="41805"/>
                    <a:pt x="417309" y="66289"/>
                  </a:cubicBezTo>
                  <a:cubicBezTo>
                    <a:pt x="417698" y="71939"/>
                    <a:pt x="416010" y="79278"/>
                    <a:pt x="421075" y="81875"/>
                  </a:cubicBezTo>
                  <a:cubicBezTo>
                    <a:pt x="427570" y="85122"/>
                    <a:pt x="436142" y="73693"/>
                    <a:pt x="441857" y="78433"/>
                  </a:cubicBezTo>
                  <a:cubicBezTo>
                    <a:pt x="447572" y="80706"/>
                    <a:pt x="446728" y="89603"/>
                    <a:pt x="442247" y="93825"/>
                  </a:cubicBezTo>
                  <a:cubicBezTo>
                    <a:pt x="437240" y="97293"/>
                    <a:pt x="431960" y="100352"/>
                    <a:pt x="426466" y="102982"/>
                  </a:cubicBezTo>
                  <a:cubicBezTo>
                    <a:pt x="419549" y="108775"/>
                    <a:pt x="414373" y="116373"/>
                    <a:pt x="411529" y="124932"/>
                  </a:cubicBezTo>
                  <a:cubicBezTo>
                    <a:pt x="412828" y="132986"/>
                    <a:pt x="420426" y="137921"/>
                    <a:pt x="426531" y="143441"/>
                  </a:cubicBezTo>
                  <a:cubicBezTo>
                    <a:pt x="432635" y="148961"/>
                    <a:pt x="437961" y="157794"/>
                    <a:pt x="433545" y="164613"/>
                  </a:cubicBezTo>
                  <a:cubicBezTo>
                    <a:pt x="431564" y="167178"/>
                    <a:pt x="428973" y="169211"/>
                    <a:pt x="426011" y="170523"/>
                  </a:cubicBezTo>
                  <a:lnTo>
                    <a:pt x="408931" y="180005"/>
                  </a:lnTo>
                  <a:cubicBezTo>
                    <a:pt x="399904" y="185005"/>
                    <a:pt x="389123" y="190071"/>
                    <a:pt x="379772" y="185655"/>
                  </a:cubicBezTo>
                  <a:cubicBezTo>
                    <a:pt x="371654" y="181823"/>
                    <a:pt x="368212" y="172666"/>
                    <a:pt x="364380" y="164288"/>
                  </a:cubicBezTo>
                  <a:cubicBezTo>
                    <a:pt x="360548" y="155910"/>
                    <a:pt x="353729" y="147598"/>
                    <a:pt x="344897" y="148507"/>
                  </a:cubicBezTo>
                  <a:cubicBezTo>
                    <a:pt x="341780" y="148507"/>
                    <a:pt x="338857" y="150260"/>
                    <a:pt x="335740" y="150260"/>
                  </a:cubicBezTo>
                  <a:cubicBezTo>
                    <a:pt x="325284" y="150260"/>
                    <a:pt x="318205" y="134220"/>
                    <a:pt x="308269" y="137596"/>
                  </a:cubicBezTo>
                  <a:cubicBezTo>
                    <a:pt x="301255" y="139999"/>
                    <a:pt x="301125" y="150585"/>
                    <a:pt x="305931" y="156300"/>
                  </a:cubicBezTo>
                  <a:cubicBezTo>
                    <a:pt x="311451" y="161249"/>
                    <a:pt x="317809" y="165184"/>
                    <a:pt x="324700" y="167925"/>
                  </a:cubicBezTo>
                  <a:cubicBezTo>
                    <a:pt x="331194" y="171562"/>
                    <a:pt x="337299" y="178056"/>
                    <a:pt x="336000" y="185330"/>
                  </a:cubicBezTo>
                  <a:cubicBezTo>
                    <a:pt x="334701" y="192604"/>
                    <a:pt x="324180" y="199552"/>
                    <a:pt x="326713" y="207410"/>
                  </a:cubicBezTo>
                  <a:cubicBezTo>
                    <a:pt x="338929" y="211677"/>
                    <a:pt x="352476" y="209450"/>
                    <a:pt x="362692" y="201501"/>
                  </a:cubicBezTo>
                  <a:cubicBezTo>
                    <a:pt x="366458" y="212216"/>
                    <a:pt x="355288" y="226179"/>
                    <a:pt x="363146" y="234362"/>
                  </a:cubicBezTo>
                  <a:cubicBezTo>
                    <a:pt x="371004" y="242545"/>
                    <a:pt x="386006" y="234362"/>
                    <a:pt x="392435" y="242609"/>
                  </a:cubicBezTo>
                  <a:cubicBezTo>
                    <a:pt x="394351" y="245675"/>
                    <a:pt x="395241" y="249266"/>
                    <a:pt x="394968" y="252871"/>
                  </a:cubicBezTo>
                  <a:cubicBezTo>
                    <a:pt x="395916" y="264197"/>
                    <a:pt x="393332" y="275542"/>
                    <a:pt x="387565" y="285342"/>
                  </a:cubicBezTo>
                  <a:cubicBezTo>
                    <a:pt x="381109" y="294421"/>
                    <a:pt x="369887" y="298805"/>
                    <a:pt x="358990" y="296513"/>
                  </a:cubicBezTo>
                  <a:cubicBezTo>
                    <a:pt x="357366" y="313657"/>
                    <a:pt x="335610" y="344181"/>
                    <a:pt x="315023" y="333920"/>
                  </a:cubicBezTo>
                  <a:cubicBezTo>
                    <a:pt x="308074" y="330413"/>
                    <a:pt x="302749" y="322815"/>
                    <a:pt x="294956" y="322620"/>
                  </a:cubicBezTo>
                  <a:cubicBezTo>
                    <a:pt x="287163" y="322425"/>
                    <a:pt x="281967" y="329114"/>
                    <a:pt x="276512" y="333725"/>
                  </a:cubicBezTo>
                  <a:cubicBezTo>
                    <a:pt x="268797" y="340752"/>
                    <a:pt x="257730" y="342726"/>
                    <a:pt x="248067" y="338791"/>
                  </a:cubicBezTo>
                  <a:cubicBezTo>
                    <a:pt x="238975" y="334115"/>
                    <a:pt x="235728" y="319697"/>
                    <a:pt x="243781" y="313463"/>
                  </a:cubicBezTo>
                  <a:cubicBezTo>
                    <a:pt x="246839" y="311807"/>
                    <a:pt x="249749" y="309897"/>
                    <a:pt x="252483" y="307748"/>
                  </a:cubicBezTo>
                  <a:cubicBezTo>
                    <a:pt x="258523" y="301253"/>
                    <a:pt x="249950" y="289564"/>
                    <a:pt x="240923" y="289693"/>
                  </a:cubicBezTo>
                  <a:cubicBezTo>
                    <a:pt x="231896" y="289823"/>
                    <a:pt x="224557" y="296642"/>
                    <a:pt x="218193" y="303072"/>
                  </a:cubicBezTo>
                  <a:cubicBezTo>
                    <a:pt x="217154" y="308917"/>
                    <a:pt x="216180" y="314697"/>
                    <a:pt x="215141" y="320541"/>
                  </a:cubicBezTo>
                  <a:cubicBezTo>
                    <a:pt x="202730" y="326678"/>
                    <a:pt x="187696" y="321600"/>
                    <a:pt x="181558" y="309189"/>
                  </a:cubicBezTo>
                  <a:cubicBezTo>
                    <a:pt x="180247" y="306540"/>
                    <a:pt x="179409" y="303676"/>
                    <a:pt x="179097" y="300734"/>
                  </a:cubicBezTo>
                  <a:cubicBezTo>
                    <a:pt x="179097" y="295408"/>
                    <a:pt x="180461" y="289369"/>
                    <a:pt x="177149" y="285148"/>
                  </a:cubicBezTo>
                  <a:cubicBezTo>
                    <a:pt x="173837" y="280926"/>
                    <a:pt x="167732" y="280991"/>
                    <a:pt x="162602" y="279692"/>
                  </a:cubicBezTo>
                  <a:cubicBezTo>
                    <a:pt x="148087" y="275036"/>
                    <a:pt x="140092" y="259495"/>
                    <a:pt x="144749" y="244980"/>
                  </a:cubicBezTo>
                  <a:cubicBezTo>
                    <a:pt x="145418" y="242895"/>
                    <a:pt x="146333" y="240901"/>
                    <a:pt x="147470" y="239038"/>
                  </a:cubicBezTo>
                  <a:cubicBezTo>
                    <a:pt x="151301" y="233583"/>
                    <a:pt x="157276" y="229491"/>
                    <a:pt x="159809" y="223322"/>
                  </a:cubicBezTo>
                  <a:cubicBezTo>
                    <a:pt x="165524" y="209099"/>
                    <a:pt x="150457" y="195591"/>
                    <a:pt x="137404" y="187538"/>
                  </a:cubicBezTo>
                  <a:cubicBezTo>
                    <a:pt x="133767" y="203254"/>
                    <a:pt x="100970" y="193383"/>
                    <a:pt x="98048" y="209294"/>
                  </a:cubicBezTo>
                  <a:cubicBezTo>
                    <a:pt x="96489" y="217866"/>
                    <a:pt x="106815" y="224490"/>
                    <a:pt x="107400" y="233258"/>
                  </a:cubicBezTo>
                  <a:cubicBezTo>
                    <a:pt x="108179" y="245662"/>
                    <a:pt x="90709" y="249883"/>
                    <a:pt x="78500" y="247416"/>
                  </a:cubicBezTo>
                  <a:cubicBezTo>
                    <a:pt x="66291" y="244948"/>
                    <a:pt x="50964" y="241506"/>
                    <a:pt x="43561" y="251572"/>
                  </a:cubicBezTo>
                  <a:cubicBezTo>
                    <a:pt x="41223" y="254689"/>
                    <a:pt x="40249" y="258716"/>
                    <a:pt x="37911" y="261833"/>
                  </a:cubicBezTo>
                  <a:cubicBezTo>
                    <a:pt x="32475" y="267769"/>
                    <a:pt x="23896" y="269639"/>
                    <a:pt x="16479" y="266509"/>
                  </a:cubicBezTo>
                  <a:cubicBezTo>
                    <a:pt x="13148" y="265242"/>
                    <a:pt x="10017" y="263495"/>
                    <a:pt x="7192" y="261313"/>
                  </a:cubicBezTo>
                  <a:cubicBezTo>
                    <a:pt x="-10732" y="338141"/>
                    <a:pt x="6478" y="421203"/>
                    <a:pt x="45379" y="503226"/>
                  </a:cubicBezTo>
                  <a:cubicBezTo>
                    <a:pt x="46158" y="503480"/>
                    <a:pt x="46964" y="503655"/>
                    <a:pt x="47782" y="503746"/>
                  </a:cubicBezTo>
                  <a:cubicBezTo>
                    <a:pt x="60771" y="504720"/>
                    <a:pt x="69928" y="482315"/>
                    <a:pt x="82202" y="487575"/>
                  </a:cubicBezTo>
                  <a:cubicBezTo>
                    <a:pt x="86553" y="489524"/>
                    <a:pt x="88696" y="494459"/>
                    <a:pt x="92788" y="497057"/>
                  </a:cubicBezTo>
                  <a:cubicBezTo>
                    <a:pt x="100776" y="502318"/>
                    <a:pt x="111556" y="496083"/>
                    <a:pt x="117466" y="488614"/>
                  </a:cubicBezTo>
                  <a:cubicBezTo>
                    <a:pt x="123376" y="481146"/>
                    <a:pt x="128182" y="471729"/>
                    <a:pt x="136949" y="468027"/>
                  </a:cubicBezTo>
                  <a:cubicBezTo>
                    <a:pt x="145716" y="464326"/>
                    <a:pt x="154743" y="467248"/>
                    <a:pt x="163576" y="465949"/>
                  </a:cubicBezTo>
                  <a:cubicBezTo>
                    <a:pt x="173265" y="463527"/>
                    <a:pt x="182292" y="458974"/>
                    <a:pt x="190008" y="452636"/>
                  </a:cubicBezTo>
                  <a:cubicBezTo>
                    <a:pt x="197788" y="446297"/>
                    <a:pt x="207445" y="442712"/>
                    <a:pt x="217478" y="442440"/>
                  </a:cubicBezTo>
                  <a:cubicBezTo>
                    <a:pt x="227415" y="443154"/>
                    <a:pt x="236961" y="452766"/>
                    <a:pt x="234364" y="462312"/>
                  </a:cubicBezTo>
                  <a:cubicBezTo>
                    <a:pt x="232221" y="469586"/>
                    <a:pt x="223908" y="474067"/>
                    <a:pt x="222544" y="481795"/>
                  </a:cubicBezTo>
                  <a:cubicBezTo>
                    <a:pt x="220920" y="491212"/>
                    <a:pt x="230857" y="498745"/>
                    <a:pt x="232416" y="508162"/>
                  </a:cubicBezTo>
                  <a:cubicBezTo>
                    <a:pt x="233844" y="516540"/>
                    <a:pt x="228389" y="524333"/>
                    <a:pt x="224882" y="532126"/>
                  </a:cubicBezTo>
                  <a:cubicBezTo>
                    <a:pt x="221375" y="539920"/>
                    <a:pt x="220791" y="551025"/>
                    <a:pt x="228389" y="554921"/>
                  </a:cubicBezTo>
                  <a:cubicBezTo>
                    <a:pt x="235987" y="558818"/>
                    <a:pt x="248392" y="554402"/>
                    <a:pt x="250600" y="562390"/>
                  </a:cubicBezTo>
                  <a:cubicBezTo>
                    <a:pt x="251054" y="565981"/>
                    <a:pt x="249690" y="569560"/>
                    <a:pt x="246963" y="571936"/>
                  </a:cubicBezTo>
                  <a:cubicBezTo>
                    <a:pt x="240663" y="579009"/>
                    <a:pt x="232454" y="584100"/>
                    <a:pt x="223323" y="586614"/>
                  </a:cubicBezTo>
                  <a:cubicBezTo>
                    <a:pt x="217069" y="587374"/>
                    <a:pt x="211082" y="589595"/>
                    <a:pt x="205854" y="593108"/>
                  </a:cubicBezTo>
                  <a:cubicBezTo>
                    <a:pt x="200210" y="599018"/>
                    <a:pt x="199769" y="608175"/>
                    <a:pt x="204815" y="614604"/>
                  </a:cubicBezTo>
                  <a:cubicBezTo>
                    <a:pt x="210146" y="620618"/>
                    <a:pt x="218407" y="623125"/>
                    <a:pt x="226181" y="621099"/>
                  </a:cubicBezTo>
                  <a:cubicBezTo>
                    <a:pt x="229870" y="619709"/>
                    <a:pt x="233740" y="618878"/>
                    <a:pt x="237676" y="618631"/>
                  </a:cubicBezTo>
                  <a:cubicBezTo>
                    <a:pt x="247807" y="619345"/>
                    <a:pt x="251379" y="632139"/>
                    <a:pt x="253197" y="642205"/>
                  </a:cubicBezTo>
                  <a:cubicBezTo>
                    <a:pt x="256315" y="659415"/>
                    <a:pt x="273070" y="670715"/>
                    <a:pt x="288851" y="658311"/>
                  </a:cubicBezTo>
                  <a:cubicBezTo>
                    <a:pt x="293033" y="653921"/>
                    <a:pt x="298229" y="650615"/>
                    <a:pt x="303983" y="648699"/>
                  </a:cubicBezTo>
                  <a:cubicBezTo>
                    <a:pt x="312555" y="647400"/>
                    <a:pt x="320154" y="655713"/>
                    <a:pt x="321388" y="664286"/>
                  </a:cubicBezTo>
                  <a:cubicBezTo>
                    <a:pt x="321784" y="672949"/>
                    <a:pt x="319926" y="681561"/>
                    <a:pt x="315997" y="689289"/>
                  </a:cubicBezTo>
                  <a:cubicBezTo>
                    <a:pt x="321940" y="692718"/>
                    <a:pt x="329324" y="692413"/>
                    <a:pt x="334961" y="688510"/>
                  </a:cubicBezTo>
                  <a:cubicBezTo>
                    <a:pt x="338585" y="685243"/>
                    <a:pt x="341910" y="681651"/>
                    <a:pt x="344897" y="677794"/>
                  </a:cubicBezTo>
                  <a:cubicBezTo>
                    <a:pt x="348034" y="673969"/>
                    <a:pt x="353067" y="672254"/>
                    <a:pt x="357886" y="673378"/>
                  </a:cubicBezTo>
                  <a:cubicBezTo>
                    <a:pt x="362432" y="675196"/>
                    <a:pt x="363276" y="683249"/>
                    <a:pt x="358535" y="684483"/>
                  </a:cubicBezTo>
                  <a:cubicBezTo>
                    <a:pt x="366718" y="685457"/>
                    <a:pt x="373018" y="676950"/>
                    <a:pt x="374966" y="668962"/>
                  </a:cubicBezTo>
                  <a:cubicBezTo>
                    <a:pt x="376914" y="660974"/>
                    <a:pt x="376849" y="652142"/>
                    <a:pt x="381460" y="645257"/>
                  </a:cubicBezTo>
                  <a:cubicBezTo>
                    <a:pt x="389604" y="635100"/>
                    <a:pt x="404437" y="633464"/>
                    <a:pt x="414601" y="641601"/>
                  </a:cubicBezTo>
                  <a:cubicBezTo>
                    <a:pt x="414971" y="641900"/>
                    <a:pt x="415334" y="642211"/>
                    <a:pt x="415685" y="642530"/>
                  </a:cubicBezTo>
                  <a:cubicBezTo>
                    <a:pt x="424933" y="652226"/>
                    <a:pt x="426901" y="666766"/>
                    <a:pt x="420556" y="678573"/>
                  </a:cubicBezTo>
                  <a:cubicBezTo>
                    <a:pt x="414906" y="689419"/>
                    <a:pt x="403671" y="701433"/>
                    <a:pt x="410490" y="711499"/>
                  </a:cubicBezTo>
                  <a:cubicBezTo>
                    <a:pt x="414256" y="716955"/>
                    <a:pt x="422050" y="718448"/>
                    <a:pt x="426011" y="723774"/>
                  </a:cubicBezTo>
                  <a:cubicBezTo>
                    <a:pt x="431012" y="730593"/>
                    <a:pt x="427765" y="740139"/>
                    <a:pt x="423803" y="747608"/>
                  </a:cubicBezTo>
                  <a:cubicBezTo>
                    <a:pt x="414477" y="765012"/>
                    <a:pt x="402092" y="780534"/>
                    <a:pt x="387240" y="793523"/>
                  </a:cubicBezTo>
                  <a:cubicBezTo>
                    <a:pt x="396183" y="797809"/>
                    <a:pt x="406528" y="797939"/>
                    <a:pt x="415620" y="794042"/>
                  </a:cubicBezTo>
                  <a:cubicBezTo>
                    <a:pt x="415101" y="798783"/>
                    <a:pt x="415620" y="811122"/>
                    <a:pt x="422115" y="812551"/>
                  </a:cubicBezTo>
                  <a:cubicBezTo>
                    <a:pt x="424388" y="813006"/>
                    <a:pt x="426725" y="812551"/>
                    <a:pt x="429064" y="812551"/>
                  </a:cubicBezTo>
                  <a:cubicBezTo>
                    <a:pt x="436012" y="813590"/>
                    <a:pt x="439130" y="822552"/>
                    <a:pt x="437181" y="829306"/>
                  </a:cubicBezTo>
                  <a:cubicBezTo>
                    <a:pt x="434428" y="835801"/>
                    <a:pt x="430512" y="841775"/>
                    <a:pt x="425622" y="846906"/>
                  </a:cubicBezTo>
                  <a:cubicBezTo>
                    <a:pt x="423842" y="848789"/>
                    <a:pt x="422881" y="851322"/>
                    <a:pt x="422959" y="853920"/>
                  </a:cubicBezTo>
                  <a:cubicBezTo>
                    <a:pt x="423933" y="860414"/>
                    <a:pt x="434454" y="859505"/>
                    <a:pt x="439130" y="864245"/>
                  </a:cubicBezTo>
                  <a:cubicBezTo>
                    <a:pt x="443806" y="868987"/>
                    <a:pt x="440299" y="877234"/>
                    <a:pt x="435233" y="882105"/>
                  </a:cubicBezTo>
                  <a:cubicBezTo>
                    <a:pt x="430167" y="886976"/>
                    <a:pt x="423413" y="889963"/>
                    <a:pt x="420751" y="896198"/>
                  </a:cubicBezTo>
                  <a:cubicBezTo>
                    <a:pt x="417179" y="904316"/>
                    <a:pt x="421855" y="913408"/>
                    <a:pt x="425557" y="921461"/>
                  </a:cubicBezTo>
                  <a:lnTo>
                    <a:pt x="426920" y="924773"/>
                  </a:lnTo>
                  <a:cubicBezTo>
                    <a:pt x="519205" y="989261"/>
                    <a:pt x="603241" y="1029071"/>
                    <a:pt x="650715" y="1029071"/>
                  </a:cubicBezTo>
                  <a:cubicBezTo>
                    <a:pt x="695395" y="1029071"/>
                    <a:pt x="772418" y="993873"/>
                    <a:pt x="858208" y="936008"/>
                  </a:cubicBezTo>
                  <a:cubicBezTo>
                    <a:pt x="855480" y="923019"/>
                    <a:pt x="873080" y="909576"/>
                    <a:pt x="872690" y="894834"/>
                  </a:cubicBezTo>
                  <a:cubicBezTo>
                    <a:pt x="872788" y="891522"/>
                    <a:pt x="871411" y="888340"/>
                    <a:pt x="868924" y="886132"/>
                  </a:cubicBezTo>
                  <a:cubicBezTo>
                    <a:pt x="860806" y="879638"/>
                    <a:pt x="850220" y="891911"/>
                    <a:pt x="839959" y="891782"/>
                  </a:cubicBezTo>
                  <a:cubicBezTo>
                    <a:pt x="829698" y="891652"/>
                    <a:pt x="823593" y="877105"/>
                    <a:pt x="828204" y="867428"/>
                  </a:cubicBezTo>
                  <a:cubicBezTo>
                    <a:pt x="832815" y="857751"/>
                    <a:pt x="843401" y="852491"/>
                    <a:pt x="853532" y="848919"/>
                  </a:cubicBezTo>
                  <a:cubicBezTo>
                    <a:pt x="859507" y="846776"/>
                    <a:pt x="867235" y="841775"/>
                    <a:pt x="864442" y="835931"/>
                  </a:cubicBezTo>
                  <a:cubicBezTo>
                    <a:pt x="862299" y="831515"/>
                    <a:pt x="855935" y="831774"/>
                    <a:pt x="851908" y="828982"/>
                  </a:cubicBezTo>
                  <a:cubicBezTo>
                    <a:pt x="845869" y="824695"/>
                    <a:pt x="847492" y="814889"/>
                    <a:pt x="852363" y="809499"/>
                  </a:cubicBezTo>
                  <a:cubicBezTo>
                    <a:pt x="857234" y="804108"/>
                    <a:pt x="864313" y="800731"/>
                    <a:pt x="869573" y="795471"/>
                  </a:cubicBezTo>
                  <a:cubicBezTo>
                    <a:pt x="874833" y="790210"/>
                    <a:pt x="877561" y="780989"/>
                    <a:pt x="872431" y="775663"/>
                  </a:cubicBezTo>
                  <a:cubicBezTo>
                    <a:pt x="867300" y="770338"/>
                    <a:pt x="859117" y="772546"/>
                    <a:pt x="853402" y="776378"/>
                  </a:cubicBezTo>
                  <a:cubicBezTo>
                    <a:pt x="848226" y="780924"/>
                    <a:pt x="842485" y="784755"/>
                    <a:pt x="836322" y="787808"/>
                  </a:cubicBezTo>
                  <a:cubicBezTo>
                    <a:pt x="825593" y="790730"/>
                    <a:pt x="814527" y="784366"/>
                    <a:pt x="811611" y="773650"/>
                  </a:cubicBezTo>
                  <a:cubicBezTo>
                    <a:pt x="811365" y="772741"/>
                    <a:pt x="811176" y="771832"/>
                    <a:pt x="811059" y="770857"/>
                  </a:cubicBezTo>
                  <a:cubicBezTo>
                    <a:pt x="804831" y="778651"/>
                    <a:pt x="796317" y="784366"/>
                    <a:pt x="786705" y="787093"/>
                  </a:cubicBezTo>
                  <a:cubicBezTo>
                    <a:pt x="776899" y="788847"/>
                    <a:pt x="765144" y="782807"/>
                    <a:pt x="764430" y="772871"/>
                  </a:cubicBezTo>
                  <a:cubicBezTo>
                    <a:pt x="763716" y="762935"/>
                    <a:pt x="775016" y="749946"/>
                    <a:pt x="767482" y="742347"/>
                  </a:cubicBezTo>
                  <a:cubicBezTo>
                    <a:pt x="761638" y="736438"/>
                    <a:pt x="749039" y="740205"/>
                    <a:pt x="745532" y="732736"/>
                  </a:cubicBezTo>
                  <a:cubicBezTo>
                    <a:pt x="742025" y="725267"/>
                    <a:pt x="754234" y="718838"/>
                    <a:pt x="758520" y="710915"/>
                  </a:cubicBezTo>
                  <a:cubicBezTo>
                    <a:pt x="762806" y="702992"/>
                    <a:pt x="756767" y="692211"/>
                    <a:pt x="750272" y="684613"/>
                  </a:cubicBezTo>
                  <a:cubicBezTo>
                    <a:pt x="741960" y="692796"/>
                    <a:pt x="723841" y="690198"/>
                    <a:pt x="716567" y="679417"/>
                  </a:cubicBezTo>
                  <a:cubicBezTo>
                    <a:pt x="707865" y="666429"/>
                    <a:pt x="710073" y="649414"/>
                    <a:pt x="713644" y="633957"/>
                  </a:cubicBezTo>
                  <a:cubicBezTo>
                    <a:pt x="715242" y="622501"/>
                    <a:pt x="720373" y="611831"/>
                    <a:pt x="728322" y="603434"/>
                  </a:cubicBezTo>
                  <a:cubicBezTo>
                    <a:pt x="738388" y="594667"/>
                    <a:pt x="754299" y="592588"/>
                    <a:pt x="760793" y="580704"/>
                  </a:cubicBezTo>
                  <a:cubicBezTo>
                    <a:pt x="764365" y="573755"/>
                    <a:pt x="763391" y="565377"/>
                    <a:pt x="765534" y="557844"/>
                  </a:cubicBezTo>
                  <a:cubicBezTo>
                    <a:pt x="773003" y="531477"/>
                    <a:pt x="812813" y="531087"/>
                    <a:pt x="834114" y="548232"/>
                  </a:cubicBezTo>
                  <a:cubicBezTo>
                    <a:pt x="838141" y="552311"/>
                    <a:pt x="842927" y="555558"/>
                    <a:pt x="848207" y="557779"/>
                  </a:cubicBezTo>
                  <a:cubicBezTo>
                    <a:pt x="865806" y="562845"/>
                    <a:pt x="888472" y="539855"/>
                    <a:pt x="900161" y="554142"/>
                  </a:cubicBezTo>
                  <a:cubicBezTo>
                    <a:pt x="906656" y="562130"/>
                    <a:pt x="901200" y="575249"/>
                    <a:pt x="907175" y="583561"/>
                  </a:cubicBezTo>
                  <a:cubicBezTo>
                    <a:pt x="918735" y="599732"/>
                    <a:pt x="951986" y="577067"/>
                    <a:pt x="961922" y="594342"/>
                  </a:cubicBezTo>
                  <a:cubicBezTo>
                    <a:pt x="966728" y="602654"/>
                    <a:pt x="960688" y="612916"/>
                    <a:pt x="960818" y="622462"/>
                  </a:cubicBezTo>
                  <a:cubicBezTo>
                    <a:pt x="962085" y="635529"/>
                    <a:pt x="973696" y="645095"/>
                    <a:pt x="986763" y="643835"/>
                  </a:cubicBezTo>
                  <a:cubicBezTo>
                    <a:pt x="988542" y="643660"/>
                    <a:pt x="990296" y="643290"/>
                    <a:pt x="991991" y="642725"/>
                  </a:cubicBezTo>
                  <a:cubicBezTo>
                    <a:pt x="1005045" y="636769"/>
                    <a:pt x="1010792" y="621358"/>
                    <a:pt x="1004837" y="608305"/>
                  </a:cubicBezTo>
                  <a:cubicBezTo>
                    <a:pt x="1004525" y="607623"/>
                    <a:pt x="1004181" y="606947"/>
                    <a:pt x="1003811" y="606291"/>
                  </a:cubicBezTo>
                  <a:cubicBezTo>
                    <a:pt x="1001148" y="601875"/>
                    <a:pt x="997316" y="597589"/>
                    <a:pt x="997316" y="592459"/>
                  </a:cubicBezTo>
                  <a:cubicBezTo>
                    <a:pt x="998343" y="588082"/>
                    <a:pt x="1001018" y="584263"/>
                    <a:pt x="1004785" y="581808"/>
                  </a:cubicBezTo>
                  <a:cubicBezTo>
                    <a:pt x="1022579" y="567066"/>
                    <a:pt x="1044270" y="551285"/>
                    <a:pt x="1066611" y="557130"/>
                  </a:cubicBezTo>
                  <a:cubicBezTo>
                    <a:pt x="1081808" y="561156"/>
                    <a:pt x="1092978" y="574339"/>
                    <a:pt x="1107655" y="579989"/>
                  </a:cubicBezTo>
                  <a:cubicBezTo>
                    <a:pt x="1142919" y="593498"/>
                    <a:pt x="1178443" y="559468"/>
                    <a:pt x="1216110" y="556415"/>
                  </a:cubicBezTo>
                  <a:cubicBezTo>
                    <a:pt x="1215720" y="565118"/>
                    <a:pt x="1214811" y="573794"/>
                    <a:pt x="1213383" y="582392"/>
                  </a:cubicBezTo>
                  <a:cubicBezTo>
                    <a:pt x="1260141" y="508942"/>
                    <a:pt x="1292613" y="433023"/>
                    <a:pt x="1300601" y="359443"/>
                  </a:cubicBezTo>
                  <a:cubicBezTo>
                    <a:pt x="1293645" y="360319"/>
                    <a:pt x="1286865" y="356838"/>
                    <a:pt x="1283521" y="3506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2473232" y="2580361"/>
              <a:ext cx="772447" cy="557574"/>
            </a:xfrm>
            <a:custGeom>
              <a:avLst/>
              <a:gdLst/>
              <a:ahLst/>
              <a:cxnLst/>
              <a:rect l="l" t="t" r="r" b="b"/>
              <a:pathLst>
                <a:path w="499966" h="360889" extrusionOk="0">
                  <a:moveTo>
                    <a:pt x="425712" y="84425"/>
                  </a:moveTo>
                  <a:cubicBezTo>
                    <a:pt x="396767" y="52232"/>
                    <a:pt x="363834" y="23859"/>
                    <a:pt x="327712" y="-1"/>
                  </a:cubicBezTo>
                  <a:cubicBezTo>
                    <a:pt x="317646" y="824"/>
                    <a:pt x="307944" y="4123"/>
                    <a:pt x="299462" y="9610"/>
                  </a:cubicBezTo>
                  <a:cubicBezTo>
                    <a:pt x="295800" y="11552"/>
                    <a:pt x="292994" y="14793"/>
                    <a:pt x="291604" y="18703"/>
                  </a:cubicBezTo>
                  <a:cubicBezTo>
                    <a:pt x="290175" y="24677"/>
                    <a:pt x="294721" y="30652"/>
                    <a:pt x="294397" y="36757"/>
                  </a:cubicBezTo>
                  <a:cubicBezTo>
                    <a:pt x="293488" y="52148"/>
                    <a:pt x="266991" y="52213"/>
                    <a:pt x="261925" y="66631"/>
                  </a:cubicBezTo>
                  <a:cubicBezTo>
                    <a:pt x="259847" y="72151"/>
                    <a:pt x="261925" y="78450"/>
                    <a:pt x="260172" y="84165"/>
                  </a:cubicBezTo>
                  <a:cubicBezTo>
                    <a:pt x="257509" y="95335"/>
                    <a:pt x="244391" y="100855"/>
                    <a:pt x="239844" y="111376"/>
                  </a:cubicBezTo>
                  <a:cubicBezTo>
                    <a:pt x="234779" y="123196"/>
                    <a:pt x="241598" y="138782"/>
                    <a:pt x="233350" y="148849"/>
                  </a:cubicBezTo>
                  <a:cubicBezTo>
                    <a:pt x="223349" y="161383"/>
                    <a:pt x="203541" y="152096"/>
                    <a:pt x="189708" y="143848"/>
                  </a:cubicBezTo>
                  <a:cubicBezTo>
                    <a:pt x="175876" y="135600"/>
                    <a:pt x="151846" y="133587"/>
                    <a:pt x="149509" y="149563"/>
                  </a:cubicBezTo>
                  <a:cubicBezTo>
                    <a:pt x="131909" y="133327"/>
                    <a:pt x="104763" y="170734"/>
                    <a:pt x="83007" y="160863"/>
                  </a:cubicBezTo>
                  <a:cubicBezTo>
                    <a:pt x="74954" y="157226"/>
                    <a:pt x="70862" y="147875"/>
                    <a:pt x="63524" y="143523"/>
                  </a:cubicBezTo>
                  <a:cubicBezTo>
                    <a:pt x="48457" y="134431"/>
                    <a:pt x="28974" y="148524"/>
                    <a:pt x="22350" y="164825"/>
                  </a:cubicBezTo>
                  <a:cubicBezTo>
                    <a:pt x="15725" y="181125"/>
                    <a:pt x="15855" y="199699"/>
                    <a:pt x="8322" y="215545"/>
                  </a:cubicBezTo>
                  <a:cubicBezTo>
                    <a:pt x="4360" y="223793"/>
                    <a:pt x="-1809" y="232365"/>
                    <a:pt x="659" y="241198"/>
                  </a:cubicBezTo>
                  <a:cubicBezTo>
                    <a:pt x="4750" y="255615"/>
                    <a:pt x="29364" y="259837"/>
                    <a:pt x="27805" y="274708"/>
                  </a:cubicBezTo>
                  <a:cubicBezTo>
                    <a:pt x="27285" y="279385"/>
                    <a:pt x="23973" y="283411"/>
                    <a:pt x="23714" y="288087"/>
                  </a:cubicBezTo>
                  <a:cubicBezTo>
                    <a:pt x="23129" y="298153"/>
                    <a:pt x="35988" y="303284"/>
                    <a:pt x="45989" y="302504"/>
                  </a:cubicBezTo>
                  <a:cubicBezTo>
                    <a:pt x="67433" y="300543"/>
                    <a:pt x="85838" y="286411"/>
                    <a:pt x="93268" y="266201"/>
                  </a:cubicBezTo>
                  <a:cubicBezTo>
                    <a:pt x="95281" y="260551"/>
                    <a:pt x="97359" y="253212"/>
                    <a:pt x="103204" y="252238"/>
                  </a:cubicBezTo>
                  <a:cubicBezTo>
                    <a:pt x="106152" y="252011"/>
                    <a:pt x="109114" y="252277"/>
                    <a:pt x="111971" y="253017"/>
                  </a:cubicBezTo>
                  <a:cubicBezTo>
                    <a:pt x="122882" y="254122"/>
                    <a:pt x="131454" y="244575"/>
                    <a:pt x="142040" y="241198"/>
                  </a:cubicBezTo>
                  <a:cubicBezTo>
                    <a:pt x="152626" y="237821"/>
                    <a:pt x="167238" y="250290"/>
                    <a:pt x="158730" y="257239"/>
                  </a:cubicBezTo>
                  <a:cubicBezTo>
                    <a:pt x="164380" y="268020"/>
                    <a:pt x="180681" y="257888"/>
                    <a:pt x="192826" y="258797"/>
                  </a:cubicBezTo>
                  <a:cubicBezTo>
                    <a:pt x="207243" y="259837"/>
                    <a:pt x="214192" y="278605"/>
                    <a:pt x="209971" y="292503"/>
                  </a:cubicBezTo>
                  <a:cubicBezTo>
                    <a:pt x="205749" y="306401"/>
                    <a:pt x="194774" y="316857"/>
                    <a:pt x="186591" y="328806"/>
                  </a:cubicBezTo>
                  <a:cubicBezTo>
                    <a:pt x="184123" y="332508"/>
                    <a:pt x="181915" y="337443"/>
                    <a:pt x="184383" y="341081"/>
                  </a:cubicBezTo>
                  <a:cubicBezTo>
                    <a:pt x="186084" y="342990"/>
                    <a:pt x="188364" y="344295"/>
                    <a:pt x="190877" y="344782"/>
                  </a:cubicBezTo>
                  <a:lnTo>
                    <a:pt x="241663" y="360888"/>
                  </a:lnTo>
                  <a:cubicBezTo>
                    <a:pt x="250365" y="339847"/>
                    <a:pt x="259262" y="318805"/>
                    <a:pt x="268160" y="297763"/>
                  </a:cubicBezTo>
                  <a:lnTo>
                    <a:pt x="272056" y="288541"/>
                  </a:lnTo>
                  <a:cubicBezTo>
                    <a:pt x="276407" y="278151"/>
                    <a:pt x="282642" y="245029"/>
                    <a:pt x="299138" y="247822"/>
                  </a:cubicBezTo>
                  <a:cubicBezTo>
                    <a:pt x="306418" y="249413"/>
                    <a:pt x="311055" y="256570"/>
                    <a:pt x="309528" y="263863"/>
                  </a:cubicBezTo>
                  <a:cubicBezTo>
                    <a:pt x="308619" y="267500"/>
                    <a:pt x="306152" y="271331"/>
                    <a:pt x="307840" y="274643"/>
                  </a:cubicBezTo>
                  <a:cubicBezTo>
                    <a:pt x="309528" y="277956"/>
                    <a:pt x="316283" y="277956"/>
                    <a:pt x="319984" y="280748"/>
                  </a:cubicBezTo>
                  <a:cubicBezTo>
                    <a:pt x="324920" y="284385"/>
                    <a:pt x="323232" y="292178"/>
                    <a:pt x="319984" y="297504"/>
                  </a:cubicBezTo>
                  <a:cubicBezTo>
                    <a:pt x="316737" y="302829"/>
                    <a:pt x="312775" y="308609"/>
                    <a:pt x="314399" y="314519"/>
                  </a:cubicBezTo>
                  <a:cubicBezTo>
                    <a:pt x="317529" y="321253"/>
                    <a:pt x="325524" y="324176"/>
                    <a:pt x="332258" y="321045"/>
                  </a:cubicBezTo>
                  <a:cubicBezTo>
                    <a:pt x="332278" y="321032"/>
                    <a:pt x="332304" y="321026"/>
                    <a:pt x="332323" y="321013"/>
                  </a:cubicBezTo>
                  <a:cubicBezTo>
                    <a:pt x="338708" y="317662"/>
                    <a:pt x="344033" y="312603"/>
                    <a:pt x="347715" y="306401"/>
                  </a:cubicBezTo>
                  <a:lnTo>
                    <a:pt x="363041" y="285164"/>
                  </a:lnTo>
                  <a:cubicBezTo>
                    <a:pt x="366666" y="280878"/>
                    <a:pt x="369185" y="275774"/>
                    <a:pt x="370380" y="270292"/>
                  </a:cubicBezTo>
                  <a:cubicBezTo>
                    <a:pt x="371614" y="260745"/>
                    <a:pt x="346741" y="249575"/>
                    <a:pt x="362392" y="240938"/>
                  </a:cubicBezTo>
                  <a:cubicBezTo>
                    <a:pt x="369270" y="238184"/>
                    <a:pt x="377121" y="239769"/>
                    <a:pt x="382395" y="244964"/>
                  </a:cubicBezTo>
                  <a:cubicBezTo>
                    <a:pt x="381304" y="232853"/>
                    <a:pt x="387071" y="221150"/>
                    <a:pt x="397332" y="214636"/>
                  </a:cubicBezTo>
                  <a:cubicBezTo>
                    <a:pt x="408132" y="208551"/>
                    <a:pt x="421809" y="212045"/>
                    <a:pt x="428374" y="222559"/>
                  </a:cubicBezTo>
                  <a:cubicBezTo>
                    <a:pt x="433700" y="232755"/>
                    <a:pt x="429154" y="244964"/>
                    <a:pt x="426426" y="256135"/>
                  </a:cubicBezTo>
                  <a:cubicBezTo>
                    <a:pt x="423699" y="267305"/>
                    <a:pt x="424348" y="282112"/>
                    <a:pt x="434804" y="286788"/>
                  </a:cubicBezTo>
                  <a:cubicBezTo>
                    <a:pt x="442078" y="290100"/>
                    <a:pt x="450390" y="286788"/>
                    <a:pt x="458183" y="285099"/>
                  </a:cubicBezTo>
                  <a:cubicBezTo>
                    <a:pt x="465977" y="283411"/>
                    <a:pt x="476043" y="283930"/>
                    <a:pt x="479290" y="291204"/>
                  </a:cubicBezTo>
                  <a:cubicBezTo>
                    <a:pt x="480199" y="293217"/>
                    <a:pt x="480394" y="295360"/>
                    <a:pt x="481173" y="297698"/>
                  </a:cubicBezTo>
                  <a:cubicBezTo>
                    <a:pt x="484583" y="303738"/>
                    <a:pt x="491311" y="307102"/>
                    <a:pt x="498188" y="306206"/>
                  </a:cubicBezTo>
                  <a:cubicBezTo>
                    <a:pt x="506696" y="226975"/>
                    <a:pt x="486823" y="150797"/>
                    <a:pt x="425712" y="84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2393965" y="3545536"/>
              <a:ext cx="21873" cy="18361"/>
            </a:xfrm>
            <a:custGeom>
              <a:avLst/>
              <a:gdLst/>
              <a:ahLst/>
              <a:cxnLst/>
              <a:rect l="l" t="t" r="r" b="b"/>
              <a:pathLst>
                <a:path w="14157" h="11884" extrusionOk="0">
                  <a:moveTo>
                    <a:pt x="3145" y="-1"/>
                  </a:moveTo>
                  <a:cubicBezTo>
                    <a:pt x="2548" y="2006"/>
                    <a:pt x="1509" y="3850"/>
                    <a:pt x="93" y="5389"/>
                  </a:cubicBezTo>
                  <a:lnTo>
                    <a:pt x="14251" y="11884"/>
                  </a:lnTo>
                  <a:cubicBezTo>
                    <a:pt x="13971" y="5733"/>
                    <a:pt x="9263" y="694"/>
                    <a:pt x="3145" y="-1"/>
                  </a:cubicBezTo>
                  <a:close/>
                </a:path>
              </a:pathLst>
            </a:custGeom>
            <a:solidFill>
              <a:srgbClr val="00C1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2331291" y="3326296"/>
              <a:ext cx="780188" cy="617031"/>
            </a:xfrm>
            <a:custGeom>
              <a:avLst/>
              <a:gdLst/>
              <a:ahLst/>
              <a:cxnLst/>
              <a:rect l="l" t="t" r="r" b="b"/>
              <a:pathLst>
                <a:path w="504976" h="399373" extrusionOk="0">
                  <a:moveTo>
                    <a:pt x="397134" y="43225"/>
                  </a:moveTo>
                  <a:cubicBezTo>
                    <a:pt x="382457" y="37575"/>
                    <a:pt x="371157" y="24391"/>
                    <a:pt x="356090" y="20364"/>
                  </a:cubicBezTo>
                  <a:cubicBezTo>
                    <a:pt x="333749" y="14520"/>
                    <a:pt x="312058" y="30301"/>
                    <a:pt x="294264" y="45043"/>
                  </a:cubicBezTo>
                  <a:cubicBezTo>
                    <a:pt x="290497" y="47498"/>
                    <a:pt x="287822" y="51316"/>
                    <a:pt x="286795" y="55694"/>
                  </a:cubicBezTo>
                  <a:cubicBezTo>
                    <a:pt x="286341" y="60824"/>
                    <a:pt x="290432" y="65110"/>
                    <a:pt x="293290" y="69526"/>
                  </a:cubicBezTo>
                  <a:cubicBezTo>
                    <a:pt x="300206" y="82093"/>
                    <a:pt x="295621" y="97894"/>
                    <a:pt x="283055" y="104810"/>
                  </a:cubicBezTo>
                  <a:cubicBezTo>
                    <a:pt x="282470" y="105128"/>
                    <a:pt x="281879" y="105427"/>
                    <a:pt x="281275" y="105700"/>
                  </a:cubicBezTo>
                  <a:cubicBezTo>
                    <a:pt x="268819" y="109850"/>
                    <a:pt x="255363" y="103115"/>
                    <a:pt x="251213" y="90665"/>
                  </a:cubicBezTo>
                  <a:cubicBezTo>
                    <a:pt x="250648" y="88971"/>
                    <a:pt x="250271" y="87217"/>
                    <a:pt x="250102" y="85438"/>
                  </a:cubicBezTo>
                  <a:cubicBezTo>
                    <a:pt x="250102" y="75891"/>
                    <a:pt x="256012" y="65955"/>
                    <a:pt x="251207" y="57317"/>
                  </a:cubicBezTo>
                  <a:cubicBezTo>
                    <a:pt x="241270" y="40172"/>
                    <a:pt x="208019" y="62707"/>
                    <a:pt x="196459" y="46537"/>
                  </a:cubicBezTo>
                  <a:cubicBezTo>
                    <a:pt x="190485" y="38224"/>
                    <a:pt x="195875" y="25106"/>
                    <a:pt x="189446" y="17117"/>
                  </a:cubicBezTo>
                  <a:cubicBezTo>
                    <a:pt x="178016" y="2830"/>
                    <a:pt x="155351" y="25820"/>
                    <a:pt x="137491" y="20754"/>
                  </a:cubicBezTo>
                  <a:cubicBezTo>
                    <a:pt x="132347" y="18656"/>
                    <a:pt x="127652" y="15591"/>
                    <a:pt x="123658" y="11727"/>
                  </a:cubicBezTo>
                  <a:cubicBezTo>
                    <a:pt x="102357" y="-5418"/>
                    <a:pt x="62547" y="-5028"/>
                    <a:pt x="55078" y="21339"/>
                  </a:cubicBezTo>
                  <a:cubicBezTo>
                    <a:pt x="52935" y="28872"/>
                    <a:pt x="53909" y="37250"/>
                    <a:pt x="50337" y="44199"/>
                  </a:cubicBezTo>
                  <a:cubicBezTo>
                    <a:pt x="44168" y="56083"/>
                    <a:pt x="28062" y="58161"/>
                    <a:pt x="17866" y="66929"/>
                  </a:cubicBezTo>
                  <a:cubicBezTo>
                    <a:pt x="9917" y="75326"/>
                    <a:pt x="4786" y="85996"/>
                    <a:pt x="3188" y="97452"/>
                  </a:cubicBezTo>
                  <a:cubicBezTo>
                    <a:pt x="-254" y="112584"/>
                    <a:pt x="-2591" y="129924"/>
                    <a:pt x="6111" y="142912"/>
                  </a:cubicBezTo>
                  <a:cubicBezTo>
                    <a:pt x="13385" y="153693"/>
                    <a:pt x="31504" y="156290"/>
                    <a:pt x="39817" y="148108"/>
                  </a:cubicBezTo>
                  <a:lnTo>
                    <a:pt x="38648" y="146809"/>
                  </a:lnTo>
                  <a:lnTo>
                    <a:pt x="40336" y="147588"/>
                  </a:lnTo>
                  <a:cubicBezTo>
                    <a:pt x="41752" y="146049"/>
                    <a:pt x="42791" y="144205"/>
                    <a:pt x="43388" y="142198"/>
                  </a:cubicBezTo>
                  <a:cubicBezTo>
                    <a:pt x="49460" y="142886"/>
                    <a:pt x="54149" y="147848"/>
                    <a:pt x="54494" y="153953"/>
                  </a:cubicBezTo>
                  <a:lnTo>
                    <a:pt x="40336" y="147458"/>
                  </a:lnTo>
                  <a:lnTo>
                    <a:pt x="39817" y="147978"/>
                  </a:lnTo>
                  <a:cubicBezTo>
                    <a:pt x="46311" y="155576"/>
                    <a:pt x="52805" y="165577"/>
                    <a:pt x="48064" y="174280"/>
                  </a:cubicBezTo>
                  <a:cubicBezTo>
                    <a:pt x="43324" y="182982"/>
                    <a:pt x="31374" y="187983"/>
                    <a:pt x="35076" y="196101"/>
                  </a:cubicBezTo>
                  <a:cubicBezTo>
                    <a:pt x="38777" y="204219"/>
                    <a:pt x="51182" y="199802"/>
                    <a:pt x="57026" y="205713"/>
                  </a:cubicBezTo>
                  <a:cubicBezTo>
                    <a:pt x="64560" y="213311"/>
                    <a:pt x="53260" y="225520"/>
                    <a:pt x="53974" y="236235"/>
                  </a:cubicBezTo>
                  <a:cubicBezTo>
                    <a:pt x="54689" y="246951"/>
                    <a:pt x="66443" y="252212"/>
                    <a:pt x="76250" y="250458"/>
                  </a:cubicBezTo>
                  <a:cubicBezTo>
                    <a:pt x="85861" y="247731"/>
                    <a:pt x="94375" y="242016"/>
                    <a:pt x="100603" y="234222"/>
                  </a:cubicBezTo>
                  <a:cubicBezTo>
                    <a:pt x="101974" y="245263"/>
                    <a:pt x="112027" y="253121"/>
                    <a:pt x="123061" y="251757"/>
                  </a:cubicBezTo>
                  <a:cubicBezTo>
                    <a:pt x="124009" y="251627"/>
                    <a:pt x="124944" y="251432"/>
                    <a:pt x="125866" y="251173"/>
                  </a:cubicBezTo>
                  <a:cubicBezTo>
                    <a:pt x="132029" y="248120"/>
                    <a:pt x="137770" y="244289"/>
                    <a:pt x="142946" y="239743"/>
                  </a:cubicBezTo>
                  <a:cubicBezTo>
                    <a:pt x="148661" y="235911"/>
                    <a:pt x="157104" y="234158"/>
                    <a:pt x="161975" y="239028"/>
                  </a:cubicBezTo>
                  <a:cubicBezTo>
                    <a:pt x="166845" y="243899"/>
                    <a:pt x="164313" y="253576"/>
                    <a:pt x="159117" y="258836"/>
                  </a:cubicBezTo>
                  <a:cubicBezTo>
                    <a:pt x="153922" y="264096"/>
                    <a:pt x="146843" y="267279"/>
                    <a:pt x="141907" y="272864"/>
                  </a:cubicBezTo>
                  <a:cubicBezTo>
                    <a:pt x="136971" y="278449"/>
                    <a:pt x="135413" y="288255"/>
                    <a:pt x="141453" y="292347"/>
                  </a:cubicBezTo>
                  <a:cubicBezTo>
                    <a:pt x="145479" y="295139"/>
                    <a:pt x="151844" y="294879"/>
                    <a:pt x="153987" y="299295"/>
                  </a:cubicBezTo>
                  <a:cubicBezTo>
                    <a:pt x="156779" y="305011"/>
                    <a:pt x="149051" y="310011"/>
                    <a:pt x="143076" y="312284"/>
                  </a:cubicBezTo>
                  <a:cubicBezTo>
                    <a:pt x="132945" y="315856"/>
                    <a:pt x="122359" y="321052"/>
                    <a:pt x="117748" y="330793"/>
                  </a:cubicBezTo>
                  <a:cubicBezTo>
                    <a:pt x="113137" y="340535"/>
                    <a:pt x="118787" y="355017"/>
                    <a:pt x="129503" y="355147"/>
                  </a:cubicBezTo>
                  <a:cubicBezTo>
                    <a:pt x="140219" y="355277"/>
                    <a:pt x="150350" y="343197"/>
                    <a:pt x="158468" y="349497"/>
                  </a:cubicBezTo>
                  <a:cubicBezTo>
                    <a:pt x="160955" y="351705"/>
                    <a:pt x="162332" y="354887"/>
                    <a:pt x="162234" y="358199"/>
                  </a:cubicBezTo>
                  <a:cubicBezTo>
                    <a:pt x="162624" y="372941"/>
                    <a:pt x="145025" y="386644"/>
                    <a:pt x="147752" y="399373"/>
                  </a:cubicBezTo>
                  <a:cubicBezTo>
                    <a:pt x="271144" y="316051"/>
                    <a:pt x="412915" y="185645"/>
                    <a:pt x="502342" y="45497"/>
                  </a:cubicBezTo>
                  <a:cubicBezTo>
                    <a:pt x="503764" y="36899"/>
                    <a:pt x="504680" y="28223"/>
                    <a:pt x="505069" y="19520"/>
                  </a:cubicBezTo>
                  <a:cubicBezTo>
                    <a:pt x="467922" y="22702"/>
                    <a:pt x="432398" y="56733"/>
                    <a:pt x="397134" y="43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2446733" y="2598559"/>
              <a:ext cx="155747" cy="71405"/>
            </a:xfrm>
            <a:custGeom>
              <a:avLst/>
              <a:gdLst/>
              <a:ahLst/>
              <a:cxnLst/>
              <a:rect l="l" t="t" r="r" b="b"/>
              <a:pathLst>
                <a:path w="100807" h="46217" extrusionOk="0">
                  <a:moveTo>
                    <a:pt x="7253" y="6450"/>
                  </a:moveTo>
                  <a:cubicBezTo>
                    <a:pt x="10701" y="4053"/>
                    <a:pt x="14656" y="2495"/>
                    <a:pt x="18813" y="1904"/>
                  </a:cubicBezTo>
                  <a:cubicBezTo>
                    <a:pt x="34581" y="-1357"/>
                    <a:pt x="50934" y="-421"/>
                    <a:pt x="66221" y="4631"/>
                  </a:cubicBezTo>
                  <a:cubicBezTo>
                    <a:pt x="83236" y="10365"/>
                    <a:pt x="96257" y="24238"/>
                    <a:pt x="100901" y="41584"/>
                  </a:cubicBezTo>
                  <a:cubicBezTo>
                    <a:pt x="99829" y="44552"/>
                    <a:pt x="96907" y="46442"/>
                    <a:pt x="93757" y="46195"/>
                  </a:cubicBezTo>
                  <a:cubicBezTo>
                    <a:pt x="90685" y="45870"/>
                    <a:pt x="87698" y="45013"/>
                    <a:pt x="84925" y="43662"/>
                  </a:cubicBezTo>
                  <a:cubicBezTo>
                    <a:pt x="66936" y="37168"/>
                    <a:pt x="46738" y="39765"/>
                    <a:pt x="28035" y="44441"/>
                  </a:cubicBezTo>
                  <a:cubicBezTo>
                    <a:pt x="24450" y="45578"/>
                    <a:pt x="20690" y="46084"/>
                    <a:pt x="16929" y="45935"/>
                  </a:cubicBezTo>
                  <a:cubicBezTo>
                    <a:pt x="6409" y="44896"/>
                    <a:pt x="-281" y="32947"/>
                    <a:pt x="109" y="22555"/>
                  </a:cubicBezTo>
                  <a:cubicBezTo>
                    <a:pt x="5" y="16399"/>
                    <a:pt x="2616" y="10502"/>
                    <a:pt x="7253" y="6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1917339" y="2634195"/>
              <a:ext cx="155747" cy="71331"/>
            </a:xfrm>
            <a:custGeom>
              <a:avLst/>
              <a:gdLst/>
              <a:ahLst/>
              <a:cxnLst/>
              <a:rect l="l" t="t" r="r" b="b"/>
              <a:pathLst>
                <a:path w="100807" h="46169" extrusionOk="0">
                  <a:moveTo>
                    <a:pt x="93741" y="6402"/>
                  </a:moveTo>
                  <a:cubicBezTo>
                    <a:pt x="90293" y="4005"/>
                    <a:pt x="86337" y="2446"/>
                    <a:pt x="82181" y="1855"/>
                  </a:cubicBezTo>
                  <a:cubicBezTo>
                    <a:pt x="66406" y="-1353"/>
                    <a:pt x="50067" y="-392"/>
                    <a:pt x="34773" y="4648"/>
                  </a:cubicBezTo>
                  <a:cubicBezTo>
                    <a:pt x="17751" y="10344"/>
                    <a:pt x="4723" y="24196"/>
                    <a:pt x="93" y="41536"/>
                  </a:cubicBezTo>
                  <a:cubicBezTo>
                    <a:pt x="1165" y="44504"/>
                    <a:pt x="4087" y="46394"/>
                    <a:pt x="7237" y="46147"/>
                  </a:cubicBezTo>
                  <a:cubicBezTo>
                    <a:pt x="10309" y="45822"/>
                    <a:pt x="13296" y="44965"/>
                    <a:pt x="16069" y="43614"/>
                  </a:cubicBezTo>
                  <a:cubicBezTo>
                    <a:pt x="34058" y="36795"/>
                    <a:pt x="54256" y="39782"/>
                    <a:pt x="72959" y="44393"/>
                  </a:cubicBezTo>
                  <a:cubicBezTo>
                    <a:pt x="76544" y="45530"/>
                    <a:pt x="80304" y="46037"/>
                    <a:pt x="84064" y="45887"/>
                  </a:cubicBezTo>
                  <a:cubicBezTo>
                    <a:pt x="94585" y="44848"/>
                    <a:pt x="101274" y="32898"/>
                    <a:pt x="100885" y="22507"/>
                  </a:cubicBezTo>
                  <a:cubicBezTo>
                    <a:pt x="100982" y="16351"/>
                    <a:pt x="98371" y="10460"/>
                    <a:pt x="93741" y="64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2112432" y="3042263"/>
              <a:ext cx="255239" cy="198767"/>
            </a:xfrm>
            <a:custGeom>
              <a:avLst/>
              <a:gdLst/>
              <a:ahLst/>
              <a:cxnLst/>
              <a:rect l="l" t="t" r="r" b="b"/>
              <a:pathLst>
                <a:path w="165203" h="128652" extrusionOk="0">
                  <a:moveTo>
                    <a:pt x="82665" y="103453"/>
                  </a:moveTo>
                  <a:cubicBezTo>
                    <a:pt x="104343" y="102940"/>
                    <a:pt x="125112" y="112195"/>
                    <a:pt x="139231" y="128651"/>
                  </a:cubicBezTo>
                  <a:cubicBezTo>
                    <a:pt x="171702" y="89231"/>
                    <a:pt x="170923" y="18248"/>
                    <a:pt x="152804" y="1168"/>
                  </a:cubicBezTo>
                  <a:cubicBezTo>
                    <a:pt x="152284" y="713"/>
                    <a:pt x="151830" y="453"/>
                    <a:pt x="151375" y="-1"/>
                  </a:cubicBezTo>
                  <a:cubicBezTo>
                    <a:pt x="138711" y="25976"/>
                    <a:pt x="116695" y="45914"/>
                    <a:pt x="82665" y="45914"/>
                  </a:cubicBezTo>
                  <a:cubicBezTo>
                    <a:pt x="48635" y="45914"/>
                    <a:pt x="26684" y="25846"/>
                    <a:pt x="13955" y="-1"/>
                  </a:cubicBezTo>
                  <a:cubicBezTo>
                    <a:pt x="13501" y="453"/>
                    <a:pt x="13046" y="713"/>
                    <a:pt x="12592" y="1168"/>
                  </a:cubicBezTo>
                  <a:cubicBezTo>
                    <a:pt x="-5592" y="18443"/>
                    <a:pt x="-6242" y="89231"/>
                    <a:pt x="26165" y="128651"/>
                  </a:cubicBezTo>
                  <a:cubicBezTo>
                    <a:pt x="40257" y="112195"/>
                    <a:pt x="61007" y="102940"/>
                    <a:pt x="82665" y="1034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2152647" y="3201862"/>
              <a:ext cx="174687" cy="80261"/>
            </a:xfrm>
            <a:custGeom>
              <a:avLst/>
              <a:gdLst/>
              <a:ahLst/>
              <a:cxnLst/>
              <a:rect l="l" t="t" r="r" b="b"/>
              <a:pathLst>
                <a:path w="113066" h="51949" extrusionOk="0">
                  <a:moveTo>
                    <a:pt x="56594" y="51939"/>
                  </a:moveTo>
                  <a:cubicBezTo>
                    <a:pt x="78583" y="52309"/>
                    <a:pt x="99495" y="42418"/>
                    <a:pt x="113159" y="25182"/>
                  </a:cubicBezTo>
                  <a:cubicBezTo>
                    <a:pt x="85065" y="-6043"/>
                    <a:pt x="36981" y="-8575"/>
                    <a:pt x="5763" y="19513"/>
                  </a:cubicBezTo>
                  <a:cubicBezTo>
                    <a:pt x="3775" y="21305"/>
                    <a:pt x="1879" y="23195"/>
                    <a:pt x="93" y="25182"/>
                  </a:cubicBezTo>
                  <a:cubicBezTo>
                    <a:pt x="13731" y="42418"/>
                    <a:pt x="34617" y="52309"/>
                    <a:pt x="56594" y="519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2133814" y="3032761"/>
              <a:ext cx="212312" cy="80454"/>
            </a:xfrm>
            <a:custGeom>
              <a:avLst/>
              <a:gdLst/>
              <a:ahLst/>
              <a:cxnLst/>
              <a:rect l="l" t="t" r="r" b="b"/>
              <a:pathLst>
                <a:path w="137419" h="52074" extrusionOk="0">
                  <a:moveTo>
                    <a:pt x="68803" y="52073"/>
                  </a:moveTo>
                  <a:cubicBezTo>
                    <a:pt x="102833" y="52073"/>
                    <a:pt x="124849" y="32006"/>
                    <a:pt x="137513" y="6158"/>
                  </a:cubicBezTo>
                  <a:cubicBezTo>
                    <a:pt x="113224" y="-15143"/>
                    <a:pt x="107769" y="25641"/>
                    <a:pt x="68803" y="25641"/>
                  </a:cubicBezTo>
                  <a:cubicBezTo>
                    <a:pt x="29837" y="25641"/>
                    <a:pt x="24382" y="-15013"/>
                    <a:pt x="93" y="6158"/>
                  </a:cubicBezTo>
                  <a:cubicBezTo>
                    <a:pt x="12822" y="32006"/>
                    <a:pt x="34773" y="52073"/>
                    <a:pt x="68803" y="520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2404349" y="2803816"/>
              <a:ext cx="396422" cy="381474"/>
            </a:xfrm>
            <a:custGeom>
              <a:avLst/>
              <a:gdLst/>
              <a:ahLst/>
              <a:cxnLst/>
              <a:rect l="l" t="t" r="r" b="b"/>
              <a:pathLst>
                <a:path w="256584" h="246909" extrusionOk="0">
                  <a:moveTo>
                    <a:pt x="251121" y="117697"/>
                  </a:moveTo>
                  <a:cubicBezTo>
                    <a:pt x="269760" y="170561"/>
                    <a:pt x="241120" y="237582"/>
                    <a:pt x="170982" y="245765"/>
                  </a:cubicBezTo>
                  <a:cubicBezTo>
                    <a:pt x="100843" y="253947"/>
                    <a:pt x="14079" y="217514"/>
                    <a:pt x="3103" y="159390"/>
                  </a:cubicBezTo>
                  <a:cubicBezTo>
                    <a:pt x="-7872" y="101266"/>
                    <a:pt x="11676" y="27296"/>
                    <a:pt x="53369" y="14307"/>
                  </a:cubicBezTo>
                  <a:cubicBezTo>
                    <a:pt x="95063" y="1319"/>
                    <a:pt x="195855" y="-38816"/>
                    <a:pt x="251121" y="117697"/>
                  </a:cubicBezTo>
                </a:path>
              </a:pathLst>
            </a:custGeom>
            <a:solidFill>
              <a:srgbClr val="FCFC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2404312" y="2803797"/>
              <a:ext cx="396470" cy="381470"/>
            </a:xfrm>
            <a:custGeom>
              <a:avLst/>
              <a:gdLst/>
              <a:ahLst/>
              <a:cxnLst/>
              <a:rect l="l" t="t" r="r" b="b"/>
              <a:pathLst>
                <a:path w="256615" h="246906" extrusionOk="0">
                  <a:moveTo>
                    <a:pt x="53393" y="14320"/>
                  </a:moveTo>
                  <a:cubicBezTo>
                    <a:pt x="11700" y="27308"/>
                    <a:pt x="-7913" y="101278"/>
                    <a:pt x="3127" y="159403"/>
                  </a:cubicBezTo>
                  <a:cubicBezTo>
                    <a:pt x="14168" y="217527"/>
                    <a:pt x="100932" y="253895"/>
                    <a:pt x="171070" y="245777"/>
                  </a:cubicBezTo>
                  <a:cubicBezTo>
                    <a:pt x="241209" y="237659"/>
                    <a:pt x="269784" y="170573"/>
                    <a:pt x="251145" y="117709"/>
                  </a:cubicBezTo>
                  <a:cubicBezTo>
                    <a:pt x="224454" y="42310"/>
                    <a:pt x="187306" y="12501"/>
                    <a:pt x="151198" y="3409"/>
                  </a:cubicBezTo>
                  <a:cubicBezTo>
                    <a:pt x="112232" y="-6462"/>
                    <a:pt x="75019" y="7565"/>
                    <a:pt x="53393" y="1432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2399060" y="2767480"/>
              <a:ext cx="475781" cy="282888"/>
            </a:xfrm>
            <a:custGeom>
              <a:avLst/>
              <a:gdLst/>
              <a:ahLst/>
              <a:cxnLst/>
              <a:rect l="l" t="t" r="r" b="b"/>
              <a:pathLst>
                <a:path w="307949" h="183099" extrusionOk="0">
                  <a:moveTo>
                    <a:pt x="6531" y="182948"/>
                  </a:moveTo>
                  <a:cubicBezTo>
                    <a:pt x="7895" y="188338"/>
                    <a:pt x="-1456" y="47671"/>
                    <a:pt x="106674" y="41242"/>
                  </a:cubicBezTo>
                  <a:cubicBezTo>
                    <a:pt x="214804" y="34812"/>
                    <a:pt x="245068" y="136773"/>
                    <a:pt x="254550" y="141254"/>
                  </a:cubicBezTo>
                  <a:cubicBezTo>
                    <a:pt x="264031" y="145735"/>
                    <a:pt x="314817" y="109367"/>
                    <a:pt x="307283" y="98262"/>
                  </a:cubicBezTo>
                  <a:cubicBezTo>
                    <a:pt x="299750" y="87157"/>
                    <a:pt x="254290" y="90988"/>
                    <a:pt x="254290" y="90988"/>
                  </a:cubicBezTo>
                  <a:cubicBezTo>
                    <a:pt x="254290" y="90988"/>
                    <a:pt x="161356" y="-16623"/>
                    <a:pt x="86087" y="2211"/>
                  </a:cubicBezTo>
                  <a:cubicBezTo>
                    <a:pt x="10818" y="21044"/>
                    <a:pt x="-12821" y="106120"/>
                    <a:pt x="6531" y="18294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34"/>
            <p:cNvSpPr/>
            <p:nvPr/>
          </p:nvSpPr>
          <p:spPr>
            <a:xfrm>
              <a:off x="2400451" y="2904056"/>
              <a:ext cx="301426" cy="275395"/>
            </a:xfrm>
            <a:custGeom>
              <a:avLst/>
              <a:gdLst/>
              <a:ahLst/>
              <a:cxnLst/>
              <a:rect l="l" t="t" r="r" b="b"/>
              <a:pathLst>
                <a:path w="195098" h="178249" extrusionOk="0">
                  <a:moveTo>
                    <a:pt x="178638" y="56282"/>
                  </a:moveTo>
                  <a:cubicBezTo>
                    <a:pt x="159155" y="47126"/>
                    <a:pt x="127853" y="38488"/>
                    <a:pt x="113305" y="31799"/>
                  </a:cubicBezTo>
                  <a:cubicBezTo>
                    <a:pt x="108889" y="30234"/>
                    <a:pt x="105045" y="27383"/>
                    <a:pt x="102265" y="23616"/>
                  </a:cubicBezTo>
                  <a:cubicBezTo>
                    <a:pt x="100252" y="19654"/>
                    <a:pt x="103044" y="16797"/>
                    <a:pt x="106032" y="15109"/>
                  </a:cubicBezTo>
                  <a:cubicBezTo>
                    <a:pt x="110961" y="12342"/>
                    <a:pt x="116351" y="10491"/>
                    <a:pt x="121943" y="9653"/>
                  </a:cubicBezTo>
                  <a:cubicBezTo>
                    <a:pt x="115825" y="6991"/>
                    <a:pt x="109506" y="4821"/>
                    <a:pt x="103044" y="3159"/>
                  </a:cubicBezTo>
                  <a:cubicBezTo>
                    <a:pt x="49207" y="-9830"/>
                    <a:pt x="3162" y="18420"/>
                    <a:pt x="239" y="65894"/>
                  </a:cubicBezTo>
                  <a:cubicBezTo>
                    <a:pt x="-2683" y="113368"/>
                    <a:pt x="38491" y="162270"/>
                    <a:pt x="92329" y="175128"/>
                  </a:cubicBezTo>
                  <a:cubicBezTo>
                    <a:pt x="146167" y="187987"/>
                    <a:pt x="192212" y="159932"/>
                    <a:pt x="195134" y="112393"/>
                  </a:cubicBezTo>
                  <a:cubicBezTo>
                    <a:pt x="195842" y="92398"/>
                    <a:pt x="190055" y="72713"/>
                    <a:pt x="178638" y="56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1664846" y="2803816"/>
              <a:ext cx="396422" cy="381474"/>
            </a:xfrm>
            <a:custGeom>
              <a:avLst/>
              <a:gdLst/>
              <a:ahLst/>
              <a:cxnLst/>
              <a:rect l="l" t="t" r="r" b="b"/>
              <a:pathLst>
                <a:path w="256584" h="246909" extrusionOk="0">
                  <a:moveTo>
                    <a:pt x="5649" y="117697"/>
                  </a:moveTo>
                  <a:cubicBezTo>
                    <a:pt x="-12990" y="170561"/>
                    <a:pt x="15650" y="237582"/>
                    <a:pt x="85789" y="245765"/>
                  </a:cubicBezTo>
                  <a:cubicBezTo>
                    <a:pt x="155928" y="253947"/>
                    <a:pt x="242692" y="217514"/>
                    <a:pt x="253667" y="159390"/>
                  </a:cubicBezTo>
                  <a:cubicBezTo>
                    <a:pt x="264642" y="101266"/>
                    <a:pt x="245094" y="27296"/>
                    <a:pt x="203401" y="14307"/>
                  </a:cubicBezTo>
                  <a:cubicBezTo>
                    <a:pt x="161707" y="1319"/>
                    <a:pt x="60981" y="-38816"/>
                    <a:pt x="5649" y="11769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34"/>
            <p:cNvSpPr/>
            <p:nvPr/>
          </p:nvSpPr>
          <p:spPr>
            <a:xfrm>
              <a:off x="1590902" y="2767979"/>
              <a:ext cx="476113" cy="282655"/>
            </a:xfrm>
            <a:custGeom>
              <a:avLst/>
              <a:gdLst/>
              <a:ahLst/>
              <a:cxnLst/>
              <a:rect l="l" t="t" r="r" b="b"/>
              <a:pathLst>
                <a:path w="308164" h="182948" extrusionOk="0">
                  <a:moveTo>
                    <a:pt x="301605" y="182623"/>
                  </a:moveTo>
                  <a:cubicBezTo>
                    <a:pt x="300241" y="188013"/>
                    <a:pt x="309593" y="47347"/>
                    <a:pt x="201463" y="40917"/>
                  </a:cubicBezTo>
                  <a:cubicBezTo>
                    <a:pt x="93332" y="34488"/>
                    <a:pt x="63133" y="136449"/>
                    <a:pt x="53587" y="140930"/>
                  </a:cubicBezTo>
                  <a:cubicBezTo>
                    <a:pt x="44040" y="145411"/>
                    <a:pt x="-6680" y="109043"/>
                    <a:pt x="853" y="97937"/>
                  </a:cubicBezTo>
                  <a:cubicBezTo>
                    <a:pt x="8386" y="86832"/>
                    <a:pt x="54041" y="90988"/>
                    <a:pt x="54041" y="90988"/>
                  </a:cubicBezTo>
                  <a:cubicBezTo>
                    <a:pt x="54041" y="90988"/>
                    <a:pt x="147040" y="-16623"/>
                    <a:pt x="222244" y="2211"/>
                  </a:cubicBezTo>
                  <a:cubicBezTo>
                    <a:pt x="297449" y="21044"/>
                    <a:pt x="321218" y="106120"/>
                    <a:pt x="301800" y="18294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34"/>
            <p:cNvSpPr/>
            <p:nvPr/>
          </p:nvSpPr>
          <p:spPr>
            <a:xfrm>
              <a:off x="1763483" y="2904056"/>
              <a:ext cx="301426" cy="275395"/>
            </a:xfrm>
            <a:custGeom>
              <a:avLst/>
              <a:gdLst/>
              <a:ahLst/>
              <a:cxnLst/>
              <a:rect l="l" t="t" r="r" b="b"/>
              <a:pathLst>
                <a:path w="195098" h="178249" extrusionOk="0">
                  <a:moveTo>
                    <a:pt x="16647" y="56282"/>
                  </a:moveTo>
                  <a:cubicBezTo>
                    <a:pt x="36130" y="47126"/>
                    <a:pt x="67432" y="38488"/>
                    <a:pt x="81979" y="31799"/>
                  </a:cubicBezTo>
                  <a:cubicBezTo>
                    <a:pt x="86402" y="30253"/>
                    <a:pt x="90253" y="27402"/>
                    <a:pt x="93020" y="23616"/>
                  </a:cubicBezTo>
                  <a:cubicBezTo>
                    <a:pt x="95098" y="19654"/>
                    <a:pt x="92305" y="16797"/>
                    <a:pt x="89253" y="15109"/>
                  </a:cubicBezTo>
                  <a:cubicBezTo>
                    <a:pt x="84330" y="12329"/>
                    <a:pt x="78934" y="10478"/>
                    <a:pt x="73342" y="9653"/>
                  </a:cubicBezTo>
                  <a:cubicBezTo>
                    <a:pt x="79479" y="6984"/>
                    <a:pt x="85818" y="4809"/>
                    <a:pt x="92305" y="3159"/>
                  </a:cubicBezTo>
                  <a:cubicBezTo>
                    <a:pt x="146078" y="-9830"/>
                    <a:pt x="192123" y="18420"/>
                    <a:pt x="195046" y="65894"/>
                  </a:cubicBezTo>
                  <a:cubicBezTo>
                    <a:pt x="197968" y="113368"/>
                    <a:pt x="156794" y="162270"/>
                    <a:pt x="102956" y="175128"/>
                  </a:cubicBezTo>
                  <a:cubicBezTo>
                    <a:pt x="49118" y="187987"/>
                    <a:pt x="3073" y="159932"/>
                    <a:pt x="151" y="112393"/>
                  </a:cubicBezTo>
                  <a:cubicBezTo>
                    <a:pt x="-557" y="92398"/>
                    <a:pt x="5230" y="72713"/>
                    <a:pt x="16647" y="562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34"/>
            <p:cNvSpPr/>
            <p:nvPr/>
          </p:nvSpPr>
          <p:spPr>
            <a:xfrm flipH="1">
              <a:off x="717326" y="4083008"/>
              <a:ext cx="58880" cy="50581"/>
            </a:xfrm>
            <a:custGeom>
              <a:avLst/>
              <a:gdLst/>
              <a:ahLst/>
              <a:cxnLst/>
              <a:rect l="l" t="t" r="r" b="b"/>
              <a:pathLst>
                <a:path w="39583" h="34004" extrusionOk="0">
                  <a:moveTo>
                    <a:pt x="3146" y="25"/>
                  </a:moveTo>
                  <a:cubicBezTo>
                    <a:pt x="15030" y="3623"/>
                    <a:pt x="25551" y="10786"/>
                    <a:pt x="33280" y="20547"/>
                  </a:cubicBezTo>
                  <a:cubicBezTo>
                    <a:pt x="35487" y="23372"/>
                    <a:pt x="37501" y="26372"/>
                    <a:pt x="39255" y="29509"/>
                  </a:cubicBezTo>
                  <a:cubicBezTo>
                    <a:pt x="40034" y="30860"/>
                    <a:pt x="39709" y="32561"/>
                    <a:pt x="38475" y="33535"/>
                  </a:cubicBezTo>
                  <a:cubicBezTo>
                    <a:pt x="37241" y="34367"/>
                    <a:pt x="35617" y="34061"/>
                    <a:pt x="34773" y="32854"/>
                  </a:cubicBezTo>
                  <a:cubicBezTo>
                    <a:pt x="34773" y="32821"/>
                    <a:pt x="34708" y="32789"/>
                    <a:pt x="34708" y="32756"/>
                  </a:cubicBezTo>
                  <a:cubicBezTo>
                    <a:pt x="27825" y="19871"/>
                    <a:pt x="16134" y="10175"/>
                    <a:pt x="2237" y="5740"/>
                  </a:cubicBezTo>
                  <a:cubicBezTo>
                    <a:pt x="743" y="5298"/>
                    <a:pt x="-166" y="3811"/>
                    <a:pt x="159" y="2298"/>
                  </a:cubicBezTo>
                  <a:cubicBezTo>
                    <a:pt x="483" y="817"/>
                    <a:pt x="1847" y="-177"/>
                    <a:pt x="3341" y="25"/>
                  </a:cubicBezTo>
                  <a:close/>
                </a:path>
              </a:pathLst>
            </a:custGeom>
            <a:solidFill>
              <a:srgbClr val="EEFF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3" name="Google Shape;1623;p34"/>
          <p:cNvGrpSpPr/>
          <p:nvPr/>
        </p:nvGrpSpPr>
        <p:grpSpPr>
          <a:xfrm>
            <a:off x="1945297" y="802484"/>
            <a:ext cx="589169" cy="406649"/>
            <a:chOff x="713235" y="443296"/>
            <a:chExt cx="589169" cy="406649"/>
          </a:xfrm>
        </p:grpSpPr>
        <p:sp>
          <p:nvSpPr>
            <p:cNvPr id="1624" name="Google Shape;1624;p34"/>
            <p:cNvSpPr/>
            <p:nvPr/>
          </p:nvSpPr>
          <p:spPr>
            <a:xfrm>
              <a:off x="1060675" y="745932"/>
              <a:ext cx="241729" cy="104013"/>
            </a:xfrm>
            <a:custGeom>
              <a:avLst/>
              <a:gdLst/>
              <a:ahLst/>
              <a:cxnLst/>
              <a:rect l="l" t="t" r="r" b="b"/>
              <a:pathLst>
                <a:path w="178398" h="76762" extrusionOk="0">
                  <a:moveTo>
                    <a:pt x="119524" y="9091"/>
                  </a:moveTo>
                  <a:cubicBezTo>
                    <a:pt x="100041" y="11234"/>
                    <a:pt x="78285" y="11169"/>
                    <a:pt x="61854" y="-1"/>
                  </a:cubicBezTo>
                  <a:lnTo>
                    <a:pt x="65361" y="18573"/>
                  </a:lnTo>
                  <a:cubicBezTo>
                    <a:pt x="64517" y="19028"/>
                    <a:pt x="63673" y="19554"/>
                    <a:pt x="62893" y="20131"/>
                  </a:cubicBezTo>
                  <a:cubicBezTo>
                    <a:pt x="40877" y="35477"/>
                    <a:pt x="19901" y="52272"/>
                    <a:pt x="93" y="70397"/>
                  </a:cubicBezTo>
                  <a:cubicBezTo>
                    <a:pt x="14640" y="76177"/>
                    <a:pt x="31071" y="74710"/>
                    <a:pt x="44320" y="66436"/>
                  </a:cubicBezTo>
                  <a:cubicBezTo>
                    <a:pt x="57373" y="58221"/>
                    <a:pt x="68608" y="47356"/>
                    <a:pt x="77180" y="34549"/>
                  </a:cubicBezTo>
                  <a:cubicBezTo>
                    <a:pt x="71465" y="48044"/>
                    <a:pt x="67504" y="62234"/>
                    <a:pt x="65491" y="76762"/>
                  </a:cubicBezTo>
                  <a:cubicBezTo>
                    <a:pt x="81402" y="72976"/>
                    <a:pt x="96728" y="66916"/>
                    <a:pt x="110951" y="58773"/>
                  </a:cubicBezTo>
                  <a:cubicBezTo>
                    <a:pt x="105171" y="48323"/>
                    <a:pt x="97183" y="39257"/>
                    <a:pt x="87571" y="32211"/>
                  </a:cubicBezTo>
                  <a:cubicBezTo>
                    <a:pt x="119914" y="45037"/>
                    <a:pt x="156801" y="35231"/>
                    <a:pt x="178492" y="8052"/>
                  </a:cubicBezTo>
                  <a:cubicBezTo>
                    <a:pt x="159529" y="3376"/>
                    <a:pt x="139267" y="7208"/>
                    <a:pt x="119524" y="90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884534" y="443296"/>
              <a:ext cx="233770" cy="141631"/>
            </a:xfrm>
            <a:custGeom>
              <a:avLst/>
              <a:gdLst/>
              <a:ahLst/>
              <a:cxnLst/>
              <a:rect l="l" t="t" r="r" b="b"/>
              <a:pathLst>
                <a:path w="172524" h="104525" extrusionOk="0">
                  <a:moveTo>
                    <a:pt x="172517" y="41173"/>
                  </a:moveTo>
                  <a:cubicBezTo>
                    <a:pt x="172192" y="40069"/>
                    <a:pt x="170959" y="39614"/>
                    <a:pt x="169920" y="39290"/>
                  </a:cubicBezTo>
                  <a:cubicBezTo>
                    <a:pt x="144397" y="31503"/>
                    <a:pt x="116926" y="33049"/>
                    <a:pt x="92443" y="43641"/>
                  </a:cubicBezTo>
                  <a:cubicBezTo>
                    <a:pt x="90494" y="44816"/>
                    <a:pt x="88156" y="45186"/>
                    <a:pt x="85948" y="44680"/>
                  </a:cubicBezTo>
                  <a:cubicBezTo>
                    <a:pt x="79454" y="42342"/>
                    <a:pt x="86338" y="31691"/>
                    <a:pt x="82636" y="25976"/>
                  </a:cubicBezTo>
                  <a:lnTo>
                    <a:pt x="71530" y="40913"/>
                  </a:lnTo>
                  <a:cubicBezTo>
                    <a:pt x="54191" y="18228"/>
                    <a:pt x="28408" y="3480"/>
                    <a:pt x="93" y="-1"/>
                  </a:cubicBezTo>
                  <a:cubicBezTo>
                    <a:pt x="1197" y="16027"/>
                    <a:pt x="9704" y="30613"/>
                    <a:pt x="23148" y="39419"/>
                  </a:cubicBezTo>
                  <a:cubicBezTo>
                    <a:pt x="36461" y="47940"/>
                    <a:pt x="51073" y="54363"/>
                    <a:pt x="66335" y="58448"/>
                  </a:cubicBezTo>
                  <a:cubicBezTo>
                    <a:pt x="59386" y="70729"/>
                    <a:pt x="50359" y="81711"/>
                    <a:pt x="39644" y="90919"/>
                  </a:cubicBezTo>
                  <a:cubicBezTo>
                    <a:pt x="47891" y="95907"/>
                    <a:pt x="56594" y="100083"/>
                    <a:pt x="65621" y="103389"/>
                  </a:cubicBezTo>
                  <a:cubicBezTo>
                    <a:pt x="67764" y="105155"/>
                    <a:pt x="71011" y="104824"/>
                    <a:pt x="72765" y="102648"/>
                  </a:cubicBezTo>
                  <a:cubicBezTo>
                    <a:pt x="73674" y="101512"/>
                    <a:pt x="74063" y="100025"/>
                    <a:pt x="73803" y="98583"/>
                  </a:cubicBezTo>
                  <a:cubicBezTo>
                    <a:pt x="75103" y="87543"/>
                    <a:pt x="76336" y="76502"/>
                    <a:pt x="77636" y="65462"/>
                  </a:cubicBezTo>
                  <a:cubicBezTo>
                    <a:pt x="110172" y="73366"/>
                    <a:pt x="144592" y="65553"/>
                    <a:pt x="170504" y="44355"/>
                  </a:cubicBezTo>
                  <a:cubicBezTo>
                    <a:pt x="171803" y="44031"/>
                    <a:pt x="172972" y="42472"/>
                    <a:pt x="172517" y="411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713235" y="714265"/>
              <a:ext cx="209723" cy="92419"/>
            </a:xfrm>
            <a:custGeom>
              <a:avLst/>
              <a:gdLst/>
              <a:ahLst/>
              <a:cxnLst/>
              <a:rect l="l" t="t" r="r" b="b"/>
              <a:pathLst>
                <a:path w="154777" h="68206" extrusionOk="0">
                  <a:moveTo>
                    <a:pt x="154593" y="2321"/>
                  </a:moveTo>
                  <a:cubicBezTo>
                    <a:pt x="153489" y="-472"/>
                    <a:pt x="149462" y="-277"/>
                    <a:pt x="146540" y="502"/>
                  </a:cubicBezTo>
                  <a:cubicBezTo>
                    <a:pt x="122836" y="6561"/>
                    <a:pt x="99781" y="15166"/>
                    <a:pt x="77895" y="26155"/>
                  </a:cubicBezTo>
                  <a:lnTo>
                    <a:pt x="77895" y="26155"/>
                  </a:lnTo>
                  <a:cubicBezTo>
                    <a:pt x="78609" y="19264"/>
                    <a:pt x="77441" y="12302"/>
                    <a:pt x="74518" y="6022"/>
                  </a:cubicBezTo>
                  <a:cubicBezTo>
                    <a:pt x="71790" y="10296"/>
                    <a:pt x="69842" y="14998"/>
                    <a:pt x="68673" y="19920"/>
                  </a:cubicBezTo>
                  <a:cubicBezTo>
                    <a:pt x="46137" y="8120"/>
                    <a:pt x="18537" y="11958"/>
                    <a:pt x="93" y="29467"/>
                  </a:cubicBezTo>
                  <a:cubicBezTo>
                    <a:pt x="23277" y="39787"/>
                    <a:pt x="49255" y="42072"/>
                    <a:pt x="73933" y="35961"/>
                  </a:cubicBezTo>
                  <a:cubicBezTo>
                    <a:pt x="70816" y="46268"/>
                    <a:pt x="65490" y="55788"/>
                    <a:pt x="58412" y="63887"/>
                  </a:cubicBezTo>
                  <a:cubicBezTo>
                    <a:pt x="64906" y="66634"/>
                    <a:pt x="71855" y="68089"/>
                    <a:pt x="78934" y="68173"/>
                  </a:cubicBezTo>
                  <a:cubicBezTo>
                    <a:pt x="79908" y="68296"/>
                    <a:pt x="80947" y="68069"/>
                    <a:pt x="81791" y="67524"/>
                  </a:cubicBezTo>
                  <a:cubicBezTo>
                    <a:pt x="83026" y="66549"/>
                    <a:pt x="82896" y="64666"/>
                    <a:pt x="82700" y="63107"/>
                  </a:cubicBezTo>
                  <a:cubicBezTo>
                    <a:pt x="81661" y="55964"/>
                    <a:pt x="80558" y="48820"/>
                    <a:pt x="79518" y="41611"/>
                  </a:cubicBezTo>
                  <a:cubicBezTo>
                    <a:pt x="96923" y="42969"/>
                    <a:pt x="114393" y="39481"/>
                    <a:pt x="129914" y="31545"/>
                  </a:cubicBezTo>
                  <a:cubicBezTo>
                    <a:pt x="141019" y="26713"/>
                    <a:pt x="149787" y="17777"/>
                    <a:pt x="154398" y="6607"/>
                  </a:cubicBezTo>
                  <a:cubicBezTo>
                    <a:pt x="154917" y="5243"/>
                    <a:pt x="155047" y="3730"/>
                    <a:pt x="154593" y="23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41"/>
          <p:cNvSpPr txBox="1">
            <a:spLocks noGrp="1"/>
          </p:cNvSpPr>
          <p:nvPr>
            <p:ph type="subTitle" idx="1"/>
          </p:nvPr>
        </p:nvSpPr>
        <p:spPr>
          <a:xfrm>
            <a:off x="4860189" y="1129995"/>
            <a:ext cx="3731268" cy="3077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6F9206"/>
                </a:solidFill>
                <a:latin typeface="Changa" pitchFamily="2" charset="-78"/>
                <a:cs typeface="Changa" pitchFamily="2" charset="-78"/>
              </a:rPr>
              <a:t>Write Scenario</a:t>
            </a:r>
          </a:p>
          <a:p>
            <a:pPr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6F9206"/>
                </a:solidFill>
                <a:latin typeface="Changa" pitchFamily="2" charset="-78"/>
                <a:cs typeface="Changa" pitchFamily="2" charset="-78"/>
              </a:rPr>
              <a:t>Drawing Story board </a:t>
            </a:r>
          </a:p>
          <a:p>
            <a:pPr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6F9206"/>
                </a:solidFill>
                <a:latin typeface="Changa" pitchFamily="2" charset="-78"/>
                <a:cs typeface="Changa" pitchFamily="2" charset="-78"/>
              </a:rPr>
              <a:t>Illustration</a:t>
            </a:r>
          </a:p>
          <a:p>
            <a:pPr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6F9206"/>
                </a:solidFill>
                <a:latin typeface="Changa" pitchFamily="2" charset="-78"/>
                <a:cs typeface="Changa" pitchFamily="2" charset="-78"/>
              </a:rPr>
              <a:t>Animation</a:t>
            </a:r>
          </a:p>
          <a:p>
            <a:pPr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6F9206"/>
                </a:solidFill>
                <a:latin typeface="Changa" pitchFamily="2" charset="-78"/>
                <a:cs typeface="Changa" pitchFamily="2" charset="-78"/>
              </a:rPr>
              <a:t>Sound effect</a:t>
            </a:r>
          </a:p>
        </p:txBody>
      </p:sp>
      <p:sp>
        <p:nvSpPr>
          <p:cNvPr id="1709" name="Google Shape;1709;p41"/>
          <p:cNvSpPr/>
          <p:nvPr/>
        </p:nvSpPr>
        <p:spPr>
          <a:xfrm>
            <a:off x="552543" y="1718952"/>
            <a:ext cx="3530646" cy="2053687"/>
          </a:xfrm>
          <a:prstGeom prst="round2SameRect">
            <a:avLst>
              <a:gd name="adj1" fmla="val 9051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41"/>
          <p:cNvSpPr/>
          <p:nvPr/>
        </p:nvSpPr>
        <p:spPr>
          <a:xfrm rot="10800000">
            <a:off x="346904" y="3772655"/>
            <a:ext cx="3942064" cy="15757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41"/>
          <p:cNvSpPr/>
          <p:nvPr/>
        </p:nvSpPr>
        <p:spPr>
          <a:xfrm>
            <a:off x="3258917" y="1852965"/>
            <a:ext cx="67486" cy="6748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2" name="Google Shape;1712;p41"/>
          <p:cNvPicPr preferRelativeResize="0"/>
          <p:nvPr/>
        </p:nvPicPr>
        <p:blipFill rotWithShape="1">
          <a:blip r:embed="rId3">
            <a:alphaModFix/>
          </a:blip>
          <a:srcRect t="49" b="39"/>
          <a:stretch/>
        </p:blipFill>
        <p:spPr>
          <a:xfrm>
            <a:off x="733168" y="1918286"/>
            <a:ext cx="3163500" cy="1777800"/>
          </a:xfrm>
          <a:prstGeom prst="round2SameRect">
            <a:avLst>
              <a:gd name="adj1" fmla="val 8541"/>
              <a:gd name="adj2" fmla="val 0"/>
            </a:avLst>
          </a:prstGeom>
          <a:noFill/>
          <a:ln>
            <a:noFill/>
          </a:ln>
        </p:spPr>
      </p:pic>
      <p:grpSp>
        <p:nvGrpSpPr>
          <p:cNvPr id="1713" name="Google Shape;1713;p41"/>
          <p:cNvGrpSpPr/>
          <p:nvPr/>
        </p:nvGrpSpPr>
        <p:grpSpPr>
          <a:xfrm>
            <a:off x="7905622" y="827359"/>
            <a:ext cx="589169" cy="406649"/>
            <a:chOff x="713235" y="443296"/>
            <a:chExt cx="589169" cy="406649"/>
          </a:xfrm>
        </p:grpSpPr>
        <p:sp>
          <p:nvSpPr>
            <p:cNvPr id="1714" name="Google Shape;1714;p41"/>
            <p:cNvSpPr/>
            <p:nvPr/>
          </p:nvSpPr>
          <p:spPr>
            <a:xfrm>
              <a:off x="1060675" y="745932"/>
              <a:ext cx="241729" cy="104013"/>
            </a:xfrm>
            <a:custGeom>
              <a:avLst/>
              <a:gdLst/>
              <a:ahLst/>
              <a:cxnLst/>
              <a:rect l="l" t="t" r="r" b="b"/>
              <a:pathLst>
                <a:path w="178398" h="76762" extrusionOk="0">
                  <a:moveTo>
                    <a:pt x="119524" y="9091"/>
                  </a:moveTo>
                  <a:cubicBezTo>
                    <a:pt x="100041" y="11234"/>
                    <a:pt x="78285" y="11169"/>
                    <a:pt x="61854" y="-1"/>
                  </a:cubicBezTo>
                  <a:lnTo>
                    <a:pt x="65361" y="18573"/>
                  </a:lnTo>
                  <a:cubicBezTo>
                    <a:pt x="64517" y="19028"/>
                    <a:pt x="63673" y="19554"/>
                    <a:pt x="62893" y="20131"/>
                  </a:cubicBezTo>
                  <a:cubicBezTo>
                    <a:pt x="40877" y="35477"/>
                    <a:pt x="19901" y="52272"/>
                    <a:pt x="93" y="70397"/>
                  </a:cubicBezTo>
                  <a:cubicBezTo>
                    <a:pt x="14640" y="76177"/>
                    <a:pt x="31071" y="74710"/>
                    <a:pt x="44320" y="66436"/>
                  </a:cubicBezTo>
                  <a:cubicBezTo>
                    <a:pt x="57373" y="58221"/>
                    <a:pt x="68608" y="47356"/>
                    <a:pt x="77180" y="34549"/>
                  </a:cubicBezTo>
                  <a:cubicBezTo>
                    <a:pt x="71465" y="48044"/>
                    <a:pt x="67504" y="62234"/>
                    <a:pt x="65491" y="76762"/>
                  </a:cubicBezTo>
                  <a:cubicBezTo>
                    <a:pt x="81402" y="72976"/>
                    <a:pt x="96728" y="66916"/>
                    <a:pt x="110951" y="58773"/>
                  </a:cubicBezTo>
                  <a:cubicBezTo>
                    <a:pt x="105171" y="48323"/>
                    <a:pt x="97183" y="39257"/>
                    <a:pt x="87571" y="32211"/>
                  </a:cubicBezTo>
                  <a:cubicBezTo>
                    <a:pt x="119914" y="45037"/>
                    <a:pt x="156801" y="35231"/>
                    <a:pt x="178492" y="8052"/>
                  </a:cubicBezTo>
                  <a:cubicBezTo>
                    <a:pt x="159529" y="3376"/>
                    <a:pt x="139267" y="7208"/>
                    <a:pt x="119524" y="90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41"/>
            <p:cNvSpPr/>
            <p:nvPr/>
          </p:nvSpPr>
          <p:spPr>
            <a:xfrm>
              <a:off x="884534" y="443296"/>
              <a:ext cx="233770" cy="141631"/>
            </a:xfrm>
            <a:custGeom>
              <a:avLst/>
              <a:gdLst/>
              <a:ahLst/>
              <a:cxnLst/>
              <a:rect l="l" t="t" r="r" b="b"/>
              <a:pathLst>
                <a:path w="172524" h="104525" extrusionOk="0">
                  <a:moveTo>
                    <a:pt x="172517" y="41173"/>
                  </a:moveTo>
                  <a:cubicBezTo>
                    <a:pt x="172192" y="40069"/>
                    <a:pt x="170959" y="39614"/>
                    <a:pt x="169920" y="39290"/>
                  </a:cubicBezTo>
                  <a:cubicBezTo>
                    <a:pt x="144397" y="31503"/>
                    <a:pt x="116926" y="33049"/>
                    <a:pt x="92443" y="43641"/>
                  </a:cubicBezTo>
                  <a:cubicBezTo>
                    <a:pt x="90494" y="44816"/>
                    <a:pt x="88156" y="45186"/>
                    <a:pt x="85948" y="44680"/>
                  </a:cubicBezTo>
                  <a:cubicBezTo>
                    <a:pt x="79454" y="42342"/>
                    <a:pt x="86338" y="31691"/>
                    <a:pt x="82636" y="25976"/>
                  </a:cubicBezTo>
                  <a:lnTo>
                    <a:pt x="71530" y="40913"/>
                  </a:lnTo>
                  <a:cubicBezTo>
                    <a:pt x="54191" y="18228"/>
                    <a:pt x="28408" y="3480"/>
                    <a:pt x="93" y="-1"/>
                  </a:cubicBezTo>
                  <a:cubicBezTo>
                    <a:pt x="1197" y="16027"/>
                    <a:pt x="9704" y="30613"/>
                    <a:pt x="23148" y="39419"/>
                  </a:cubicBezTo>
                  <a:cubicBezTo>
                    <a:pt x="36461" y="47940"/>
                    <a:pt x="51073" y="54363"/>
                    <a:pt x="66335" y="58448"/>
                  </a:cubicBezTo>
                  <a:cubicBezTo>
                    <a:pt x="59386" y="70729"/>
                    <a:pt x="50359" y="81711"/>
                    <a:pt x="39644" y="90919"/>
                  </a:cubicBezTo>
                  <a:cubicBezTo>
                    <a:pt x="47891" y="95907"/>
                    <a:pt x="56594" y="100083"/>
                    <a:pt x="65621" y="103389"/>
                  </a:cubicBezTo>
                  <a:cubicBezTo>
                    <a:pt x="67764" y="105155"/>
                    <a:pt x="71011" y="104824"/>
                    <a:pt x="72765" y="102648"/>
                  </a:cubicBezTo>
                  <a:cubicBezTo>
                    <a:pt x="73674" y="101512"/>
                    <a:pt x="74063" y="100025"/>
                    <a:pt x="73803" y="98583"/>
                  </a:cubicBezTo>
                  <a:cubicBezTo>
                    <a:pt x="75103" y="87543"/>
                    <a:pt x="76336" y="76502"/>
                    <a:pt x="77636" y="65462"/>
                  </a:cubicBezTo>
                  <a:cubicBezTo>
                    <a:pt x="110172" y="73366"/>
                    <a:pt x="144592" y="65553"/>
                    <a:pt x="170504" y="44355"/>
                  </a:cubicBezTo>
                  <a:cubicBezTo>
                    <a:pt x="171803" y="44031"/>
                    <a:pt x="172972" y="42472"/>
                    <a:pt x="172517" y="411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41"/>
            <p:cNvSpPr/>
            <p:nvPr/>
          </p:nvSpPr>
          <p:spPr>
            <a:xfrm>
              <a:off x="713235" y="714265"/>
              <a:ext cx="209723" cy="92419"/>
            </a:xfrm>
            <a:custGeom>
              <a:avLst/>
              <a:gdLst/>
              <a:ahLst/>
              <a:cxnLst/>
              <a:rect l="l" t="t" r="r" b="b"/>
              <a:pathLst>
                <a:path w="154777" h="68206" extrusionOk="0">
                  <a:moveTo>
                    <a:pt x="154593" y="2321"/>
                  </a:moveTo>
                  <a:cubicBezTo>
                    <a:pt x="153489" y="-472"/>
                    <a:pt x="149462" y="-277"/>
                    <a:pt x="146540" y="502"/>
                  </a:cubicBezTo>
                  <a:cubicBezTo>
                    <a:pt x="122836" y="6561"/>
                    <a:pt x="99781" y="15166"/>
                    <a:pt x="77895" y="26155"/>
                  </a:cubicBezTo>
                  <a:lnTo>
                    <a:pt x="77895" y="26155"/>
                  </a:lnTo>
                  <a:cubicBezTo>
                    <a:pt x="78609" y="19264"/>
                    <a:pt x="77441" y="12302"/>
                    <a:pt x="74518" y="6022"/>
                  </a:cubicBezTo>
                  <a:cubicBezTo>
                    <a:pt x="71790" y="10296"/>
                    <a:pt x="69842" y="14998"/>
                    <a:pt x="68673" y="19920"/>
                  </a:cubicBezTo>
                  <a:cubicBezTo>
                    <a:pt x="46137" y="8120"/>
                    <a:pt x="18537" y="11958"/>
                    <a:pt x="93" y="29467"/>
                  </a:cubicBezTo>
                  <a:cubicBezTo>
                    <a:pt x="23277" y="39787"/>
                    <a:pt x="49255" y="42072"/>
                    <a:pt x="73933" y="35961"/>
                  </a:cubicBezTo>
                  <a:cubicBezTo>
                    <a:pt x="70816" y="46268"/>
                    <a:pt x="65490" y="55788"/>
                    <a:pt x="58412" y="63887"/>
                  </a:cubicBezTo>
                  <a:cubicBezTo>
                    <a:pt x="64906" y="66634"/>
                    <a:pt x="71855" y="68089"/>
                    <a:pt x="78934" y="68173"/>
                  </a:cubicBezTo>
                  <a:cubicBezTo>
                    <a:pt x="79908" y="68296"/>
                    <a:pt x="80947" y="68069"/>
                    <a:pt x="81791" y="67524"/>
                  </a:cubicBezTo>
                  <a:cubicBezTo>
                    <a:pt x="83026" y="66549"/>
                    <a:pt x="82896" y="64666"/>
                    <a:pt x="82700" y="63107"/>
                  </a:cubicBezTo>
                  <a:cubicBezTo>
                    <a:pt x="81661" y="55964"/>
                    <a:pt x="80558" y="48820"/>
                    <a:pt x="79518" y="41611"/>
                  </a:cubicBezTo>
                  <a:cubicBezTo>
                    <a:pt x="96923" y="42969"/>
                    <a:pt x="114393" y="39481"/>
                    <a:pt x="129914" y="31545"/>
                  </a:cubicBezTo>
                  <a:cubicBezTo>
                    <a:pt x="141019" y="26713"/>
                    <a:pt x="149787" y="17777"/>
                    <a:pt x="154398" y="6607"/>
                  </a:cubicBezTo>
                  <a:cubicBezTo>
                    <a:pt x="154917" y="5243"/>
                    <a:pt x="155047" y="3730"/>
                    <a:pt x="154593" y="23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7" name="Google Shape;1717;p41"/>
          <p:cNvSpPr/>
          <p:nvPr/>
        </p:nvSpPr>
        <p:spPr>
          <a:xfrm>
            <a:off x="791377" y="599801"/>
            <a:ext cx="119412" cy="120664"/>
          </a:xfrm>
          <a:custGeom>
            <a:avLst/>
            <a:gdLst/>
            <a:ahLst/>
            <a:cxnLst/>
            <a:rect l="l" t="t" r="r" b="b"/>
            <a:pathLst>
              <a:path w="83069" h="83940" extrusionOk="0">
                <a:moveTo>
                  <a:pt x="82415" y="26799"/>
                </a:moveTo>
                <a:lnTo>
                  <a:pt x="70595" y="45178"/>
                </a:lnTo>
                <a:cubicBezTo>
                  <a:pt x="69875" y="46250"/>
                  <a:pt x="69686" y="47587"/>
                  <a:pt x="70076" y="48815"/>
                </a:cubicBezTo>
                <a:lnTo>
                  <a:pt x="76895" y="69597"/>
                </a:lnTo>
                <a:cubicBezTo>
                  <a:pt x="77609" y="71850"/>
                  <a:pt x="76362" y="74266"/>
                  <a:pt x="74109" y="74981"/>
                </a:cubicBezTo>
                <a:cubicBezTo>
                  <a:pt x="73349" y="75221"/>
                  <a:pt x="72537" y="75247"/>
                  <a:pt x="71764" y="75052"/>
                </a:cubicBezTo>
                <a:lnTo>
                  <a:pt x="50593" y="69467"/>
                </a:lnTo>
                <a:cubicBezTo>
                  <a:pt x="49365" y="69123"/>
                  <a:pt x="48047" y="69363"/>
                  <a:pt x="47021" y="70116"/>
                </a:cubicBezTo>
                <a:lnTo>
                  <a:pt x="29357" y="83105"/>
                </a:lnTo>
                <a:cubicBezTo>
                  <a:pt x="27447" y="84508"/>
                  <a:pt x="24765" y="84099"/>
                  <a:pt x="23362" y="82196"/>
                </a:cubicBezTo>
                <a:cubicBezTo>
                  <a:pt x="22875" y="81533"/>
                  <a:pt x="22589" y="80741"/>
                  <a:pt x="22538" y="79923"/>
                </a:cubicBezTo>
                <a:lnTo>
                  <a:pt x="21304" y="58102"/>
                </a:lnTo>
                <a:cubicBezTo>
                  <a:pt x="21232" y="56816"/>
                  <a:pt x="20589" y="55621"/>
                  <a:pt x="19550" y="54855"/>
                </a:cubicBezTo>
                <a:lnTo>
                  <a:pt x="1885" y="41866"/>
                </a:lnTo>
                <a:cubicBezTo>
                  <a:pt x="-37" y="40489"/>
                  <a:pt x="-485" y="37813"/>
                  <a:pt x="892" y="35885"/>
                </a:cubicBezTo>
                <a:cubicBezTo>
                  <a:pt x="1373" y="35216"/>
                  <a:pt x="2028" y="34703"/>
                  <a:pt x="2795" y="34398"/>
                </a:cubicBezTo>
                <a:lnTo>
                  <a:pt x="23187" y="26539"/>
                </a:lnTo>
                <a:cubicBezTo>
                  <a:pt x="24408" y="26033"/>
                  <a:pt x="25337" y="25007"/>
                  <a:pt x="25720" y="23747"/>
                </a:cubicBezTo>
                <a:lnTo>
                  <a:pt x="32214" y="2965"/>
                </a:lnTo>
                <a:cubicBezTo>
                  <a:pt x="32909" y="737"/>
                  <a:pt x="35273" y="-503"/>
                  <a:pt x="37500" y="192"/>
                </a:cubicBezTo>
                <a:cubicBezTo>
                  <a:pt x="38312" y="445"/>
                  <a:pt x="39027" y="939"/>
                  <a:pt x="39553" y="1601"/>
                </a:cubicBezTo>
                <a:lnTo>
                  <a:pt x="53386" y="18551"/>
                </a:lnTo>
                <a:cubicBezTo>
                  <a:pt x="54204" y="19538"/>
                  <a:pt x="55418" y="20110"/>
                  <a:pt x="56698" y="20110"/>
                </a:cubicBezTo>
                <a:lnTo>
                  <a:pt x="78519" y="20110"/>
                </a:lnTo>
                <a:cubicBezTo>
                  <a:pt x="80876" y="19915"/>
                  <a:pt x="82948" y="21662"/>
                  <a:pt x="83149" y="24026"/>
                </a:cubicBezTo>
                <a:cubicBezTo>
                  <a:pt x="83227" y="25007"/>
                  <a:pt x="82974" y="25987"/>
                  <a:pt x="82415" y="267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05;p31">
            <a:extLst>
              <a:ext uri="{FF2B5EF4-FFF2-40B4-BE49-F238E27FC236}">
                <a16:creationId xmlns:a16="http://schemas.microsoft.com/office/drawing/2014/main" id="{8E0AE6FE-079B-28FC-D9CC-A4172A2EC0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b="1" dirty="0">
                <a:solidFill>
                  <a:srgbClr val="00A3B5"/>
                </a:solidFill>
                <a:latin typeface="Changa" pitchFamily="2" charset="-78"/>
                <a:cs typeface="Changa" pitchFamily="2" charset="-78"/>
              </a:rPr>
              <a:t>خطوات المشروع</a:t>
            </a:r>
            <a:endParaRPr b="1" dirty="0">
              <a:solidFill>
                <a:srgbClr val="00A3B5"/>
              </a:solidFill>
              <a:latin typeface="Changa" pitchFamily="2" charset="-78"/>
              <a:cs typeface="Changa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81FFDA-C888-F036-4B60-C84DE908703D}"/>
              </a:ext>
            </a:extLst>
          </p:cNvPr>
          <p:cNvSpPr/>
          <p:nvPr/>
        </p:nvSpPr>
        <p:spPr>
          <a:xfrm>
            <a:off x="2122101" y="2294625"/>
            <a:ext cx="1475117" cy="992038"/>
          </a:xfrm>
          <a:prstGeom prst="rect">
            <a:avLst/>
          </a:prstGeom>
          <a:solidFill>
            <a:srgbClr val="CCF3F5"/>
          </a:solidFill>
          <a:ln>
            <a:solidFill>
              <a:srgbClr val="CCF3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3D6DA"/>
              </a:solidFill>
            </a:endParaRPr>
          </a:p>
        </p:txBody>
      </p:sp>
      <p:sp>
        <p:nvSpPr>
          <p:cNvPr id="7" name="Google Shape;1257;p30">
            <a:extLst>
              <a:ext uri="{FF2B5EF4-FFF2-40B4-BE49-F238E27FC236}">
                <a16:creationId xmlns:a16="http://schemas.microsoft.com/office/drawing/2014/main" id="{389A8917-9B8B-CE38-8A57-24573E62DEDF}"/>
              </a:ext>
            </a:extLst>
          </p:cNvPr>
          <p:cNvSpPr txBox="1">
            <a:spLocks/>
          </p:cNvSpPr>
          <p:nvPr/>
        </p:nvSpPr>
        <p:spPr>
          <a:xfrm>
            <a:off x="2275713" y="2520182"/>
            <a:ext cx="13506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lsea Market"/>
              <a:buNone/>
              <a:defRPr sz="30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ar-EG" sz="2000" b="1" dirty="0">
                <a:solidFill>
                  <a:srgbClr val="00A3B5"/>
                </a:solidFill>
                <a:latin typeface="Changa" pitchFamily="2" charset="-78"/>
                <a:cs typeface="Changa" pitchFamily="2" charset="-78"/>
              </a:rPr>
              <a:t>رحلة الأرض</a:t>
            </a:r>
            <a:endParaRPr lang="en-US" sz="2000" b="1" dirty="0">
              <a:solidFill>
                <a:srgbClr val="00A3B5"/>
              </a:solidFill>
              <a:latin typeface="Changa" pitchFamily="2" charset="-78"/>
              <a:cs typeface="Changa" pitchFamily="2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4" name="Google Shape;1684;p39"/>
          <p:cNvGrpSpPr/>
          <p:nvPr/>
        </p:nvGrpSpPr>
        <p:grpSpPr>
          <a:xfrm>
            <a:off x="7534147" y="836884"/>
            <a:ext cx="589169" cy="406649"/>
            <a:chOff x="713235" y="443296"/>
            <a:chExt cx="589169" cy="406649"/>
          </a:xfrm>
        </p:grpSpPr>
        <p:sp>
          <p:nvSpPr>
            <p:cNvPr id="1685" name="Google Shape;1685;p39"/>
            <p:cNvSpPr/>
            <p:nvPr/>
          </p:nvSpPr>
          <p:spPr>
            <a:xfrm>
              <a:off x="1060675" y="745932"/>
              <a:ext cx="241729" cy="104013"/>
            </a:xfrm>
            <a:custGeom>
              <a:avLst/>
              <a:gdLst/>
              <a:ahLst/>
              <a:cxnLst/>
              <a:rect l="l" t="t" r="r" b="b"/>
              <a:pathLst>
                <a:path w="178398" h="76762" extrusionOk="0">
                  <a:moveTo>
                    <a:pt x="119524" y="9091"/>
                  </a:moveTo>
                  <a:cubicBezTo>
                    <a:pt x="100041" y="11234"/>
                    <a:pt x="78285" y="11169"/>
                    <a:pt x="61854" y="-1"/>
                  </a:cubicBezTo>
                  <a:lnTo>
                    <a:pt x="65361" y="18573"/>
                  </a:lnTo>
                  <a:cubicBezTo>
                    <a:pt x="64517" y="19028"/>
                    <a:pt x="63673" y="19554"/>
                    <a:pt x="62893" y="20131"/>
                  </a:cubicBezTo>
                  <a:cubicBezTo>
                    <a:pt x="40877" y="35477"/>
                    <a:pt x="19901" y="52272"/>
                    <a:pt x="93" y="70397"/>
                  </a:cubicBezTo>
                  <a:cubicBezTo>
                    <a:pt x="14640" y="76177"/>
                    <a:pt x="31071" y="74710"/>
                    <a:pt x="44320" y="66436"/>
                  </a:cubicBezTo>
                  <a:cubicBezTo>
                    <a:pt x="57373" y="58221"/>
                    <a:pt x="68608" y="47356"/>
                    <a:pt x="77180" y="34549"/>
                  </a:cubicBezTo>
                  <a:cubicBezTo>
                    <a:pt x="71465" y="48044"/>
                    <a:pt x="67504" y="62234"/>
                    <a:pt x="65491" y="76762"/>
                  </a:cubicBezTo>
                  <a:cubicBezTo>
                    <a:pt x="81402" y="72976"/>
                    <a:pt x="96728" y="66916"/>
                    <a:pt x="110951" y="58773"/>
                  </a:cubicBezTo>
                  <a:cubicBezTo>
                    <a:pt x="105171" y="48323"/>
                    <a:pt x="97183" y="39257"/>
                    <a:pt x="87571" y="32211"/>
                  </a:cubicBezTo>
                  <a:cubicBezTo>
                    <a:pt x="119914" y="45037"/>
                    <a:pt x="156801" y="35231"/>
                    <a:pt x="178492" y="8052"/>
                  </a:cubicBezTo>
                  <a:cubicBezTo>
                    <a:pt x="159529" y="3376"/>
                    <a:pt x="139267" y="7208"/>
                    <a:pt x="119524" y="90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9"/>
            <p:cNvSpPr/>
            <p:nvPr/>
          </p:nvSpPr>
          <p:spPr>
            <a:xfrm>
              <a:off x="884534" y="443296"/>
              <a:ext cx="233770" cy="141631"/>
            </a:xfrm>
            <a:custGeom>
              <a:avLst/>
              <a:gdLst/>
              <a:ahLst/>
              <a:cxnLst/>
              <a:rect l="l" t="t" r="r" b="b"/>
              <a:pathLst>
                <a:path w="172524" h="104525" extrusionOk="0">
                  <a:moveTo>
                    <a:pt x="172517" y="41173"/>
                  </a:moveTo>
                  <a:cubicBezTo>
                    <a:pt x="172192" y="40069"/>
                    <a:pt x="170959" y="39614"/>
                    <a:pt x="169920" y="39290"/>
                  </a:cubicBezTo>
                  <a:cubicBezTo>
                    <a:pt x="144397" y="31503"/>
                    <a:pt x="116926" y="33049"/>
                    <a:pt x="92443" y="43641"/>
                  </a:cubicBezTo>
                  <a:cubicBezTo>
                    <a:pt x="90494" y="44816"/>
                    <a:pt x="88156" y="45186"/>
                    <a:pt x="85948" y="44680"/>
                  </a:cubicBezTo>
                  <a:cubicBezTo>
                    <a:pt x="79454" y="42342"/>
                    <a:pt x="86338" y="31691"/>
                    <a:pt x="82636" y="25976"/>
                  </a:cubicBezTo>
                  <a:lnTo>
                    <a:pt x="71530" y="40913"/>
                  </a:lnTo>
                  <a:cubicBezTo>
                    <a:pt x="54191" y="18228"/>
                    <a:pt x="28408" y="3480"/>
                    <a:pt x="93" y="-1"/>
                  </a:cubicBezTo>
                  <a:cubicBezTo>
                    <a:pt x="1197" y="16027"/>
                    <a:pt x="9704" y="30613"/>
                    <a:pt x="23148" y="39419"/>
                  </a:cubicBezTo>
                  <a:cubicBezTo>
                    <a:pt x="36461" y="47940"/>
                    <a:pt x="51073" y="54363"/>
                    <a:pt x="66335" y="58448"/>
                  </a:cubicBezTo>
                  <a:cubicBezTo>
                    <a:pt x="59386" y="70729"/>
                    <a:pt x="50359" y="81711"/>
                    <a:pt x="39644" y="90919"/>
                  </a:cubicBezTo>
                  <a:cubicBezTo>
                    <a:pt x="47891" y="95907"/>
                    <a:pt x="56594" y="100083"/>
                    <a:pt x="65621" y="103389"/>
                  </a:cubicBezTo>
                  <a:cubicBezTo>
                    <a:pt x="67764" y="105155"/>
                    <a:pt x="71011" y="104824"/>
                    <a:pt x="72765" y="102648"/>
                  </a:cubicBezTo>
                  <a:cubicBezTo>
                    <a:pt x="73674" y="101512"/>
                    <a:pt x="74063" y="100025"/>
                    <a:pt x="73803" y="98583"/>
                  </a:cubicBezTo>
                  <a:cubicBezTo>
                    <a:pt x="75103" y="87543"/>
                    <a:pt x="76336" y="76502"/>
                    <a:pt x="77636" y="65462"/>
                  </a:cubicBezTo>
                  <a:cubicBezTo>
                    <a:pt x="110172" y="73366"/>
                    <a:pt x="144592" y="65553"/>
                    <a:pt x="170504" y="44355"/>
                  </a:cubicBezTo>
                  <a:cubicBezTo>
                    <a:pt x="171803" y="44031"/>
                    <a:pt x="172972" y="42472"/>
                    <a:pt x="172517" y="411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9"/>
            <p:cNvSpPr/>
            <p:nvPr/>
          </p:nvSpPr>
          <p:spPr>
            <a:xfrm>
              <a:off x="713235" y="714265"/>
              <a:ext cx="209723" cy="92419"/>
            </a:xfrm>
            <a:custGeom>
              <a:avLst/>
              <a:gdLst/>
              <a:ahLst/>
              <a:cxnLst/>
              <a:rect l="l" t="t" r="r" b="b"/>
              <a:pathLst>
                <a:path w="154777" h="68206" extrusionOk="0">
                  <a:moveTo>
                    <a:pt x="154593" y="2321"/>
                  </a:moveTo>
                  <a:cubicBezTo>
                    <a:pt x="153489" y="-472"/>
                    <a:pt x="149462" y="-277"/>
                    <a:pt x="146540" y="502"/>
                  </a:cubicBezTo>
                  <a:cubicBezTo>
                    <a:pt x="122836" y="6561"/>
                    <a:pt x="99781" y="15166"/>
                    <a:pt x="77895" y="26155"/>
                  </a:cubicBezTo>
                  <a:lnTo>
                    <a:pt x="77895" y="26155"/>
                  </a:lnTo>
                  <a:cubicBezTo>
                    <a:pt x="78609" y="19264"/>
                    <a:pt x="77441" y="12302"/>
                    <a:pt x="74518" y="6022"/>
                  </a:cubicBezTo>
                  <a:cubicBezTo>
                    <a:pt x="71790" y="10296"/>
                    <a:pt x="69842" y="14998"/>
                    <a:pt x="68673" y="19920"/>
                  </a:cubicBezTo>
                  <a:cubicBezTo>
                    <a:pt x="46137" y="8120"/>
                    <a:pt x="18537" y="11958"/>
                    <a:pt x="93" y="29467"/>
                  </a:cubicBezTo>
                  <a:cubicBezTo>
                    <a:pt x="23277" y="39787"/>
                    <a:pt x="49255" y="42072"/>
                    <a:pt x="73933" y="35961"/>
                  </a:cubicBezTo>
                  <a:cubicBezTo>
                    <a:pt x="70816" y="46268"/>
                    <a:pt x="65490" y="55788"/>
                    <a:pt x="58412" y="63887"/>
                  </a:cubicBezTo>
                  <a:cubicBezTo>
                    <a:pt x="64906" y="66634"/>
                    <a:pt x="71855" y="68089"/>
                    <a:pt x="78934" y="68173"/>
                  </a:cubicBezTo>
                  <a:cubicBezTo>
                    <a:pt x="79908" y="68296"/>
                    <a:pt x="80947" y="68069"/>
                    <a:pt x="81791" y="67524"/>
                  </a:cubicBezTo>
                  <a:cubicBezTo>
                    <a:pt x="83026" y="66549"/>
                    <a:pt x="82896" y="64666"/>
                    <a:pt x="82700" y="63107"/>
                  </a:cubicBezTo>
                  <a:cubicBezTo>
                    <a:pt x="81661" y="55964"/>
                    <a:pt x="80558" y="48820"/>
                    <a:pt x="79518" y="41611"/>
                  </a:cubicBezTo>
                  <a:cubicBezTo>
                    <a:pt x="96923" y="42969"/>
                    <a:pt x="114393" y="39481"/>
                    <a:pt x="129914" y="31545"/>
                  </a:cubicBezTo>
                  <a:cubicBezTo>
                    <a:pt x="141019" y="26713"/>
                    <a:pt x="149787" y="17777"/>
                    <a:pt x="154398" y="6607"/>
                  </a:cubicBezTo>
                  <a:cubicBezTo>
                    <a:pt x="154917" y="5243"/>
                    <a:pt x="155047" y="3730"/>
                    <a:pt x="154593" y="23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8" name="Google Shape;1688;p39"/>
          <p:cNvSpPr/>
          <p:nvPr/>
        </p:nvSpPr>
        <p:spPr>
          <a:xfrm>
            <a:off x="8664302" y="2854538"/>
            <a:ext cx="119412" cy="120664"/>
          </a:xfrm>
          <a:custGeom>
            <a:avLst/>
            <a:gdLst/>
            <a:ahLst/>
            <a:cxnLst/>
            <a:rect l="l" t="t" r="r" b="b"/>
            <a:pathLst>
              <a:path w="83069" h="83940" extrusionOk="0">
                <a:moveTo>
                  <a:pt x="82415" y="26799"/>
                </a:moveTo>
                <a:lnTo>
                  <a:pt x="70595" y="45178"/>
                </a:lnTo>
                <a:cubicBezTo>
                  <a:pt x="69875" y="46250"/>
                  <a:pt x="69686" y="47587"/>
                  <a:pt x="70076" y="48815"/>
                </a:cubicBezTo>
                <a:lnTo>
                  <a:pt x="76895" y="69597"/>
                </a:lnTo>
                <a:cubicBezTo>
                  <a:pt x="77609" y="71850"/>
                  <a:pt x="76362" y="74266"/>
                  <a:pt x="74109" y="74981"/>
                </a:cubicBezTo>
                <a:cubicBezTo>
                  <a:pt x="73349" y="75221"/>
                  <a:pt x="72537" y="75247"/>
                  <a:pt x="71764" y="75052"/>
                </a:cubicBezTo>
                <a:lnTo>
                  <a:pt x="50593" y="69467"/>
                </a:lnTo>
                <a:cubicBezTo>
                  <a:pt x="49365" y="69123"/>
                  <a:pt x="48047" y="69363"/>
                  <a:pt x="47021" y="70116"/>
                </a:cubicBezTo>
                <a:lnTo>
                  <a:pt x="29357" y="83105"/>
                </a:lnTo>
                <a:cubicBezTo>
                  <a:pt x="27447" y="84508"/>
                  <a:pt x="24765" y="84099"/>
                  <a:pt x="23362" y="82196"/>
                </a:cubicBezTo>
                <a:cubicBezTo>
                  <a:pt x="22875" y="81533"/>
                  <a:pt x="22589" y="80741"/>
                  <a:pt x="22538" y="79923"/>
                </a:cubicBezTo>
                <a:lnTo>
                  <a:pt x="21304" y="58102"/>
                </a:lnTo>
                <a:cubicBezTo>
                  <a:pt x="21232" y="56816"/>
                  <a:pt x="20589" y="55621"/>
                  <a:pt x="19550" y="54855"/>
                </a:cubicBezTo>
                <a:lnTo>
                  <a:pt x="1885" y="41866"/>
                </a:lnTo>
                <a:cubicBezTo>
                  <a:pt x="-37" y="40489"/>
                  <a:pt x="-485" y="37813"/>
                  <a:pt x="892" y="35885"/>
                </a:cubicBezTo>
                <a:cubicBezTo>
                  <a:pt x="1373" y="35216"/>
                  <a:pt x="2028" y="34703"/>
                  <a:pt x="2795" y="34398"/>
                </a:cubicBezTo>
                <a:lnTo>
                  <a:pt x="23187" y="26539"/>
                </a:lnTo>
                <a:cubicBezTo>
                  <a:pt x="24408" y="26033"/>
                  <a:pt x="25337" y="25007"/>
                  <a:pt x="25720" y="23747"/>
                </a:cubicBezTo>
                <a:lnTo>
                  <a:pt x="32214" y="2965"/>
                </a:lnTo>
                <a:cubicBezTo>
                  <a:pt x="32909" y="737"/>
                  <a:pt x="35273" y="-503"/>
                  <a:pt x="37500" y="192"/>
                </a:cubicBezTo>
                <a:cubicBezTo>
                  <a:pt x="38312" y="445"/>
                  <a:pt x="39027" y="939"/>
                  <a:pt x="39553" y="1601"/>
                </a:cubicBezTo>
                <a:lnTo>
                  <a:pt x="53386" y="18551"/>
                </a:lnTo>
                <a:cubicBezTo>
                  <a:pt x="54204" y="19538"/>
                  <a:pt x="55418" y="20110"/>
                  <a:pt x="56698" y="20110"/>
                </a:cubicBezTo>
                <a:lnTo>
                  <a:pt x="78519" y="20110"/>
                </a:lnTo>
                <a:cubicBezTo>
                  <a:pt x="80876" y="19915"/>
                  <a:pt x="82948" y="21662"/>
                  <a:pt x="83149" y="24026"/>
                </a:cubicBezTo>
                <a:cubicBezTo>
                  <a:pt x="83227" y="25007"/>
                  <a:pt x="82974" y="25987"/>
                  <a:pt x="82415" y="267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9" name="Google Shape;1689;p39"/>
          <p:cNvSpPr/>
          <p:nvPr/>
        </p:nvSpPr>
        <p:spPr>
          <a:xfrm>
            <a:off x="976077" y="2349713"/>
            <a:ext cx="119412" cy="120664"/>
          </a:xfrm>
          <a:custGeom>
            <a:avLst/>
            <a:gdLst/>
            <a:ahLst/>
            <a:cxnLst/>
            <a:rect l="l" t="t" r="r" b="b"/>
            <a:pathLst>
              <a:path w="83069" h="83940" extrusionOk="0">
                <a:moveTo>
                  <a:pt x="82415" y="26799"/>
                </a:moveTo>
                <a:lnTo>
                  <a:pt x="70595" y="45178"/>
                </a:lnTo>
                <a:cubicBezTo>
                  <a:pt x="69875" y="46250"/>
                  <a:pt x="69686" y="47587"/>
                  <a:pt x="70076" y="48815"/>
                </a:cubicBezTo>
                <a:lnTo>
                  <a:pt x="76895" y="69597"/>
                </a:lnTo>
                <a:cubicBezTo>
                  <a:pt x="77609" y="71850"/>
                  <a:pt x="76362" y="74266"/>
                  <a:pt x="74109" y="74981"/>
                </a:cubicBezTo>
                <a:cubicBezTo>
                  <a:pt x="73349" y="75221"/>
                  <a:pt x="72537" y="75247"/>
                  <a:pt x="71764" y="75052"/>
                </a:cubicBezTo>
                <a:lnTo>
                  <a:pt x="50593" y="69467"/>
                </a:lnTo>
                <a:cubicBezTo>
                  <a:pt x="49365" y="69123"/>
                  <a:pt x="48047" y="69363"/>
                  <a:pt x="47021" y="70116"/>
                </a:cubicBezTo>
                <a:lnTo>
                  <a:pt x="29357" y="83105"/>
                </a:lnTo>
                <a:cubicBezTo>
                  <a:pt x="27447" y="84508"/>
                  <a:pt x="24765" y="84099"/>
                  <a:pt x="23362" y="82196"/>
                </a:cubicBezTo>
                <a:cubicBezTo>
                  <a:pt x="22875" y="81533"/>
                  <a:pt x="22589" y="80741"/>
                  <a:pt x="22538" y="79923"/>
                </a:cubicBezTo>
                <a:lnTo>
                  <a:pt x="21304" y="58102"/>
                </a:lnTo>
                <a:cubicBezTo>
                  <a:pt x="21232" y="56816"/>
                  <a:pt x="20589" y="55621"/>
                  <a:pt x="19550" y="54855"/>
                </a:cubicBezTo>
                <a:lnTo>
                  <a:pt x="1885" y="41866"/>
                </a:lnTo>
                <a:cubicBezTo>
                  <a:pt x="-37" y="40489"/>
                  <a:pt x="-485" y="37813"/>
                  <a:pt x="892" y="35885"/>
                </a:cubicBezTo>
                <a:cubicBezTo>
                  <a:pt x="1373" y="35216"/>
                  <a:pt x="2028" y="34703"/>
                  <a:pt x="2795" y="34398"/>
                </a:cubicBezTo>
                <a:lnTo>
                  <a:pt x="23187" y="26539"/>
                </a:lnTo>
                <a:cubicBezTo>
                  <a:pt x="24408" y="26033"/>
                  <a:pt x="25337" y="25007"/>
                  <a:pt x="25720" y="23747"/>
                </a:cubicBezTo>
                <a:lnTo>
                  <a:pt x="32214" y="2965"/>
                </a:lnTo>
                <a:cubicBezTo>
                  <a:pt x="32909" y="737"/>
                  <a:pt x="35273" y="-503"/>
                  <a:pt x="37500" y="192"/>
                </a:cubicBezTo>
                <a:cubicBezTo>
                  <a:pt x="38312" y="445"/>
                  <a:pt x="39027" y="939"/>
                  <a:pt x="39553" y="1601"/>
                </a:cubicBezTo>
                <a:lnTo>
                  <a:pt x="53386" y="18551"/>
                </a:lnTo>
                <a:cubicBezTo>
                  <a:pt x="54204" y="19538"/>
                  <a:pt x="55418" y="20110"/>
                  <a:pt x="56698" y="20110"/>
                </a:cubicBezTo>
                <a:lnTo>
                  <a:pt x="78519" y="20110"/>
                </a:lnTo>
                <a:cubicBezTo>
                  <a:pt x="80876" y="19915"/>
                  <a:pt x="82948" y="21662"/>
                  <a:pt x="83149" y="24026"/>
                </a:cubicBezTo>
                <a:cubicBezTo>
                  <a:pt x="83227" y="25007"/>
                  <a:pt x="82974" y="25987"/>
                  <a:pt x="82415" y="267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39"/>
          <p:cNvSpPr/>
          <p:nvPr/>
        </p:nvSpPr>
        <p:spPr>
          <a:xfrm>
            <a:off x="3504052" y="716213"/>
            <a:ext cx="119412" cy="120664"/>
          </a:xfrm>
          <a:custGeom>
            <a:avLst/>
            <a:gdLst/>
            <a:ahLst/>
            <a:cxnLst/>
            <a:rect l="l" t="t" r="r" b="b"/>
            <a:pathLst>
              <a:path w="83069" h="83940" extrusionOk="0">
                <a:moveTo>
                  <a:pt x="82415" y="26799"/>
                </a:moveTo>
                <a:lnTo>
                  <a:pt x="70595" y="45178"/>
                </a:lnTo>
                <a:cubicBezTo>
                  <a:pt x="69875" y="46250"/>
                  <a:pt x="69686" y="47587"/>
                  <a:pt x="70076" y="48815"/>
                </a:cubicBezTo>
                <a:lnTo>
                  <a:pt x="76895" y="69597"/>
                </a:lnTo>
                <a:cubicBezTo>
                  <a:pt x="77609" y="71850"/>
                  <a:pt x="76362" y="74266"/>
                  <a:pt x="74109" y="74981"/>
                </a:cubicBezTo>
                <a:cubicBezTo>
                  <a:pt x="73349" y="75221"/>
                  <a:pt x="72537" y="75247"/>
                  <a:pt x="71764" y="75052"/>
                </a:cubicBezTo>
                <a:lnTo>
                  <a:pt x="50593" y="69467"/>
                </a:lnTo>
                <a:cubicBezTo>
                  <a:pt x="49365" y="69123"/>
                  <a:pt x="48047" y="69363"/>
                  <a:pt x="47021" y="70116"/>
                </a:cubicBezTo>
                <a:lnTo>
                  <a:pt x="29357" y="83105"/>
                </a:lnTo>
                <a:cubicBezTo>
                  <a:pt x="27447" y="84508"/>
                  <a:pt x="24765" y="84099"/>
                  <a:pt x="23362" y="82196"/>
                </a:cubicBezTo>
                <a:cubicBezTo>
                  <a:pt x="22875" y="81533"/>
                  <a:pt x="22589" y="80741"/>
                  <a:pt x="22538" y="79923"/>
                </a:cubicBezTo>
                <a:lnTo>
                  <a:pt x="21304" y="58102"/>
                </a:lnTo>
                <a:cubicBezTo>
                  <a:pt x="21232" y="56816"/>
                  <a:pt x="20589" y="55621"/>
                  <a:pt x="19550" y="54855"/>
                </a:cubicBezTo>
                <a:lnTo>
                  <a:pt x="1885" y="41866"/>
                </a:lnTo>
                <a:cubicBezTo>
                  <a:pt x="-37" y="40489"/>
                  <a:pt x="-485" y="37813"/>
                  <a:pt x="892" y="35885"/>
                </a:cubicBezTo>
                <a:cubicBezTo>
                  <a:pt x="1373" y="35216"/>
                  <a:pt x="2028" y="34703"/>
                  <a:pt x="2795" y="34398"/>
                </a:cubicBezTo>
                <a:lnTo>
                  <a:pt x="23187" y="26539"/>
                </a:lnTo>
                <a:cubicBezTo>
                  <a:pt x="24408" y="26033"/>
                  <a:pt x="25337" y="25007"/>
                  <a:pt x="25720" y="23747"/>
                </a:cubicBezTo>
                <a:lnTo>
                  <a:pt x="32214" y="2965"/>
                </a:lnTo>
                <a:cubicBezTo>
                  <a:pt x="32909" y="737"/>
                  <a:pt x="35273" y="-503"/>
                  <a:pt x="37500" y="192"/>
                </a:cubicBezTo>
                <a:cubicBezTo>
                  <a:pt x="38312" y="445"/>
                  <a:pt x="39027" y="939"/>
                  <a:pt x="39553" y="1601"/>
                </a:cubicBezTo>
                <a:lnTo>
                  <a:pt x="53386" y="18551"/>
                </a:lnTo>
                <a:cubicBezTo>
                  <a:pt x="54204" y="19538"/>
                  <a:pt x="55418" y="20110"/>
                  <a:pt x="56698" y="20110"/>
                </a:cubicBezTo>
                <a:lnTo>
                  <a:pt x="78519" y="20110"/>
                </a:lnTo>
                <a:cubicBezTo>
                  <a:pt x="80876" y="19915"/>
                  <a:pt x="82948" y="21662"/>
                  <a:pt x="83149" y="24026"/>
                </a:cubicBezTo>
                <a:cubicBezTo>
                  <a:pt x="83227" y="25007"/>
                  <a:pt x="82974" y="25987"/>
                  <a:pt x="82415" y="267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05;p31">
            <a:extLst>
              <a:ext uri="{FF2B5EF4-FFF2-40B4-BE49-F238E27FC236}">
                <a16:creationId xmlns:a16="http://schemas.microsoft.com/office/drawing/2014/main" id="{274A3308-8DF9-8276-B330-E16D0062D1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rgbClr val="6F9206"/>
                </a:solidFill>
                <a:latin typeface="Changa" pitchFamily="2" charset="-78"/>
                <a:cs typeface="Changa" pitchFamily="2" charset="-78"/>
              </a:rPr>
              <a:t>Write Scenario</a:t>
            </a:r>
          </a:p>
        </p:txBody>
      </p:sp>
      <p:pic>
        <p:nvPicPr>
          <p:cNvPr id="6" name="Picture 5">
            <a:hlinkClick r:id="rId3" action="ppaction://hlinkfile"/>
            <a:extLst>
              <a:ext uri="{FF2B5EF4-FFF2-40B4-BE49-F238E27FC236}">
                <a16:creationId xmlns:a16="http://schemas.microsoft.com/office/drawing/2014/main" id="{23126120-C000-8943-8CAF-7068CF958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464" y="1553221"/>
            <a:ext cx="2223555" cy="31452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4" name="Google Shape;1684;p39"/>
          <p:cNvGrpSpPr/>
          <p:nvPr/>
        </p:nvGrpSpPr>
        <p:grpSpPr>
          <a:xfrm>
            <a:off x="7534147" y="836884"/>
            <a:ext cx="589169" cy="406649"/>
            <a:chOff x="713235" y="443296"/>
            <a:chExt cx="589169" cy="406649"/>
          </a:xfrm>
        </p:grpSpPr>
        <p:sp>
          <p:nvSpPr>
            <p:cNvPr id="1685" name="Google Shape;1685;p39"/>
            <p:cNvSpPr/>
            <p:nvPr/>
          </p:nvSpPr>
          <p:spPr>
            <a:xfrm>
              <a:off x="1060675" y="745932"/>
              <a:ext cx="241729" cy="104013"/>
            </a:xfrm>
            <a:custGeom>
              <a:avLst/>
              <a:gdLst/>
              <a:ahLst/>
              <a:cxnLst/>
              <a:rect l="l" t="t" r="r" b="b"/>
              <a:pathLst>
                <a:path w="178398" h="76762" extrusionOk="0">
                  <a:moveTo>
                    <a:pt x="119524" y="9091"/>
                  </a:moveTo>
                  <a:cubicBezTo>
                    <a:pt x="100041" y="11234"/>
                    <a:pt x="78285" y="11169"/>
                    <a:pt x="61854" y="-1"/>
                  </a:cubicBezTo>
                  <a:lnTo>
                    <a:pt x="65361" y="18573"/>
                  </a:lnTo>
                  <a:cubicBezTo>
                    <a:pt x="64517" y="19028"/>
                    <a:pt x="63673" y="19554"/>
                    <a:pt x="62893" y="20131"/>
                  </a:cubicBezTo>
                  <a:cubicBezTo>
                    <a:pt x="40877" y="35477"/>
                    <a:pt x="19901" y="52272"/>
                    <a:pt x="93" y="70397"/>
                  </a:cubicBezTo>
                  <a:cubicBezTo>
                    <a:pt x="14640" y="76177"/>
                    <a:pt x="31071" y="74710"/>
                    <a:pt x="44320" y="66436"/>
                  </a:cubicBezTo>
                  <a:cubicBezTo>
                    <a:pt x="57373" y="58221"/>
                    <a:pt x="68608" y="47356"/>
                    <a:pt x="77180" y="34549"/>
                  </a:cubicBezTo>
                  <a:cubicBezTo>
                    <a:pt x="71465" y="48044"/>
                    <a:pt x="67504" y="62234"/>
                    <a:pt x="65491" y="76762"/>
                  </a:cubicBezTo>
                  <a:cubicBezTo>
                    <a:pt x="81402" y="72976"/>
                    <a:pt x="96728" y="66916"/>
                    <a:pt x="110951" y="58773"/>
                  </a:cubicBezTo>
                  <a:cubicBezTo>
                    <a:pt x="105171" y="48323"/>
                    <a:pt x="97183" y="39257"/>
                    <a:pt x="87571" y="32211"/>
                  </a:cubicBezTo>
                  <a:cubicBezTo>
                    <a:pt x="119914" y="45037"/>
                    <a:pt x="156801" y="35231"/>
                    <a:pt x="178492" y="8052"/>
                  </a:cubicBezTo>
                  <a:cubicBezTo>
                    <a:pt x="159529" y="3376"/>
                    <a:pt x="139267" y="7208"/>
                    <a:pt x="119524" y="90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39"/>
            <p:cNvSpPr/>
            <p:nvPr/>
          </p:nvSpPr>
          <p:spPr>
            <a:xfrm>
              <a:off x="884534" y="443296"/>
              <a:ext cx="233770" cy="141631"/>
            </a:xfrm>
            <a:custGeom>
              <a:avLst/>
              <a:gdLst/>
              <a:ahLst/>
              <a:cxnLst/>
              <a:rect l="l" t="t" r="r" b="b"/>
              <a:pathLst>
                <a:path w="172524" h="104525" extrusionOk="0">
                  <a:moveTo>
                    <a:pt x="172517" y="41173"/>
                  </a:moveTo>
                  <a:cubicBezTo>
                    <a:pt x="172192" y="40069"/>
                    <a:pt x="170959" y="39614"/>
                    <a:pt x="169920" y="39290"/>
                  </a:cubicBezTo>
                  <a:cubicBezTo>
                    <a:pt x="144397" y="31503"/>
                    <a:pt x="116926" y="33049"/>
                    <a:pt x="92443" y="43641"/>
                  </a:cubicBezTo>
                  <a:cubicBezTo>
                    <a:pt x="90494" y="44816"/>
                    <a:pt x="88156" y="45186"/>
                    <a:pt x="85948" y="44680"/>
                  </a:cubicBezTo>
                  <a:cubicBezTo>
                    <a:pt x="79454" y="42342"/>
                    <a:pt x="86338" y="31691"/>
                    <a:pt x="82636" y="25976"/>
                  </a:cubicBezTo>
                  <a:lnTo>
                    <a:pt x="71530" y="40913"/>
                  </a:lnTo>
                  <a:cubicBezTo>
                    <a:pt x="54191" y="18228"/>
                    <a:pt x="28408" y="3480"/>
                    <a:pt x="93" y="-1"/>
                  </a:cubicBezTo>
                  <a:cubicBezTo>
                    <a:pt x="1197" y="16027"/>
                    <a:pt x="9704" y="30613"/>
                    <a:pt x="23148" y="39419"/>
                  </a:cubicBezTo>
                  <a:cubicBezTo>
                    <a:pt x="36461" y="47940"/>
                    <a:pt x="51073" y="54363"/>
                    <a:pt x="66335" y="58448"/>
                  </a:cubicBezTo>
                  <a:cubicBezTo>
                    <a:pt x="59386" y="70729"/>
                    <a:pt x="50359" y="81711"/>
                    <a:pt x="39644" y="90919"/>
                  </a:cubicBezTo>
                  <a:cubicBezTo>
                    <a:pt x="47891" y="95907"/>
                    <a:pt x="56594" y="100083"/>
                    <a:pt x="65621" y="103389"/>
                  </a:cubicBezTo>
                  <a:cubicBezTo>
                    <a:pt x="67764" y="105155"/>
                    <a:pt x="71011" y="104824"/>
                    <a:pt x="72765" y="102648"/>
                  </a:cubicBezTo>
                  <a:cubicBezTo>
                    <a:pt x="73674" y="101512"/>
                    <a:pt x="74063" y="100025"/>
                    <a:pt x="73803" y="98583"/>
                  </a:cubicBezTo>
                  <a:cubicBezTo>
                    <a:pt x="75103" y="87543"/>
                    <a:pt x="76336" y="76502"/>
                    <a:pt x="77636" y="65462"/>
                  </a:cubicBezTo>
                  <a:cubicBezTo>
                    <a:pt x="110172" y="73366"/>
                    <a:pt x="144592" y="65553"/>
                    <a:pt x="170504" y="44355"/>
                  </a:cubicBezTo>
                  <a:cubicBezTo>
                    <a:pt x="171803" y="44031"/>
                    <a:pt x="172972" y="42472"/>
                    <a:pt x="172517" y="411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39"/>
            <p:cNvSpPr/>
            <p:nvPr/>
          </p:nvSpPr>
          <p:spPr>
            <a:xfrm>
              <a:off x="713235" y="714265"/>
              <a:ext cx="209723" cy="92419"/>
            </a:xfrm>
            <a:custGeom>
              <a:avLst/>
              <a:gdLst/>
              <a:ahLst/>
              <a:cxnLst/>
              <a:rect l="l" t="t" r="r" b="b"/>
              <a:pathLst>
                <a:path w="154777" h="68206" extrusionOk="0">
                  <a:moveTo>
                    <a:pt x="154593" y="2321"/>
                  </a:moveTo>
                  <a:cubicBezTo>
                    <a:pt x="153489" y="-472"/>
                    <a:pt x="149462" y="-277"/>
                    <a:pt x="146540" y="502"/>
                  </a:cubicBezTo>
                  <a:cubicBezTo>
                    <a:pt x="122836" y="6561"/>
                    <a:pt x="99781" y="15166"/>
                    <a:pt x="77895" y="26155"/>
                  </a:cubicBezTo>
                  <a:lnTo>
                    <a:pt x="77895" y="26155"/>
                  </a:lnTo>
                  <a:cubicBezTo>
                    <a:pt x="78609" y="19264"/>
                    <a:pt x="77441" y="12302"/>
                    <a:pt x="74518" y="6022"/>
                  </a:cubicBezTo>
                  <a:cubicBezTo>
                    <a:pt x="71790" y="10296"/>
                    <a:pt x="69842" y="14998"/>
                    <a:pt x="68673" y="19920"/>
                  </a:cubicBezTo>
                  <a:cubicBezTo>
                    <a:pt x="46137" y="8120"/>
                    <a:pt x="18537" y="11958"/>
                    <a:pt x="93" y="29467"/>
                  </a:cubicBezTo>
                  <a:cubicBezTo>
                    <a:pt x="23277" y="39787"/>
                    <a:pt x="49255" y="42072"/>
                    <a:pt x="73933" y="35961"/>
                  </a:cubicBezTo>
                  <a:cubicBezTo>
                    <a:pt x="70816" y="46268"/>
                    <a:pt x="65490" y="55788"/>
                    <a:pt x="58412" y="63887"/>
                  </a:cubicBezTo>
                  <a:cubicBezTo>
                    <a:pt x="64906" y="66634"/>
                    <a:pt x="71855" y="68089"/>
                    <a:pt x="78934" y="68173"/>
                  </a:cubicBezTo>
                  <a:cubicBezTo>
                    <a:pt x="79908" y="68296"/>
                    <a:pt x="80947" y="68069"/>
                    <a:pt x="81791" y="67524"/>
                  </a:cubicBezTo>
                  <a:cubicBezTo>
                    <a:pt x="83026" y="66549"/>
                    <a:pt x="82896" y="64666"/>
                    <a:pt x="82700" y="63107"/>
                  </a:cubicBezTo>
                  <a:cubicBezTo>
                    <a:pt x="81661" y="55964"/>
                    <a:pt x="80558" y="48820"/>
                    <a:pt x="79518" y="41611"/>
                  </a:cubicBezTo>
                  <a:cubicBezTo>
                    <a:pt x="96923" y="42969"/>
                    <a:pt x="114393" y="39481"/>
                    <a:pt x="129914" y="31545"/>
                  </a:cubicBezTo>
                  <a:cubicBezTo>
                    <a:pt x="141019" y="26713"/>
                    <a:pt x="149787" y="17777"/>
                    <a:pt x="154398" y="6607"/>
                  </a:cubicBezTo>
                  <a:cubicBezTo>
                    <a:pt x="154917" y="5243"/>
                    <a:pt x="155047" y="3730"/>
                    <a:pt x="154593" y="23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8" name="Google Shape;1688;p39"/>
          <p:cNvSpPr/>
          <p:nvPr/>
        </p:nvSpPr>
        <p:spPr>
          <a:xfrm>
            <a:off x="8924554" y="3020589"/>
            <a:ext cx="119412" cy="120664"/>
          </a:xfrm>
          <a:custGeom>
            <a:avLst/>
            <a:gdLst/>
            <a:ahLst/>
            <a:cxnLst/>
            <a:rect l="l" t="t" r="r" b="b"/>
            <a:pathLst>
              <a:path w="83069" h="83940" extrusionOk="0">
                <a:moveTo>
                  <a:pt x="82415" y="26799"/>
                </a:moveTo>
                <a:lnTo>
                  <a:pt x="70595" y="45178"/>
                </a:lnTo>
                <a:cubicBezTo>
                  <a:pt x="69875" y="46250"/>
                  <a:pt x="69686" y="47587"/>
                  <a:pt x="70076" y="48815"/>
                </a:cubicBezTo>
                <a:lnTo>
                  <a:pt x="76895" y="69597"/>
                </a:lnTo>
                <a:cubicBezTo>
                  <a:pt x="77609" y="71850"/>
                  <a:pt x="76362" y="74266"/>
                  <a:pt x="74109" y="74981"/>
                </a:cubicBezTo>
                <a:cubicBezTo>
                  <a:pt x="73349" y="75221"/>
                  <a:pt x="72537" y="75247"/>
                  <a:pt x="71764" y="75052"/>
                </a:cubicBezTo>
                <a:lnTo>
                  <a:pt x="50593" y="69467"/>
                </a:lnTo>
                <a:cubicBezTo>
                  <a:pt x="49365" y="69123"/>
                  <a:pt x="48047" y="69363"/>
                  <a:pt x="47021" y="70116"/>
                </a:cubicBezTo>
                <a:lnTo>
                  <a:pt x="29357" y="83105"/>
                </a:lnTo>
                <a:cubicBezTo>
                  <a:pt x="27447" y="84508"/>
                  <a:pt x="24765" y="84099"/>
                  <a:pt x="23362" y="82196"/>
                </a:cubicBezTo>
                <a:cubicBezTo>
                  <a:pt x="22875" y="81533"/>
                  <a:pt x="22589" y="80741"/>
                  <a:pt x="22538" y="79923"/>
                </a:cubicBezTo>
                <a:lnTo>
                  <a:pt x="21304" y="58102"/>
                </a:lnTo>
                <a:cubicBezTo>
                  <a:pt x="21232" y="56816"/>
                  <a:pt x="20589" y="55621"/>
                  <a:pt x="19550" y="54855"/>
                </a:cubicBezTo>
                <a:lnTo>
                  <a:pt x="1885" y="41866"/>
                </a:lnTo>
                <a:cubicBezTo>
                  <a:pt x="-37" y="40489"/>
                  <a:pt x="-485" y="37813"/>
                  <a:pt x="892" y="35885"/>
                </a:cubicBezTo>
                <a:cubicBezTo>
                  <a:pt x="1373" y="35216"/>
                  <a:pt x="2028" y="34703"/>
                  <a:pt x="2795" y="34398"/>
                </a:cubicBezTo>
                <a:lnTo>
                  <a:pt x="23187" y="26539"/>
                </a:lnTo>
                <a:cubicBezTo>
                  <a:pt x="24408" y="26033"/>
                  <a:pt x="25337" y="25007"/>
                  <a:pt x="25720" y="23747"/>
                </a:cubicBezTo>
                <a:lnTo>
                  <a:pt x="32214" y="2965"/>
                </a:lnTo>
                <a:cubicBezTo>
                  <a:pt x="32909" y="737"/>
                  <a:pt x="35273" y="-503"/>
                  <a:pt x="37500" y="192"/>
                </a:cubicBezTo>
                <a:cubicBezTo>
                  <a:pt x="38312" y="445"/>
                  <a:pt x="39027" y="939"/>
                  <a:pt x="39553" y="1601"/>
                </a:cubicBezTo>
                <a:lnTo>
                  <a:pt x="53386" y="18551"/>
                </a:lnTo>
                <a:cubicBezTo>
                  <a:pt x="54204" y="19538"/>
                  <a:pt x="55418" y="20110"/>
                  <a:pt x="56698" y="20110"/>
                </a:cubicBezTo>
                <a:lnTo>
                  <a:pt x="78519" y="20110"/>
                </a:lnTo>
                <a:cubicBezTo>
                  <a:pt x="80876" y="19915"/>
                  <a:pt x="82948" y="21662"/>
                  <a:pt x="83149" y="24026"/>
                </a:cubicBezTo>
                <a:cubicBezTo>
                  <a:pt x="83227" y="25007"/>
                  <a:pt x="82974" y="25987"/>
                  <a:pt x="82415" y="267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9" name="Google Shape;1689;p39"/>
          <p:cNvSpPr/>
          <p:nvPr/>
        </p:nvSpPr>
        <p:spPr>
          <a:xfrm>
            <a:off x="1236329" y="2515764"/>
            <a:ext cx="119412" cy="120664"/>
          </a:xfrm>
          <a:custGeom>
            <a:avLst/>
            <a:gdLst/>
            <a:ahLst/>
            <a:cxnLst/>
            <a:rect l="l" t="t" r="r" b="b"/>
            <a:pathLst>
              <a:path w="83069" h="83940" extrusionOk="0">
                <a:moveTo>
                  <a:pt x="82415" y="26799"/>
                </a:moveTo>
                <a:lnTo>
                  <a:pt x="70595" y="45178"/>
                </a:lnTo>
                <a:cubicBezTo>
                  <a:pt x="69875" y="46250"/>
                  <a:pt x="69686" y="47587"/>
                  <a:pt x="70076" y="48815"/>
                </a:cubicBezTo>
                <a:lnTo>
                  <a:pt x="76895" y="69597"/>
                </a:lnTo>
                <a:cubicBezTo>
                  <a:pt x="77609" y="71850"/>
                  <a:pt x="76362" y="74266"/>
                  <a:pt x="74109" y="74981"/>
                </a:cubicBezTo>
                <a:cubicBezTo>
                  <a:pt x="73349" y="75221"/>
                  <a:pt x="72537" y="75247"/>
                  <a:pt x="71764" y="75052"/>
                </a:cubicBezTo>
                <a:lnTo>
                  <a:pt x="50593" y="69467"/>
                </a:lnTo>
                <a:cubicBezTo>
                  <a:pt x="49365" y="69123"/>
                  <a:pt x="48047" y="69363"/>
                  <a:pt x="47021" y="70116"/>
                </a:cubicBezTo>
                <a:lnTo>
                  <a:pt x="29357" y="83105"/>
                </a:lnTo>
                <a:cubicBezTo>
                  <a:pt x="27447" y="84508"/>
                  <a:pt x="24765" y="84099"/>
                  <a:pt x="23362" y="82196"/>
                </a:cubicBezTo>
                <a:cubicBezTo>
                  <a:pt x="22875" y="81533"/>
                  <a:pt x="22589" y="80741"/>
                  <a:pt x="22538" y="79923"/>
                </a:cubicBezTo>
                <a:lnTo>
                  <a:pt x="21304" y="58102"/>
                </a:lnTo>
                <a:cubicBezTo>
                  <a:pt x="21232" y="56816"/>
                  <a:pt x="20589" y="55621"/>
                  <a:pt x="19550" y="54855"/>
                </a:cubicBezTo>
                <a:lnTo>
                  <a:pt x="1885" y="41866"/>
                </a:lnTo>
                <a:cubicBezTo>
                  <a:pt x="-37" y="40489"/>
                  <a:pt x="-485" y="37813"/>
                  <a:pt x="892" y="35885"/>
                </a:cubicBezTo>
                <a:cubicBezTo>
                  <a:pt x="1373" y="35216"/>
                  <a:pt x="2028" y="34703"/>
                  <a:pt x="2795" y="34398"/>
                </a:cubicBezTo>
                <a:lnTo>
                  <a:pt x="23187" y="26539"/>
                </a:lnTo>
                <a:cubicBezTo>
                  <a:pt x="24408" y="26033"/>
                  <a:pt x="25337" y="25007"/>
                  <a:pt x="25720" y="23747"/>
                </a:cubicBezTo>
                <a:lnTo>
                  <a:pt x="32214" y="2965"/>
                </a:lnTo>
                <a:cubicBezTo>
                  <a:pt x="32909" y="737"/>
                  <a:pt x="35273" y="-503"/>
                  <a:pt x="37500" y="192"/>
                </a:cubicBezTo>
                <a:cubicBezTo>
                  <a:pt x="38312" y="445"/>
                  <a:pt x="39027" y="939"/>
                  <a:pt x="39553" y="1601"/>
                </a:cubicBezTo>
                <a:lnTo>
                  <a:pt x="53386" y="18551"/>
                </a:lnTo>
                <a:cubicBezTo>
                  <a:pt x="54204" y="19538"/>
                  <a:pt x="55418" y="20110"/>
                  <a:pt x="56698" y="20110"/>
                </a:cubicBezTo>
                <a:lnTo>
                  <a:pt x="78519" y="20110"/>
                </a:lnTo>
                <a:cubicBezTo>
                  <a:pt x="80876" y="19915"/>
                  <a:pt x="82948" y="21662"/>
                  <a:pt x="83149" y="24026"/>
                </a:cubicBezTo>
                <a:cubicBezTo>
                  <a:pt x="83227" y="25007"/>
                  <a:pt x="82974" y="25987"/>
                  <a:pt x="82415" y="267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39"/>
          <p:cNvSpPr/>
          <p:nvPr/>
        </p:nvSpPr>
        <p:spPr>
          <a:xfrm>
            <a:off x="3504052" y="716213"/>
            <a:ext cx="119412" cy="120664"/>
          </a:xfrm>
          <a:custGeom>
            <a:avLst/>
            <a:gdLst/>
            <a:ahLst/>
            <a:cxnLst/>
            <a:rect l="l" t="t" r="r" b="b"/>
            <a:pathLst>
              <a:path w="83069" h="83940" extrusionOk="0">
                <a:moveTo>
                  <a:pt x="82415" y="26799"/>
                </a:moveTo>
                <a:lnTo>
                  <a:pt x="70595" y="45178"/>
                </a:lnTo>
                <a:cubicBezTo>
                  <a:pt x="69875" y="46250"/>
                  <a:pt x="69686" y="47587"/>
                  <a:pt x="70076" y="48815"/>
                </a:cubicBezTo>
                <a:lnTo>
                  <a:pt x="76895" y="69597"/>
                </a:lnTo>
                <a:cubicBezTo>
                  <a:pt x="77609" y="71850"/>
                  <a:pt x="76362" y="74266"/>
                  <a:pt x="74109" y="74981"/>
                </a:cubicBezTo>
                <a:cubicBezTo>
                  <a:pt x="73349" y="75221"/>
                  <a:pt x="72537" y="75247"/>
                  <a:pt x="71764" y="75052"/>
                </a:cubicBezTo>
                <a:lnTo>
                  <a:pt x="50593" y="69467"/>
                </a:lnTo>
                <a:cubicBezTo>
                  <a:pt x="49365" y="69123"/>
                  <a:pt x="48047" y="69363"/>
                  <a:pt x="47021" y="70116"/>
                </a:cubicBezTo>
                <a:lnTo>
                  <a:pt x="29357" y="83105"/>
                </a:lnTo>
                <a:cubicBezTo>
                  <a:pt x="27447" y="84508"/>
                  <a:pt x="24765" y="84099"/>
                  <a:pt x="23362" y="82196"/>
                </a:cubicBezTo>
                <a:cubicBezTo>
                  <a:pt x="22875" y="81533"/>
                  <a:pt x="22589" y="80741"/>
                  <a:pt x="22538" y="79923"/>
                </a:cubicBezTo>
                <a:lnTo>
                  <a:pt x="21304" y="58102"/>
                </a:lnTo>
                <a:cubicBezTo>
                  <a:pt x="21232" y="56816"/>
                  <a:pt x="20589" y="55621"/>
                  <a:pt x="19550" y="54855"/>
                </a:cubicBezTo>
                <a:lnTo>
                  <a:pt x="1885" y="41866"/>
                </a:lnTo>
                <a:cubicBezTo>
                  <a:pt x="-37" y="40489"/>
                  <a:pt x="-485" y="37813"/>
                  <a:pt x="892" y="35885"/>
                </a:cubicBezTo>
                <a:cubicBezTo>
                  <a:pt x="1373" y="35216"/>
                  <a:pt x="2028" y="34703"/>
                  <a:pt x="2795" y="34398"/>
                </a:cubicBezTo>
                <a:lnTo>
                  <a:pt x="23187" y="26539"/>
                </a:lnTo>
                <a:cubicBezTo>
                  <a:pt x="24408" y="26033"/>
                  <a:pt x="25337" y="25007"/>
                  <a:pt x="25720" y="23747"/>
                </a:cubicBezTo>
                <a:lnTo>
                  <a:pt x="32214" y="2965"/>
                </a:lnTo>
                <a:cubicBezTo>
                  <a:pt x="32909" y="737"/>
                  <a:pt x="35273" y="-503"/>
                  <a:pt x="37500" y="192"/>
                </a:cubicBezTo>
                <a:cubicBezTo>
                  <a:pt x="38312" y="445"/>
                  <a:pt x="39027" y="939"/>
                  <a:pt x="39553" y="1601"/>
                </a:cubicBezTo>
                <a:lnTo>
                  <a:pt x="53386" y="18551"/>
                </a:lnTo>
                <a:cubicBezTo>
                  <a:pt x="54204" y="19538"/>
                  <a:pt x="55418" y="20110"/>
                  <a:pt x="56698" y="20110"/>
                </a:cubicBezTo>
                <a:lnTo>
                  <a:pt x="78519" y="20110"/>
                </a:lnTo>
                <a:cubicBezTo>
                  <a:pt x="80876" y="19915"/>
                  <a:pt x="82948" y="21662"/>
                  <a:pt x="83149" y="24026"/>
                </a:cubicBezTo>
                <a:cubicBezTo>
                  <a:pt x="83227" y="25007"/>
                  <a:pt x="82974" y="25987"/>
                  <a:pt x="82415" y="267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05;p31">
            <a:extLst>
              <a:ext uri="{FF2B5EF4-FFF2-40B4-BE49-F238E27FC236}">
                <a16:creationId xmlns:a16="http://schemas.microsoft.com/office/drawing/2014/main" id="{274A3308-8DF9-8276-B330-E16D0062D1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rgbClr val="6F9206"/>
                </a:solidFill>
                <a:latin typeface="Changa" pitchFamily="2" charset="-78"/>
                <a:cs typeface="Changa" pitchFamily="2" charset="-78"/>
              </a:rPr>
              <a:t>Drawing storyboard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CE63522-C86B-7EEB-98C6-3FB7059F45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057296"/>
              </p:ext>
            </p:extLst>
          </p:nvPr>
        </p:nvGraphicFramePr>
        <p:xfrm>
          <a:off x="620538" y="1409584"/>
          <a:ext cx="2709666" cy="3506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5828836" imgH="7543446" progId="Acrobat.Document.DC">
                  <p:embed/>
                </p:oleObj>
              </mc:Choice>
              <mc:Fallback>
                <p:oleObj name="Acrobat Document" r:id="rId3" imgW="5828836" imgH="754344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0538" y="1409584"/>
                        <a:ext cx="2709666" cy="35069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7E20FED-8711-F021-2753-3F7766C952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806234"/>
              </p:ext>
            </p:extLst>
          </p:nvPr>
        </p:nvGraphicFramePr>
        <p:xfrm>
          <a:off x="3422449" y="1409584"/>
          <a:ext cx="2709666" cy="3506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5828836" imgH="7543446" progId="Acrobat.Document.DC">
                  <p:embed/>
                </p:oleObj>
              </mc:Choice>
              <mc:Fallback>
                <p:oleObj name="Acrobat Document" r:id="rId5" imgW="5828836" imgH="754344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2449" y="1409584"/>
                        <a:ext cx="2709666" cy="35069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53AD993-011B-4140-450B-0724435BA9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256041"/>
              </p:ext>
            </p:extLst>
          </p:nvPr>
        </p:nvGraphicFramePr>
        <p:xfrm>
          <a:off x="6224361" y="1409584"/>
          <a:ext cx="2709667" cy="350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7" imgW="5828836" imgH="7543446" progId="Acrobat.Document.DC">
                  <p:embed/>
                </p:oleObj>
              </mc:Choice>
              <mc:Fallback>
                <p:oleObj name="Acrobat Document" r:id="rId7" imgW="5828836" imgH="754344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24361" y="1409584"/>
                        <a:ext cx="2709667" cy="3506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043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4" name="Google Shape;1734;p42"/>
          <p:cNvGrpSpPr/>
          <p:nvPr/>
        </p:nvGrpSpPr>
        <p:grpSpPr>
          <a:xfrm>
            <a:off x="7936172" y="484984"/>
            <a:ext cx="589169" cy="406649"/>
            <a:chOff x="713235" y="443296"/>
            <a:chExt cx="589169" cy="406649"/>
          </a:xfrm>
        </p:grpSpPr>
        <p:sp>
          <p:nvSpPr>
            <p:cNvPr id="1735" name="Google Shape;1735;p42"/>
            <p:cNvSpPr/>
            <p:nvPr/>
          </p:nvSpPr>
          <p:spPr>
            <a:xfrm>
              <a:off x="1060675" y="745932"/>
              <a:ext cx="241729" cy="104013"/>
            </a:xfrm>
            <a:custGeom>
              <a:avLst/>
              <a:gdLst/>
              <a:ahLst/>
              <a:cxnLst/>
              <a:rect l="l" t="t" r="r" b="b"/>
              <a:pathLst>
                <a:path w="178398" h="76762" extrusionOk="0">
                  <a:moveTo>
                    <a:pt x="119524" y="9091"/>
                  </a:moveTo>
                  <a:cubicBezTo>
                    <a:pt x="100041" y="11234"/>
                    <a:pt x="78285" y="11169"/>
                    <a:pt x="61854" y="-1"/>
                  </a:cubicBezTo>
                  <a:lnTo>
                    <a:pt x="65361" y="18573"/>
                  </a:lnTo>
                  <a:cubicBezTo>
                    <a:pt x="64517" y="19028"/>
                    <a:pt x="63673" y="19554"/>
                    <a:pt x="62893" y="20131"/>
                  </a:cubicBezTo>
                  <a:cubicBezTo>
                    <a:pt x="40877" y="35477"/>
                    <a:pt x="19901" y="52272"/>
                    <a:pt x="93" y="70397"/>
                  </a:cubicBezTo>
                  <a:cubicBezTo>
                    <a:pt x="14640" y="76177"/>
                    <a:pt x="31071" y="74710"/>
                    <a:pt x="44320" y="66436"/>
                  </a:cubicBezTo>
                  <a:cubicBezTo>
                    <a:pt x="57373" y="58221"/>
                    <a:pt x="68608" y="47356"/>
                    <a:pt x="77180" y="34549"/>
                  </a:cubicBezTo>
                  <a:cubicBezTo>
                    <a:pt x="71465" y="48044"/>
                    <a:pt x="67504" y="62234"/>
                    <a:pt x="65491" y="76762"/>
                  </a:cubicBezTo>
                  <a:cubicBezTo>
                    <a:pt x="81402" y="72976"/>
                    <a:pt x="96728" y="66916"/>
                    <a:pt x="110951" y="58773"/>
                  </a:cubicBezTo>
                  <a:cubicBezTo>
                    <a:pt x="105171" y="48323"/>
                    <a:pt x="97183" y="39257"/>
                    <a:pt x="87571" y="32211"/>
                  </a:cubicBezTo>
                  <a:cubicBezTo>
                    <a:pt x="119914" y="45037"/>
                    <a:pt x="156801" y="35231"/>
                    <a:pt x="178492" y="8052"/>
                  </a:cubicBezTo>
                  <a:cubicBezTo>
                    <a:pt x="159529" y="3376"/>
                    <a:pt x="139267" y="7208"/>
                    <a:pt x="119524" y="90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884534" y="443296"/>
              <a:ext cx="233770" cy="141631"/>
            </a:xfrm>
            <a:custGeom>
              <a:avLst/>
              <a:gdLst/>
              <a:ahLst/>
              <a:cxnLst/>
              <a:rect l="l" t="t" r="r" b="b"/>
              <a:pathLst>
                <a:path w="172524" h="104525" extrusionOk="0">
                  <a:moveTo>
                    <a:pt x="172517" y="41173"/>
                  </a:moveTo>
                  <a:cubicBezTo>
                    <a:pt x="172192" y="40069"/>
                    <a:pt x="170959" y="39614"/>
                    <a:pt x="169920" y="39290"/>
                  </a:cubicBezTo>
                  <a:cubicBezTo>
                    <a:pt x="144397" y="31503"/>
                    <a:pt x="116926" y="33049"/>
                    <a:pt x="92443" y="43641"/>
                  </a:cubicBezTo>
                  <a:cubicBezTo>
                    <a:pt x="90494" y="44816"/>
                    <a:pt x="88156" y="45186"/>
                    <a:pt x="85948" y="44680"/>
                  </a:cubicBezTo>
                  <a:cubicBezTo>
                    <a:pt x="79454" y="42342"/>
                    <a:pt x="86338" y="31691"/>
                    <a:pt x="82636" y="25976"/>
                  </a:cubicBezTo>
                  <a:lnTo>
                    <a:pt x="71530" y="40913"/>
                  </a:lnTo>
                  <a:cubicBezTo>
                    <a:pt x="54191" y="18228"/>
                    <a:pt x="28408" y="3480"/>
                    <a:pt x="93" y="-1"/>
                  </a:cubicBezTo>
                  <a:cubicBezTo>
                    <a:pt x="1197" y="16027"/>
                    <a:pt x="9704" y="30613"/>
                    <a:pt x="23148" y="39419"/>
                  </a:cubicBezTo>
                  <a:cubicBezTo>
                    <a:pt x="36461" y="47940"/>
                    <a:pt x="51073" y="54363"/>
                    <a:pt x="66335" y="58448"/>
                  </a:cubicBezTo>
                  <a:cubicBezTo>
                    <a:pt x="59386" y="70729"/>
                    <a:pt x="50359" y="81711"/>
                    <a:pt x="39644" y="90919"/>
                  </a:cubicBezTo>
                  <a:cubicBezTo>
                    <a:pt x="47891" y="95907"/>
                    <a:pt x="56594" y="100083"/>
                    <a:pt x="65621" y="103389"/>
                  </a:cubicBezTo>
                  <a:cubicBezTo>
                    <a:pt x="67764" y="105155"/>
                    <a:pt x="71011" y="104824"/>
                    <a:pt x="72765" y="102648"/>
                  </a:cubicBezTo>
                  <a:cubicBezTo>
                    <a:pt x="73674" y="101512"/>
                    <a:pt x="74063" y="100025"/>
                    <a:pt x="73803" y="98583"/>
                  </a:cubicBezTo>
                  <a:cubicBezTo>
                    <a:pt x="75103" y="87543"/>
                    <a:pt x="76336" y="76502"/>
                    <a:pt x="77636" y="65462"/>
                  </a:cubicBezTo>
                  <a:cubicBezTo>
                    <a:pt x="110172" y="73366"/>
                    <a:pt x="144592" y="65553"/>
                    <a:pt x="170504" y="44355"/>
                  </a:cubicBezTo>
                  <a:cubicBezTo>
                    <a:pt x="171803" y="44031"/>
                    <a:pt x="172972" y="42472"/>
                    <a:pt x="172517" y="411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713235" y="714265"/>
              <a:ext cx="209723" cy="92419"/>
            </a:xfrm>
            <a:custGeom>
              <a:avLst/>
              <a:gdLst/>
              <a:ahLst/>
              <a:cxnLst/>
              <a:rect l="l" t="t" r="r" b="b"/>
              <a:pathLst>
                <a:path w="154777" h="68206" extrusionOk="0">
                  <a:moveTo>
                    <a:pt x="154593" y="2321"/>
                  </a:moveTo>
                  <a:cubicBezTo>
                    <a:pt x="153489" y="-472"/>
                    <a:pt x="149462" y="-277"/>
                    <a:pt x="146540" y="502"/>
                  </a:cubicBezTo>
                  <a:cubicBezTo>
                    <a:pt x="122836" y="6561"/>
                    <a:pt x="99781" y="15166"/>
                    <a:pt x="77895" y="26155"/>
                  </a:cubicBezTo>
                  <a:lnTo>
                    <a:pt x="77895" y="26155"/>
                  </a:lnTo>
                  <a:cubicBezTo>
                    <a:pt x="78609" y="19264"/>
                    <a:pt x="77441" y="12302"/>
                    <a:pt x="74518" y="6022"/>
                  </a:cubicBezTo>
                  <a:cubicBezTo>
                    <a:pt x="71790" y="10296"/>
                    <a:pt x="69842" y="14998"/>
                    <a:pt x="68673" y="19920"/>
                  </a:cubicBezTo>
                  <a:cubicBezTo>
                    <a:pt x="46137" y="8120"/>
                    <a:pt x="18537" y="11958"/>
                    <a:pt x="93" y="29467"/>
                  </a:cubicBezTo>
                  <a:cubicBezTo>
                    <a:pt x="23277" y="39787"/>
                    <a:pt x="49255" y="42072"/>
                    <a:pt x="73933" y="35961"/>
                  </a:cubicBezTo>
                  <a:cubicBezTo>
                    <a:pt x="70816" y="46268"/>
                    <a:pt x="65490" y="55788"/>
                    <a:pt x="58412" y="63887"/>
                  </a:cubicBezTo>
                  <a:cubicBezTo>
                    <a:pt x="64906" y="66634"/>
                    <a:pt x="71855" y="68089"/>
                    <a:pt x="78934" y="68173"/>
                  </a:cubicBezTo>
                  <a:cubicBezTo>
                    <a:pt x="79908" y="68296"/>
                    <a:pt x="80947" y="68069"/>
                    <a:pt x="81791" y="67524"/>
                  </a:cubicBezTo>
                  <a:cubicBezTo>
                    <a:pt x="83026" y="66549"/>
                    <a:pt x="82896" y="64666"/>
                    <a:pt x="82700" y="63107"/>
                  </a:cubicBezTo>
                  <a:cubicBezTo>
                    <a:pt x="81661" y="55964"/>
                    <a:pt x="80558" y="48820"/>
                    <a:pt x="79518" y="41611"/>
                  </a:cubicBezTo>
                  <a:cubicBezTo>
                    <a:pt x="96923" y="42969"/>
                    <a:pt x="114393" y="39481"/>
                    <a:pt x="129914" y="31545"/>
                  </a:cubicBezTo>
                  <a:cubicBezTo>
                    <a:pt x="141019" y="26713"/>
                    <a:pt x="149787" y="17777"/>
                    <a:pt x="154398" y="6607"/>
                  </a:cubicBezTo>
                  <a:cubicBezTo>
                    <a:pt x="154917" y="5243"/>
                    <a:pt x="155047" y="3730"/>
                    <a:pt x="154593" y="23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505;p31">
            <a:extLst>
              <a:ext uri="{FF2B5EF4-FFF2-40B4-BE49-F238E27FC236}">
                <a16:creationId xmlns:a16="http://schemas.microsoft.com/office/drawing/2014/main" id="{E56D7A05-E30A-5DB4-181A-EC8C66235D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rgbClr val="6F9206"/>
                </a:solidFill>
                <a:latin typeface="Changa" pitchFamily="2" charset="-78"/>
                <a:cs typeface="Changa" pitchFamily="2" charset="-78"/>
              </a:rPr>
              <a:t>Illustration</a:t>
            </a:r>
          </a:p>
        </p:txBody>
      </p:sp>
      <p:sp>
        <p:nvSpPr>
          <p:cNvPr id="3" name="Google Shape;1708;p41">
            <a:extLst>
              <a:ext uri="{FF2B5EF4-FFF2-40B4-BE49-F238E27FC236}">
                <a16:creationId xmlns:a16="http://schemas.microsoft.com/office/drawing/2014/main" id="{A7856E62-1AEE-8D98-40C5-882B66F2598C}"/>
              </a:ext>
            </a:extLst>
          </p:cNvPr>
          <p:cNvSpPr txBox="1">
            <a:spLocks/>
          </p:cNvSpPr>
          <p:nvPr/>
        </p:nvSpPr>
        <p:spPr>
          <a:xfrm>
            <a:off x="618659" y="845197"/>
            <a:ext cx="373126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A3B5"/>
                </a:solidFill>
                <a:latin typeface="Changa" pitchFamily="2" charset="-78"/>
                <a:cs typeface="Changa" pitchFamily="2" charset="-78"/>
              </a:rPr>
              <a:t>Primary colors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7583C9-EB26-2611-652F-28D1B5854AA4}"/>
              </a:ext>
            </a:extLst>
          </p:cNvPr>
          <p:cNvSpPr/>
          <p:nvPr/>
        </p:nvSpPr>
        <p:spPr>
          <a:xfrm>
            <a:off x="720000" y="1483747"/>
            <a:ext cx="1962815" cy="1000664"/>
          </a:xfrm>
          <a:prstGeom prst="roundRect">
            <a:avLst/>
          </a:prstGeom>
          <a:solidFill>
            <a:srgbClr val="069E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FACE1E-8391-C8C9-C2F2-298FFE58714B}"/>
              </a:ext>
            </a:extLst>
          </p:cNvPr>
          <p:cNvSpPr/>
          <p:nvPr/>
        </p:nvSpPr>
        <p:spPr>
          <a:xfrm>
            <a:off x="3590592" y="1483747"/>
            <a:ext cx="1962815" cy="1000664"/>
          </a:xfrm>
          <a:prstGeom prst="roundRect">
            <a:avLst/>
          </a:prstGeom>
          <a:solidFill>
            <a:srgbClr val="A6F9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219311-5A0F-62F0-0DDB-1618B6C495E5}"/>
              </a:ext>
            </a:extLst>
          </p:cNvPr>
          <p:cNvSpPr txBox="1"/>
          <p:nvPr/>
        </p:nvSpPr>
        <p:spPr>
          <a:xfrm>
            <a:off x="4151051" y="2484411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nga" panose="020B0604020202020204" charset="-78"/>
                <a:cs typeface="Changa" panose="020B0604020202020204" charset="-78"/>
              </a:rPr>
              <a:t>A6F94E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712A0-12FB-3575-F8B0-8F76D3944F2C}"/>
              </a:ext>
            </a:extLst>
          </p:cNvPr>
          <p:cNvSpPr txBox="1"/>
          <p:nvPr/>
        </p:nvSpPr>
        <p:spPr>
          <a:xfrm>
            <a:off x="1280458" y="2486921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nga" panose="020B0604020202020204" charset="-78"/>
                <a:cs typeface="Changa" panose="020B0604020202020204" charset="-78"/>
              </a:rPr>
              <a:t>069EDF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CD726A-0943-46B3-5424-1B01A1579B1F}"/>
              </a:ext>
            </a:extLst>
          </p:cNvPr>
          <p:cNvSpPr/>
          <p:nvPr/>
        </p:nvSpPr>
        <p:spPr>
          <a:xfrm>
            <a:off x="6461185" y="1483747"/>
            <a:ext cx="1962815" cy="1000664"/>
          </a:xfrm>
          <a:prstGeom prst="roundRect">
            <a:avLst/>
          </a:prstGeom>
          <a:solidFill>
            <a:srgbClr val="1A25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7A16E-9DCD-E513-D59E-0FB775042702}"/>
              </a:ext>
            </a:extLst>
          </p:cNvPr>
          <p:cNvSpPr txBox="1"/>
          <p:nvPr/>
        </p:nvSpPr>
        <p:spPr>
          <a:xfrm>
            <a:off x="7021643" y="2484411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nga" panose="020B0604020202020204" charset="-78"/>
                <a:cs typeface="Changa" panose="020B0604020202020204" charset="-78"/>
              </a:rPr>
              <a:t>1A2547</a:t>
            </a:r>
          </a:p>
        </p:txBody>
      </p:sp>
      <p:sp>
        <p:nvSpPr>
          <p:cNvPr id="10" name="Google Shape;1708;p41">
            <a:extLst>
              <a:ext uri="{FF2B5EF4-FFF2-40B4-BE49-F238E27FC236}">
                <a16:creationId xmlns:a16="http://schemas.microsoft.com/office/drawing/2014/main" id="{EC2D036B-BA7E-FE1C-A44D-A366415AE1DD}"/>
              </a:ext>
            </a:extLst>
          </p:cNvPr>
          <p:cNvSpPr txBox="1">
            <a:spLocks/>
          </p:cNvSpPr>
          <p:nvPr/>
        </p:nvSpPr>
        <p:spPr>
          <a:xfrm>
            <a:off x="618659" y="2673532"/>
            <a:ext cx="373126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>
                <a:solidFill>
                  <a:srgbClr val="00A3B5"/>
                </a:solidFill>
                <a:latin typeface="Changa" pitchFamily="2" charset="-78"/>
                <a:cs typeface="Changa" pitchFamily="2" charset="-78"/>
              </a:rPr>
              <a:t>Secondery </a:t>
            </a:r>
            <a:r>
              <a:rPr lang="en-US" sz="2400" b="1" dirty="0">
                <a:solidFill>
                  <a:srgbClr val="00A3B5"/>
                </a:solidFill>
                <a:latin typeface="Changa" pitchFamily="2" charset="-78"/>
                <a:cs typeface="Changa" pitchFamily="2" charset="-78"/>
              </a:rPr>
              <a:t>colors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59A239E-B195-8ED2-1D66-8F73F2947D70}"/>
              </a:ext>
            </a:extLst>
          </p:cNvPr>
          <p:cNvSpPr/>
          <p:nvPr/>
        </p:nvSpPr>
        <p:spPr>
          <a:xfrm>
            <a:off x="720000" y="3268947"/>
            <a:ext cx="1962815" cy="1000664"/>
          </a:xfrm>
          <a:prstGeom prst="roundRect">
            <a:avLst/>
          </a:prstGeom>
          <a:solidFill>
            <a:srgbClr val="FFDB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518FD2-D2A6-DFA0-33B3-C6B725230725}"/>
              </a:ext>
            </a:extLst>
          </p:cNvPr>
          <p:cNvSpPr/>
          <p:nvPr/>
        </p:nvSpPr>
        <p:spPr>
          <a:xfrm>
            <a:off x="3590592" y="3268947"/>
            <a:ext cx="1962815" cy="1000664"/>
          </a:xfrm>
          <a:prstGeom prst="roundRect">
            <a:avLst/>
          </a:prstGeom>
          <a:solidFill>
            <a:srgbClr val="845E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2BFDF-901E-EB40-BD5A-50BE13CD6CB2}"/>
              </a:ext>
            </a:extLst>
          </p:cNvPr>
          <p:cNvSpPr txBox="1"/>
          <p:nvPr/>
        </p:nvSpPr>
        <p:spPr>
          <a:xfrm>
            <a:off x="4151051" y="4270640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nga" panose="020B0604020202020204" charset="-78"/>
                <a:cs typeface="Changa" panose="020B0604020202020204" charset="-78"/>
              </a:rPr>
              <a:t>845E19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A1C65-2C7F-6984-3D5F-4DBF571B7BA4}"/>
              </a:ext>
            </a:extLst>
          </p:cNvPr>
          <p:cNvSpPr txBox="1"/>
          <p:nvPr/>
        </p:nvSpPr>
        <p:spPr>
          <a:xfrm>
            <a:off x="1280460" y="4276391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nga" panose="020B0604020202020204" charset="-78"/>
                <a:cs typeface="Changa" panose="020B0604020202020204" charset="-78"/>
              </a:rPr>
              <a:t>FFDB15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EF466C-E735-061C-BC6C-81ECB3246668}"/>
              </a:ext>
            </a:extLst>
          </p:cNvPr>
          <p:cNvSpPr/>
          <p:nvPr/>
        </p:nvSpPr>
        <p:spPr>
          <a:xfrm>
            <a:off x="6461185" y="3268947"/>
            <a:ext cx="1962815" cy="1000664"/>
          </a:xfrm>
          <a:prstGeom prst="roundRect">
            <a:avLst/>
          </a:prstGeom>
          <a:solidFill>
            <a:srgbClr val="6F8F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FCB679-1C35-C498-FDE9-09CA81DE2938}"/>
              </a:ext>
            </a:extLst>
          </p:cNvPr>
          <p:cNvSpPr txBox="1"/>
          <p:nvPr/>
        </p:nvSpPr>
        <p:spPr>
          <a:xfrm>
            <a:off x="7021643" y="4283990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nga" panose="020B0604020202020204" charset="-78"/>
                <a:cs typeface="Changa" panose="020B0604020202020204" charset="-78"/>
              </a:rPr>
              <a:t>6F8F9D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oogle Shape;1835;p47"/>
          <p:cNvGrpSpPr/>
          <p:nvPr/>
        </p:nvGrpSpPr>
        <p:grpSpPr>
          <a:xfrm>
            <a:off x="7467472" y="599809"/>
            <a:ext cx="589169" cy="406649"/>
            <a:chOff x="713235" y="443296"/>
            <a:chExt cx="589169" cy="406649"/>
          </a:xfrm>
        </p:grpSpPr>
        <p:sp>
          <p:nvSpPr>
            <p:cNvPr id="1836" name="Google Shape;1836;p47"/>
            <p:cNvSpPr/>
            <p:nvPr/>
          </p:nvSpPr>
          <p:spPr>
            <a:xfrm>
              <a:off x="1060675" y="745932"/>
              <a:ext cx="241729" cy="104013"/>
            </a:xfrm>
            <a:custGeom>
              <a:avLst/>
              <a:gdLst/>
              <a:ahLst/>
              <a:cxnLst/>
              <a:rect l="l" t="t" r="r" b="b"/>
              <a:pathLst>
                <a:path w="178398" h="76762" extrusionOk="0">
                  <a:moveTo>
                    <a:pt x="119524" y="9091"/>
                  </a:moveTo>
                  <a:cubicBezTo>
                    <a:pt x="100041" y="11234"/>
                    <a:pt x="78285" y="11169"/>
                    <a:pt x="61854" y="-1"/>
                  </a:cubicBezTo>
                  <a:lnTo>
                    <a:pt x="65361" y="18573"/>
                  </a:lnTo>
                  <a:cubicBezTo>
                    <a:pt x="64517" y="19028"/>
                    <a:pt x="63673" y="19554"/>
                    <a:pt x="62893" y="20131"/>
                  </a:cubicBezTo>
                  <a:cubicBezTo>
                    <a:pt x="40877" y="35477"/>
                    <a:pt x="19901" y="52272"/>
                    <a:pt x="93" y="70397"/>
                  </a:cubicBezTo>
                  <a:cubicBezTo>
                    <a:pt x="14640" y="76177"/>
                    <a:pt x="31071" y="74710"/>
                    <a:pt x="44320" y="66436"/>
                  </a:cubicBezTo>
                  <a:cubicBezTo>
                    <a:pt x="57373" y="58221"/>
                    <a:pt x="68608" y="47356"/>
                    <a:pt x="77180" y="34549"/>
                  </a:cubicBezTo>
                  <a:cubicBezTo>
                    <a:pt x="71465" y="48044"/>
                    <a:pt x="67504" y="62234"/>
                    <a:pt x="65491" y="76762"/>
                  </a:cubicBezTo>
                  <a:cubicBezTo>
                    <a:pt x="81402" y="72976"/>
                    <a:pt x="96728" y="66916"/>
                    <a:pt x="110951" y="58773"/>
                  </a:cubicBezTo>
                  <a:cubicBezTo>
                    <a:pt x="105171" y="48323"/>
                    <a:pt x="97183" y="39257"/>
                    <a:pt x="87571" y="32211"/>
                  </a:cubicBezTo>
                  <a:cubicBezTo>
                    <a:pt x="119914" y="45037"/>
                    <a:pt x="156801" y="35231"/>
                    <a:pt x="178492" y="8052"/>
                  </a:cubicBezTo>
                  <a:cubicBezTo>
                    <a:pt x="159529" y="3376"/>
                    <a:pt x="139267" y="7208"/>
                    <a:pt x="119524" y="90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47"/>
            <p:cNvSpPr/>
            <p:nvPr/>
          </p:nvSpPr>
          <p:spPr>
            <a:xfrm>
              <a:off x="884534" y="443296"/>
              <a:ext cx="233770" cy="141631"/>
            </a:xfrm>
            <a:custGeom>
              <a:avLst/>
              <a:gdLst/>
              <a:ahLst/>
              <a:cxnLst/>
              <a:rect l="l" t="t" r="r" b="b"/>
              <a:pathLst>
                <a:path w="172524" h="104525" extrusionOk="0">
                  <a:moveTo>
                    <a:pt x="172517" y="41173"/>
                  </a:moveTo>
                  <a:cubicBezTo>
                    <a:pt x="172192" y="40069"/>
                    <a:pt x="170959" y="39614"/>
                    <a:pt x="169920" y="39290"/>
                  </a:cubicBezTo>
                  <a:cubicBezTo>
                    <a:pt x="144397" y="31503"/>
                    <a:pt x="116926" y="33049"/>
                    <a:pt x="92443" y="43641"/>
                  </a:cubicBezTo>
                  <a:cubicBezTo>
                    <a:pt x="90494" y="44816"/>
                    <a:pt x="88156" y="45186"/>
                    <a:pt x="85948" y="44680"/>
                  </a:cubicBezTo>
                  <a:cubicBezTo>
                    <a:pt x="79454" y="42342"/>
                    <a:pt x="86338" y="31691"/>
                    <a:pt x="82636" y="25976"/>
                  </a:cubicBezTo>
                  <a:lnTo>
                    <a:pt x="71530" y="40913"/>
                  </a:lnTo>
                  <a:cubicBezTo>
                    <a:pt x="54191" y="18228"/>
                    <a:pt x="28408" y="3480"/>
                    <a:pt x="93" y="-1"/>
                  </a:cubicBezTo>
                  <a:cubicBezTo>
                    <a:pt x="1197" y="16027"/>
                    <a:pt x="9704" y="30613"/>
                    <a:pt x="23148" y="39419"/>
                  </a:cubicBezTo>
                  <a:cubicBezTo>
                    <a:pt x="36461" y="47940"/>
                    <a:pt x="51073" y="54363"/>
                    <a:pt x="66335" y="58448"/>
                  </a:cubicBezTo>
                  <a:cubicBezTo>
                    <a:pt x="59386" y="70729"/>
                    <a:pt x="50359" y="81711"/>
                    <a:pt x="39644" y="90919"/>
                  </a:cubicBezTo>
                  <a:cubicBezTo>
                    <a:pt x="47891" y="95907"/>
                    <a:pt x="56594" y="100083"/>
                    <a:pt x="65621" y="103389"/>
                  </a:cubicBezTo>
                  <a:cubicBezTo>
                    <a:pt x="67764" y="105155"/>
                    <a:pt x="71011" y="104824"/>
                    <a:pt x="72765" y="102648"/>
                  </a:cubicBezTo>
                  <a:cubicBezTo>
                    <a:pt x="73674" y="101512"/>
                    <a:pt x="74063" y="100025"/>
                    <a:pt x="73803" y="98583"/>
                  </a:cubicBezTo>
                  <a:cubicBezTo>
                    <a:pt x="75103" y="87543"/>
                    <a:pt x="76336" y="76502"/>
                    <a:pt x="77636" y="65462"/>
                  </a:cubicBezTo>
                  <a:cubicBezTo>
                    <a:pt x="110172" y="73366"/>
                    <a:pt x="144592" y="65553"/>
                    <a:pt x="170504" y="44355"/>
                  </a:cubicBezTo>
                  <a:cubicBezTo>
                    <a:pt x="171803" y="44031"/>
                    <a:pt x="172972" y="42472"/>
                    <a:pt x="172517" y="411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47"/>
            <p:cNvSpPr/>
            <p:nvPr/>
          </p:nvSpPr>
          <p:spPr>
            <a:xfrm>
              <a:off x="713235" y="714265"/>
              <a:ext cx="209723" cy="92419"/>
            </a:xfrm>
            <a:custGeom>
              <a:avLst/>
              <a:gdLst/>
              <a:ahLst/>
              <a:cxnLst/>
              <a:rect l="l" t="t" r="r" b="b"/>
              <a:pathLst>
                <a:path w="154777" h="68206" extrusionOk="0">
                  <a:moveTo>
                    <a:pt x="154593" y="2321"/>
                  </a:moveTo>
                  <a:cubicBezTo>
                    <a:pt x="153489" y="-472"/>
                    <a:pt x="149462" y="-277"/>
                    <a:pt x="146540" y="502"/>
                  </a:cubicBezTo>
                  <a:cubicBezTo>
                    <a:pt x="122836" y="6561"/>
                    <a:pt x="99781" y="15166"/>
                    <a:pt x="77895" y="26155"/>
                  </a:cubicBezTo>
                  <a:lnTo>
                    <a:pt x="77895" y="26155"/>
                  </a:lnTo>
                  <a:cubicBezTo>
                    <a:pt x="78609" y="19264"/>
                    <a:pt x="77441" y="12302"/>
                    <a:pt x="74518" y="6022"/>
                  </a:cubicBezTo>
                  <a:cubicBezTo>
                    <a:pt x="71790" y="10296"/>
                    <a:pt x="69842" y="14998"/>
                    <a:pt x="68673" y="19920"/>
                  </a:cubicBezTo>
                  <a:cubicBezTo>
                    <a:pt x="46137" y="8120"/>
                    <a:pt x="18537" y="11958"/>
                    <a:pt x="93" y="29467"/>
                  </a:cubicBezTo>
                  <a:cubicBezTo>
                    <a:pt x="23277" y="39787"/>
                    <a:pt x="49255" y="42072"/>
                    <a:pt x="73933" y="35961"/>
                  </a:cubicBezTo>
                  <a:cubicBezTo>
                    <a:pt x="70816" y="46268"/>
                    <a:pt x="65490" y="55788"/>
                    <a:pt x="58412" y="63887"/>
                  </a:cubicBezTo>
                  <a:cubicBezTo>
                    <a:pt x="64906" y="66634"/>
                    <a:pt x="71855" y="68089"/>
                    <a:pt x="78934" y="68173"/>
                  </a:cubicBezTo>
                  <a:cubicBezTo>
                    <a:pt x="79908" y="68296"/>
                    <a:pt x="80947" y="68069"/>
                    <a:pt x="81791" y="67524"/>
                  </a:cubicBezTo>
                  <a:cubicBezTo>
                    <a:pt x="83026" y="66549"/>
                    <a:pt x="82896" y="64666"/>
                    <a:pt x="82700" y="63107"/>
                  </a:cubicBezTo>
                  <a:cubicBezTo>
                    <a:pt x="81661" y="55964"/>
                    <a:pt x="80558" y="48820"/>
                    <a:pt x="79518" y="41611"/>
                  </a:cubicBezTo>
                  <a:cubicBezTo>
                    <a:pt x="96923" y="42969"/>
                    <a:pt x="114393" y="39481"/>
                    <a:pt x="129914" y="31545"/>
                  </a:cubicBezTo>
                  <a:cubicBezTo>
                    <a:pt x="141019" y="26713"/>
                    <a:pt x="149787" y="17777"/>
                    <a:pt x="154398" y="6607"/>
                  </a:cubicBezTo>
                  <a:cubicBezTo>
                    <a:pt x="154917" y="5243"/>
                    <a:pt x="155047" y="3730"/>
                    <a:pt x="154593" y="23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9" name="Google Shape;1839;p47"/>
          <p:cNvSpPr/>
          <p:nvPr/>
        </p:nvSpPr>
        <p:spPr>
          <a:xfrm>
            <a:off x="791377" y="599801"/>
            <a:ext cx="119412" cy="120664"/>
          </a:xfrm>
          <a:custGeom>
            <a:avLst/>
            <a:gdLst/>
            <a:ahLst/>
            <a:cxnLst/>
            <a:rect l="l" t="t" r="r" b="b"/>
            <a:pathLst>
              <a:path w="83069" h="83940" extrusionOk="0">
                <a:moveTo>
                  <a:pt x="82415" y="26799"/>
                </a:moveTo>
                <a:lnTo>
                  <a:pt x="70595" y="45178"/>
                </a:lnTo>
                <a:cubicBezTo>
                  <a:pt x="69875" y="46250"/>
                  <a:pt x="69686" y="47587"/>
                  <a:pt x="70076" y="48815"/>
                </a:cubicBezTo>
                <a:lnTo>
                  <a:pt x="76895" y="69597"/>
                </a:lnTo>
                <a:cubicBezTo>
                  <a:pt x="77609" y="71850"/>
                  <a:pt x="76362" y="74266"/>
                  <a:pt x="74109" y="74981"/>
                </a:cubicBezTo>
                <a:cubicBezTo>
                  <a:pt x="73349" y="75221"/>
                  <a:pt x="72537" y="75247"/>
                  <a:pt x="71764" y="75052"/>
                </a:cubicBezTo>
                <a:lnTo>
                  <a:pt x="50593" y="69467"/>
                </a:lnTo>
                <a:cubicBezTo>
                  <a:pt x="49365" y="69123"/>
                  <a:pt x="48047" y="69363"/>
                  <a:pt x="47021" y="70116"/>
                </a:cubicBezTo>
                <a:lnTo>
                  <a:pt x="29357" y="83105"/>
                </a:lnTo>
                <a:cubicBezTo>
                  <a:pt x="27447" y="84508"/>
                  <a:pt x="24765" y="84099"/>
                  <a:pt x="23362" y="82196"/>
                </a:cubicBezTo>
                <a:cubicBezTo>
                  <a:pt x="22875" y="81533"/>
                  <a:pt x="22589" y="80741"/>
                  <a:pt x="22538" y="79923"/>
                </a:cubicBezTo>
                <a:lnTo>
                  <a:pt x="21304" y="58102"/>
                </a:lnTo>
                <a:cubicBezTo>
                  <a:pt x="21232" y="56816"/>
                  <a:pt x="20589" y="55621"/>
                  <a:pt x="19550" y="54855"/>
                </a:cubicBezTo>
                <a:lnTo>
                  <a:pt x="1885" y="41866"/>
                </a:lnTo>
                <a:cubicBezTo>
                  <a:pt x="-37" y="40489"/>
                  <a:pt x="-485" y="37813"/>
                  <a:pt x="892" y="35885"/>
                </a:cubicBezTo>
                <a:cubicBezTo>
                  <a:pt x="1373" y="35216"/>
                  <a:pt x="2028" y="34703"/>
                  <a:pt x="2795" y="34398"/>
                </a:cubicBezTo>
                <a:lnTo>
                  <a:pt x="23187" y="26539"/>
                </a:lnTo>
                <a:cubicBezTo>
                  <a:pt x="24408" y="26033"/>
                  <a:pt x="25337" y="25007"/>
                  <a:pt x="25720" y="23747"/>
                </a:cubicBezTo>
                <a:lnTo>
                  <a:pt x="32214" y="2965"/>
                </a:lnTo>
                <a:cubicBezTo>
                  <a:pt x="32909" y="737"/>
                  <a:pt x="35273" y="-503"/>
                  <a:pt x="37500" y="192"/>
                </a:cubicBezTo>
                <a:cubicBezTo>
                  <a:pt x="38312" y="445"/>
                  <a:pt x="39027" y="939"/>
                  <a:pt x="39553" y="1601"/>
                </a:cubicBezTo>
                <a:lnTo>
                  <a:pt x="53386" y="18551"/>
                </a:lnTo>
                <a:cubicBezTo>
                  <a:pt x="54204" y="19538"/>
                  <a:pt x="55418" y="20110"/>
                  <a:pt x="56698" y="20110"/>
                </a:cubicBezTo>
                <a:lnTo>
                  <a:pt x="78519" y="20110"/>
                </a:lnTo>
                <a:cubicBezTo>
                  <a:pt x="80876" y="19915"/>
                  <a:pt x="82948" y="21662"/>
                  <a:pt x="83149" y="24026"/>
                </a:cubicBezTo>
                <a:cubicBezTo>
                  <a:pt x="83227" y="25007"/>
                  <a:pt x="82974" y="25987"/>
                  <a:pt x="82415" y="2679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2" name="Google Shape;1842;p47"/>
          <p:cNvGrpSpPr/>
          <p:nvPr/>
        </p:nvGrpSpPr>
        <p:grpSpPr>
          <a:xfrm>
            <a:off x="431661" y="1246092"/>
            <a:ext cx="2666099" cy="2216050"/>
            <a:chOff x="645007" y="1113259"/>
            <a:chExt cx="3148812" cy="2617279"/>
          </a:xfrm>
        </p:grpSpPr>
        <p:grpSp>
          <p:nvGrpSpPr>
            <p:cNvPr id="1843" name="Google Shape;1843;p47"/>
            <p:cNvGrpSpPr/>
            <p:nvPr/>
          </p:nvGrpSpPr>
          <p:grpSpPr>
            <a:xfrm>
              <a:off x="662713" y="1982894"/>
              <a:ext cx="441868" cy="465939"/>
              <a:chOff x="662713" y="1982894"/>
              <a:chExt cx="441868" cy="465939"/>
            </a:xfrm>
          </p:grpSpPr>
          <p:sp>
            <p:nvSpPr>
              <p:cNvPr id="1844" name="Google Shape;1844;p47"/>
              <p:cNvSpPr/>
              <p:nvPr/>
            </p:nvSpPr>
            <p:spPr>
              <a:xfrm>
                <a:off x="662713" y="1982894"/>
                <a:ext cx="441868" cy="465939"/>
              </a:xfrm>
              <a:custGeom>
                <a:avLst/>
                <a:gdLst/>
                <a:ahLst/>
                <a:cxnLst/>
                <a:rect l="l" t="t" r="r" b="b"/>
                <a:pathLst>
                  <a:path w="294579" h="310626" extrusionOk="0">
                    <a:moveTo>
                      <a:pt x="109909" y="217490"/>
                    </a:moveTo>
                    <a:cubicBezTo>
                      <a:pt x="99498" y="217075"/>
                      <a:pt x="89445" y="213594"/>
                      <a:pt x="81009" y="207489"/>
                    </a:cubicBezTo>
                    <a:cubicBezTo>
                      <a:pt x="68001" y="197767"/>
                      <a:pt x="60695" y="182207"/>
                      <a:pt x="61526" y="165990"/>
                    </a:cubicBezTo>
                    <a:cubicBezTo>
                      <a:pt x="72274" y="177401"/>
                      <a:pt x="85432" y="186279"/>
                      <a:pt x="100037" y="191967"/>
                    </a:cubicBezTo>
                    <a:cubicBezTo>
                      <a:pt x="99128" y="188266"/>
                      <a:pt x="98284" y="184499"/>
                      <a:pt x="97700" y="180667"/>
                    </a:cubicBezTo>
                    <a:cubicBezTo>
                      <a:pt x="110909" y="184168"/>
                      <a:pt x="124988" y="181336"/>
                      <a:pt x="135821" y="173004"/>
                    </a:cubicBezTo>
                    <a:cubicBezTo>
                      <a:pt x="128210" y="170114"/>
                      <a:pt x="121267" y="165692"/>
                      <a:pt x="115429" y="160015"/>
                    </a:cubicBezTo>
                    <a:cubicBezTo>
                      <a:pt x="108240" y="151430"/>
                      <a:pt x="103505" y="141065"/>
                      <a:pt x="101726" y="130012"/>
                    </a:cubicBezTo>
                    <a:cubicBezTo>
                      <a:pt x="120430" y="69835"/>
                      <a:pt x="184372" y="36208"/>
                      <a:pt x="244555" y="54911"/>
                    </a:cubicBezTo>
                    <a:cubicBezTo>
                      <a:pt x="263766" y="60880"/>
                      <a:pt x="281054" y="71823"/>
                      <a:pt x="294672" y="86630"/>
                    </a:cubicBezTo>
                    <a:cubicBezTo>
                      <a:pt x="256739" y="9717"/>
                      <a:pt x="163643" y="-21884"/>
                      <a:pt x="86724" y="16050"/>
                    </a:cubicBezTo>
                    <a:cubicBezTo>
                      <a:pt x="9812" y="53983"/>
                      <a:pt x="-21790" y="147079"/>
                      <a:pt x="16144" y="223991"/>
                    </a:cubicBezTo>
                    <a:cubicBezTo>
                      <a:pt x="54077" y="300910"/>
                      <a:pt x="147180" y="332505"/>
                      <a:pt x="224092" y="294578"/>
                    </a:cubicBezTo>
                    <a:cubicBezTo>
                      <a:pt x="240172" y="286642"/>
                      <a:pt x="254758" y="275991"/>
                      <a:pt x="267201" y="263080"/>
                    </a:cubicBezTo>
                    <a:cubicBezTo>
                      <a:pt x="212623" y="294370"/>
                      <a:pt x="143017" y="275491"/>
                      <a:pt x="111727" y="220913"/>
                    </a:cubicBezTo>
                    <a:cubicBezTo>
                      <a:pt x="111104" y="219822"/>
                      <a:pt x="110493" y="218724"/>
                      <a:pt x="109909" y="2176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47"/>
              <p:cNvSpPr/>
              <p:nvPr/>
            </p:nvSpPr>
            <p:spPr>
              <a:xfrm>
                <a:off x="749786" y="2173867"/>
                <a:ext cx="32738" cy="32727"/>
              </a:xfrm>
              <a:custGeom>
                <a:avLst/>
                <a:gdLst/>
                <a:ahLst/>
                <a:cxnLst/>
                <a:rect l="l" t="t" r="r" b="b"/>
                <a:pathLst>
                  <a:path w="21825" h="21818" extrusionOk="0">
                    <a:moveTo>
                      <a:pt x="21828" y="9519"/>
                    </a:moveTo>
                    <a:cubicBezTo>
                      <a:pt x="21062" y="3544"/>
                      <a:pt x="15594" y="-678"/>
                      <a:pt x="9619" y="89"/>
                    </a:cubicBezTo>
                    <a:cubicBezTo>
                      <a:pt x="3638" y="855"/>
                      <a:pt x="-583" y="6323"/>
                      <a:pt x="183" y="12298"/>
                    </a:cubicBezTo>
                    <a:cubicBezTo>
                      <a:pt x="956" y="18273"/>
                      <a:pt x="6417" y="22494"/>
                      <a:pt x="12399" y="21728"/>
                    </a:cubicBezTo>
                    <a:cubicBezTo>
                      <a:pt x="12399" y="21728"/>
                      <a:pt x="12405" y="21728"/>
                      <a:pt x="12412" y="21728"/>
                    </a:cubicBezTo>
                    <a:cubicBezTo>
                      <a:pt x="18380" y="20955"/>
                      <a:pt x="22595" y="15487"/>
                      <a:pt x="21828" y="95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46" name="Google Shape;1846;p47"/>
            <p:cNvSpPr/>
            <p:nvPr/>
          </p:nvSpPr>
          <p:spPr>
            <a:xfrm>
              <a:off x="2403933" y="3388392"/>
              <a:ext cx="576029" cy="342146"/>
            </a:xfrm>
            <a:custGeom>
              <a:avLst/>
              <a:gdLst/>
              <a:ahLst/>
              <a:cxnLst/>
              <a:rect l="l" t="t" r="r" b="b"/>
              <a:pathLst>
                <a:path w="384019" h="228097" extrusionOk="0">
                  <a:moveTo>
                    <a:pt x="97573" y="221585"/>
                  </a:moveTo>
                  <a:cubicBezTo>
                    <a:pt x="109262" y="213727"/>
                    <a:pt x="118484" y="201712"/>
                    <a:pt x="131863" y="197296"/>
                  </a:cubicBezTo>
                  <a:cubicBezTo>
                    <a:pt x="139798" y="195205"/>
                    <a:pt x="148053" y="194568"/>
                    <a:pt x="156216" y="195413"/>
                  </a:cubicBezTo>
                  <a:lnTo>
                    <a:pt x="242396" y="198855"/>
                  </a:lnTo>
                  <a:cubicBezTo>
                    <a:pt x="255385" y="199375"/>
                    <a:pt x="269997" y="198855"/>
                    <a:pt x="277140" y="188399"/>
                  </a:cubicBezTo>
                  <a:cubicBezTo>
                    <a:pt x="283635" y="179502"/>
                    <a:pt x="281427" y="166059"/>
                    <a:pt x="289415" y="158785"/>
                  </a:cubicBezTo>
                  <a:cubicBezTo>
                    <a:pt x="297403" y="151511"/>
                    <a:pt x="307534" y="154109"/>
                    <a:pt x="317146" y="153784"/>
                  </a:cubicBezTo>
                  <a:cubicBezTo>
                    <a:pt x="346110" y="152875"/>
                    <a:pt x="370139" y="128651"/>
                    <a:pt x="380076" y="101440"/>
                  </a:cubicBezTo>
                  <a:cubicBezTo>
                    <a:pt x="390012" y="74229"/>
                    <a:pt x="378647" y="28899"/>
                    <a:pt x="377283" y="-1"/>
                  </a:cubicBezTo>
                  <a:lnTo>
                    <a:pt x="262983" y="63578"/>
                  </a:lnTo>
                  <a:cubicBezTo>
                    <a:pt x="191026" y="127742"/>
                    <a:pt x="71920" y="118780"/>
                    <a:pt x="93" y="183074"/>
                  </a:cubicBezTo>
                  <a:cubicBezTo>
                    <a:pt x="15484" y="214116"/>
                    <a:pt x="68868" y="240873"/>
                    <a:pt x="97573" y="2215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47"/>
            <p:cNvSpPr/>
            <p:nvPr/>
          </p:nvSpPr>
          <p:spPr>
            <a:xfrm>
              <a:off x="2887947" y="3388880"/>
              <a:ext cx="91779" cy="229995"/>
            </a:xfrm>
            <a:custGeom>
              <a:avLst/>
              <a:gdLst/>
              <a:ahLst/>
              <a:cxnLst/>
              <a:rect l="l" t="t" r="r" b="b"/>
              <a:pathLst>
                <a:path w="61186" h="153330" extrusionOk="0">
                  <a:moveTo>
                    <a:pt x="57243" y="101440"/>
                  </a:moveTo>
                  <a:cubicBezTo>
                    <a:pt x="67179" y="74294"/>
                    <a:pt x="55814" y="28899"/>
                    <a:pt x="54450" y="-1"/>
                  </a:cubicBezTo>
                  <a:lnTo>
                    <a:pt x="15484" y="21820"/>
                  </a:lnTo>
                  <a:cubicBezTo>
                    <a:pt x="16848" y="65202"/>
                    <a:pt x="548" y="109493"/>
                    <a:pt x="93" y="153330"/>
                  </a:cubicBezTo>
                  <a:cubicBezTo>
                    <a:pt x="26330" y="149368"/>
                    <a:pt x="47956" y="126573"/>
                    <a:pt x="57243" y="101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47"/>
            <p:cNvSpPr/>
            <p:nvPr/>
          </p:nvSpPr>
          <p:spPr>
            <a:xfrm>
              <a:off x="2484554" y="3582739"/>
              <a:ext cx="123327" cy="147603"/>
            </a:xfrm>
            <a:custGeom>
              <a:avLst/>
              <a:gdLst/>
              <a:ahLst/>
              <a:cxnLst/>
              <a:rect l="l" t="t" r="r" b="b"/>
              <a:pathLst>
                <a:path w="82218" h="98402" extrusionOk="0">
                  <a:moveTo>
                    <a:pt x="33474" y="15520"/>
                  </a:moveTo>
                  <a:cubicBezTo>
                    <a:pt x="30369" y="16248"/>
                    <a:pt x="27506" y="17767"/>
                    <a:pt x="25161" y="19936"/>
                  </a:cubicBezTo>
                  <a:cubicBezTo>
                    <a:pt x="22745" y="23392"/>
                    <a:pt x="21511" y="27541"/>
                    <a:pt x="21654" y="31756"/>
                  </a:cubicBezTo>
                  <a:cubicBezTo>
                    <a:pt x="19673" y="54311"/>
                    <a:pt x="12277" y="76054"/>
                    <a:pt x="93" y="95141"/>
                  </a:cubicBezTo>
                  <a:cubicBezTo>
                    <a:pt x="15939" y="99947"/>
                    <a:pt x="31980" y="99881"/>
                    <a:pt x="43800" y="91959"/>
                  </a:cubicBezTo>
                  <a:cubicBezTo>
                    <a:pt x="53087" y="85464"/>
                    <a:pt x="60750" y="77022"/>
                    <a:pt x="70167" y="71436"/>
                  </a:cubicBezTo>
                  <a:cubicBezTo>
                    <a:pt x="72791" y="47401"/>
                    <a:pt x="76843" y="23547"/>
                    <a:pt x="82311" y="-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47"/>
            <p:cNvSpPr/>
            <p:nvPr/>
          </p:nvSpPr>
          <p:spPr>
            <a:xfrm>
              <a:off x="2737400" y="3532950"/>
              <a:ext cx="93048" cy="153948"/>
            </a:xfrm>
            <a:custGeom>
              <a:avLst/>
              <a:gdLst/>
              <a:ahLst/>
              <a:cxnLst/>
              <a:rect l="l" t="t" r="r" b="b"/>
              <a:pathLst>
                <a:path w="62032" h="102632" extrusionOk="0">
                  <a:moveTo>
                    <a:pt x="44071" y="26128"/>
                  </a:moveTo>
                  <a:cubicBezTo>
                    <a:pt x="39005" y="13140"/>
                    <a:pt x="30043" y="-1667"/>
                    <a:pt x="16470" y="151"/>
                  </a:cubicBezTo>
                  <a:cubicBezTo>
                    <a:pt x="6599" y="2600"/>
                    <a:pt x="-227" y="11614"/>
                    <a:pt x="105" y="21777"/>
                  </a:cubicBezTo>
                  <a:cubicBezTo>
                    <a:pt x="715" y="31648"/>
                    <a:pt x="3533" y="41260"/>
                    <a:pt x="8352" y="49898"/>
                  </a:cubicBezTo>
                  <a:cubicBezTo>
                    <a:pt x="16944" y="66341"/>
                    <a:pt x="22490" y="84207"/>
                    <a:pt x="24718" y="102631"/>
                  </a:cubicBezTo>
                  <a:cubicBezTo>
                    <a:pt x="36213" y="102631"/>
                    <a:pt x="48422" y="101203"/>
                    <a:pt x="54722" y="92046"/>
                  </a:cubicBezTo>
                  <a:cubicBezTo>
                    <a:pt x="59073" y="85551"/>
                    <a:pt x="59462" y="77239"/>
                    <a:pt x="62125" y="70160"/>
                  </a:cubicBezTo>
                  <a:cubicBezTo>
                    <a:pt x="60242" y="66458"/>
                    <a:pt x="58618" y="62562"/>
                    <a:pt x="57059" y="58730"/>
                  </a:cubicBezTo>
                  <a:cubicBezTo>
                    <a:pt x="52773" y="47865"/>
                    <a:pt x="48442" y="36993"/>
                    <a:pt x="44071" y="261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47"/>
            <p:cNvSpPr/>
            <p:nvPr/>
          </p:nvSpPr>
          <p:spPr>
            <a:xfrm>
              <a:off x="3156780" y="2499425"/>
              <a:ext cx="171269" cy="580494"/>
            </a:xfrm>
            <a:custGeom>
              <a:avLst/>
              <a:gdLst/>
              <a:ahLst/>
              <a:cxnLst/>
              <a:rect l="l" t="t" r="r" b="b"/>
              <a:pathLst>
                <a:path w="114179" h="386996" extrusionOk="0">
                  <a:moveTo>
                    <a:pt x="114133" y="87477"/>
                  </a:moveTo>
                  <a:cubicBezTo>
                    <a:pt x="116211" y="63838"/>
                    <a:pt x="94650" y="44874"/>
                    <a:pt x="73414" y="34613"/>
                  </a:cubicBezTo>
                  <a:cubicBezTo>
                    <a:pt x="52177" y="24353"/>
                    <a:pt x="27953" y="17793"/>
                    <a:pt x="11977" y="-1"/>
                  </a:cubicBezTo>
                  <a:lnTo>
                    <a:pt x="93" y="142874"/>
                  </a:lnTo>
                  <a:cubicBezTo>
                    <a:pt x="27804" y="221851"/>
                    <a:pt x="28032" y="307875"/>
                    <a:pt x="742" y="386995"/>
                  </a:cubicBezTo>
                  <a:cubicBezTo>
                    <a:pt x="35292" y="367512"/>
                    <a:pt x="73608" y="343353"/>
                    <a:pt x="79518" y="304258"/>
                  </a:cubicBezTo>
                  <a:cubicBezTo>
                    <a:pt x="79882" y="295672"/>
                    <a:pt x="81389" y="287177"/>
                    <a:pt x="83999" y="278995"/>
                  </a:cubicBezTo>
                  <a:cubicBezTo>
                    <a:pt x="88740" y="268539"/>
                    <a:pt x="99976" y="261265"/>
                    <a:pt x="101924" y="249965"/>
                  </a:cubicBezTo>
                  <a:cubicBezTo>
                    <a:pt x="104262" y="236457"/>
                    <a:pt x="92442" y="225092"/>
                    <a:pt x="81856" y="216519"/>
                  </a:cubicBezTo>
                  <a:lnTo>
                    <a:pt x="34448" y="178203"/>
                  </a:lnTo>
                  <a:cubicBezTo>
                    <a:pt x="55320" y="162207"/>
                    <a:pt x="74868" y="144549"/>
                    <a:pt x="92897" y="125404"/>
                  </a:cubicBezTo>
                  <a:cubicBezTo>
                    <a:pt x="102833" y="114364"/>
                    <a:pt x="112769" y="102154"/>
                    <a:pt x="114133" y="874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47"/>
            <p:cNvSpPr/>
            <p:nvPr/>
          </p:nvSpPr>
          <p:spPr>
            <a:xfrm>
              <a:off x="1413121" y="2477128"/>
              <a:ext cx="114365" cy="310752"/>
            </a:xfrm>
            <a:custGeom>
              <a:avLst/>
              <a:gdLst/>
              <a:ahLst/>
              <a:cxnLst/>
              <a:rect l="l" t="t" r="r" b="b"/>
              <a:pathLst>
                <a:path w="76243" h="207168" extrusionOk="0">
                  <a:moveTo>
                    <a:pt x="0" y="0"/>
                  </a:moveTo>
                  <a:lnTo>
                    <a:pt x="16625" y="61631"/>
                  </a:lnTo>
                  <a:lnTo>
                    <a:pt x="1948" y="86764"/>
                  </a:lnTo>
                  <a:lnTo>
                    <a:pt x="41563" y="207169"/>
                  </a:lnTo>
                  <a:lnTo>
                    <a:pt x="76243" y="112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47"/>
            <p:cNvSpPr/>
            <p:nvPr/>
          </p:nvSpPr>
          <p:spPr>
            <a:xfrm>
              <a:off x="1697434" y="2110343"/>
              <a:ext cx="135114" cy="57864"/>
            </a:xfrm>
            <a:custGeom>
              <a:avLst/>
              <a:gdLst/>
              <a:ahLst/>
              <a:cxnLst/>
              <a:rect l="l" t="t" r="r" b="b"/>
              <a:pathLst>
                <a:path w="90076" h="38576" extrusionOk="0">
                  <a:moveTo>
                    <a:pt x="90169" y="4415"/>
                  </a:moveTo>
                  <a:lnTo>
                    <a:pt x="418" y="-1"/>
                  </a:lnTo>
                  <a:lnTo>
                    <a:pt x="93" y="583"/>
                  </a:lnTo>
                  <a:cubicBezTo>
                    <a:pt x="27324" y="12059"/>
                    <a:pt x="53996" y="24723"/>
                    <a:pt x="80103" y="38575"/>
                  </a:cubicBezTo>
                  <a:close/>
                </a:path>
              </a:pathLst>
            </a:custGeom>
            <a:solidFill>
              <a:srgbClr val="226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47"/>
            <p:cNvSpPr/>
            <p:nvPr/>
          </p:nvSpPr>
          <p:spPr>
            <a:xfrm>
              <a:off x="1693248" y="2111219"/>
              <a:ext cx="124203" cy="81926"/>
            </a:xfrm>
            <a:custGeom>
              <a:avLst/>
              <a:gdLst/>
              <a:ahLst/>
              <a:cxnLst/>
              <a:rect l="l" t="t" r="r" b="b"/>
              <a:pathLst>
                <a:path w="82802" h="54617" extrusionOk="0">
                  <a:moveTo>
                    <a:pt x="25291" y="40264"/>
                  </a:moveTo>
                  <a:lnTo>
                    <a:pt x="78025" y="54616"/>
                  </a:lnTo>
                  <a:lnTo>
                    <a:pt x="82896" y="37991"/>
                  </a:lnTo>
                  <a:cubicBezTo>
                    <a:pt x="56918" y="24223"/>
                    <a:pt x="30246" y="11559"/>
                    <a:pt x="2885" y="-1"/>
                  </a:cubicBezTo>
                  <a:cubicBezTo>
                    <a:pt x="-3284" y="9935"/>
                    <a:pt x="5938" y="25976"/>
                    <a:pt x="93" y="34744"/>
                  </a:cubicBezTo>
                  <a:cubicBezTo>
                    <a:pt x="8607" y="36003"/>
                    <a:pt x="17030" y="37848"/>
                    <a:pt x="25291" y="40264"/>
                  </a:cubicBezTo>
                  <a:close/>
                </a:path>
              </a:pathLst>
            </a:custGeom>
            <a:solidFill>
              <a:srgbClr val="07244D">
                <a:alpha val="348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47"/>
            <p:cNvSpPr/>
            <p:nvPr/>
          </p:nvSpPr>
          <p:spPr>
            <a:xfrm>
              <a:off x="1510683" y="2163311"/>
              <a:ext cx="299550" cy="154208"/>
            </a:xfrm>
            <a:custGeom>
              <a:avLst/>
              <a:gdLst/>
              <a:ahLst/>
              <a:cxnLst/>
              <a:rect l="l" t="t" r="r" b="b"/>
              <a:pathLst>
                <a:path w="199700" h="102805" extrusionOk="0">
                  <a:moveTo>
                    <a:pt x="199793" y="19871"/>
                  </a:moveTo>
                  <a:lnTo>
                    <a:pt x="147059" y="5519"/>
                  </a:lnTo>
                  <a:cubicBezTo>
                    <a:pt x="138798" y="3103"/>
                    <a:pt x="130375" y="1259"/>
                    <a:pt x="121861" y="-1"/>
                  </a:cubicBezTo>
                  <a:cubicBezTo>
                    <a:pt x="121264" y="1012"/>
                    <a:pt x="120465" y="1895"/>
                    <a:pt x="119523" y="2596"/>
                  </a:cubicBezTo>
                  <a:cubicBezTo>
                    <a:pt x="116133" y="4681"/>
                    <a:pt x="112198" y="5701"/>
                    <a:pt x="108223" y="5519"/>
                  </a:cubicBezTo>
                  <a:lnTo>
                    <a:pt x="13536" y="10844"/>
                  </a:lnTo>
                  <a:cubicBezTo>
                    <a:pt x="8477" y="10370"/>
                    <a:pt x="3489" y="12318"/>
                    <a:pt x="93" y="16105"/>
                  </a:cubicBezTo>
                  <a:lnTo>
                    <a:pt x="175440" y="102804"/>
                  </a:lnTo>
                  <a:close/>
                </a:path>
              </a:pathLst>
            </a:custGeom>
            <a:solidFill>
              <a:srgbClr val="07244D">
                <a:alpha val="348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47"/>
            <p:cNvSpPr/>
            <p:nvPr/>
          </p:nvSpPr>
          <p:spPr>
            <a:xfrm>
              <a:off x="1413218" y="2187458"/>
              <a:ext cx="360336" cy="476163"/>
            </a:xfrm>
            <a:custGeom>
              <a:avLst/>
              <a:gdLst/>
              <a:ahLst/>
              <a:cxnLst/>
              <a:rect l="l" t="t" r="r" b="b"/>
              <a:pathLst>
                <a:path w="240224" h="317442" extrusionOk="0">
                  <a:moveTo>
                    <a:pt x="207522" y="198076"/>
                  </a:moveTo>
                  <a:lnTo>
                    <a:pt x="240318" y="86698"/>
                  </a:lnTo>
                  <a:lnTo>
                    <a:pt x="64971" y="-1"/>
                  </a:lnTo>
                  <a:lnTo>
                    <a:pt x="64971" y="-1"/>
                  </a:lnTo>
                  <a:cubicBezTo>
                    <a:pt x="63594" y="3298"/>
                    <a:pt x="63413" y="6974"/>
                    <a:pt x="64451" y="10390"/>
                  </a:cubicBezTo>
                  <a:lnTo>
                    <a:pt x="79064" y="92153"/>
                  </a:lnTo>
                  <a:cubicBezTo>
                    <a:pt x="61815" y="95121"/>
                    <a:pt x="45300" y="101388"/>
                    <a:pt x="30421" y="110597"/>
                  </a:cubicBezTo>
                  <a:cubicBezTo>
                    <a:pt x="27259" y="112136"/>
                    <a:pt x="24726" y="114728"/>
                    <a:pt x="23278" y="117936"/>
                  </a:cubicBezTo>
                  <a:cubicBezTo>
                    <a:pt x="23278" y="117936"/>
                    <a:pt x="37370" y="183528"/>
                    <a:pt x="93" y="193010"/>
                  </a:cubicBezTo>
                  <a:cubicBezTo>
                    <a:pt x="28297" y="231807"/>
                    <a:pt x="52249" y="273520"/>
                    <a:pt x="71530" y="317441"/>
                  </a:cubicBezTo>
                  <a:cubicBezTo>
                    <a:pt x="118504" y="279644"/>
                    <a:pt x="163834" y="239853"/>
                    <a:pt x="207522" y="1980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47"/>
            <p:cNvSpPr/>
            <p:nvPr/>
          </p:nvSpPr>
          <p:spPr>
            <a:xfrm>
              <a:off x="1447589" y="2324260"/>
              <a:ext cx="296336" cy="192881"/>
            </a:xfrm>
            <a:custGeom>
              <a:avLst/>
              <a:gdLst/>
              <a:ahLst/>
              <a:cxnLst/>
              <a:rect l="l" t="t" r="r" b="b"/>
              <a:pathLst>
                <a:path w="197557" h="128587" extrusionOk="0">
                  <a:moveTo>
                    <a:pt x="181609" y="109623"/>
                  </a:moveTo>
                  <a:cubicBezTo>
                    <a:pt x="174595" y="103583"/>
                    <a:pt x="167582" y="97609"/>
                    <a:pt x="160438" y="91699"/>
                  </a:cubicBezTo>
                  <a:lnTo>
                    <a:pt x="112575" y="51694"/>
                  </a:lnTo>
                  <a:lnTo>
                    <a:pt x="189013" y="91764"/>
                  </a:lnTo>
                  <a:lnTo>
                    <a:pt x="197650" y="62474"/>
                  </a:lnTo>
                  <a:lnTo>
                    <a:pt x="55879" y="-1"/>
                  </a:lnTo>
                  <a:lnTo>
                    <a:pt x="55879" y="973"/>
                  </a:lnTo>
                  <a:cubicBezTo>
                    <a:pt x="38630" y="3941"/>
                    <a:pt x="22115" y="10208"/>
                    <a:pt x="7237" y="19417"/>
                  </a:cubicBezTo>
                  <a:cubicBezTo>
                    <a:pt x="4074" y="20956"/>
                    <a:pt x="1541" y="23554"/>
                    <a:pt x="93" y="26755"/>
                  </a:cubicBezTo>
                  <a:lnTo>
                    <a:pt x="93" y="27210"/>
                  </a:lnTo>
                  <a:cubicBezTo>
                    <a:pt x="56873" y="56149"/>
                    <a:pt x="110964" y="90069"/>
                    <a:pt x="161737" y="128587"/>
                  </a:cubicBezTo>
                  <a:cubicBezTo>
                    <a:pt x="168277" y="122306"/>
                    <a:pt x="174900" y="115988"/>
                    <a:pt x="181609" y="109623"/>
                  </a:cubicBezTo>
                  <a:close/>
                </a:path>
              </a:pathLst>
            </a:custGeom>
            <a:solidFill>
              <a:srgbClr val="07244D">
                <a:alpha val="348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47"/>
            <p:cNvSpPr/>
            <p:nvPr/>
          </p:nvSpPr>
          <p:spPr>
            <a:xfrm>
              <a:off x="1413121" y="2444607"/>
              <a:ext cx="222690" cy="219279"/>
            </a:xfrm>
            <a:custGeom>
              <a:avLst/>
              <a:gdLst/>
              <a:ahLst/>
              <a:cxnLst/>
              <a:rect l="l" t="t" r="r" b="b"/>
              <a:pathLst>
                <a:path w="148460" h="146186" extrusionOk="0">
                  <a:moveTo>
                    <a:pt x="93" y="21755"/>
                  </a:moveTo>
                  <a:cubicBezTo>
                    <a:pt x="28298" y="60552"/>
                    <a:pt x="52249" y="102265"/>
                    <a:pt x="71530" y="146186"/>
                  </a:cubicBezTo>
                  <a:cubicBezTo>
                    <a:pt x="97508" y="124969"/>
                    <a:pt x="123180" y="103129"/>
                    <a:pt x="148553" y="80658"/>
                  </a:cubicBezTo>
                  <a:lnTo>
                    <a:pt x="22368" y="-1"/>
                  </a:lnTo>
                  <a:cubicBezTo>
                    <a:pt x="19310" y="10675"/>
                    <a:pt x="10841" y="18949"/>
                    <a:pt x="93" y="21755"/>
                  </a:cubicBezTo>
                  <a:close/>
                </a:path>
              </a:pathLst>
            </a:custGeom>
            <a:solidFill>
              <a:srgbClr val="07244D">
                <a:alpha val="348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47"/>
            <p:cNvSpPr/>
            <p:nvPr/>
          </p:nvSpPr>
          <p:spPr>
            <a:xfrm>
              <a:off x="1465932" y="1917700"/>
              <a:ext cx="1770734" cy="942537"/>
            </a:xfrm>
            <a:custGeom>
              <a:avLst/>
              <a:gdLst/>
              <a:ahLst/>
              <a:cxnLst/>
              <a:rect l="l" t="t" r="r" b="b"/>
              <a:pathLst>
                <a:path w="1180489" h="628358" extrusionOk="0">
                  <a:moveTo>
                    <a:pt x="166451" y="237205"/>
                  </a:moveTo>
                  <a:cubicBezTo>
                    <a:pt x="392285" y="2201"/>
                    <a:pt x="765864" y="-5241"/>
                    <a:pt x="1000867" y="220592"/>
                  </a:cubicBezTo>
                  <a:cubicBezTo>
                    <a:pt x="1105498" y="321137"/>
                    <a:pt x="1169415" y="456713"/>
                    <a:pt x="1180409" y="601406"/>
                  </a:cubicBezTo>
                  <a:cubicBezTo>
                    <a:pt x="1180409" y="591015"/>
                    <a:pt x="1180799" y="580494"/>
                    <a:pt x="1180409" y="569974"/>
                  </a:cubicBezTo>
                  <a:cubicBezTo>
                    <a:pt x="1169161" y="244134"/>
                    <a:pt x="895900" y="-10891"/>
                    <a:pt x="570060" y="357"/>
                  </a:cubicBezTo>
                  <a:cubicBezTo>
                    <a:pt x="249540" y="11423"/>
                    <a:pt x="-3518" y="276366"/>
                    <a:pt x="132" y="597055"/>
                  </a:cubicBezTo>
                  <a:cubicBezTo>
                    <a:pt x="132" y="607576"/>
                    <a:pt x="911" y="617967"/>
                    <a:pt x="1691" y="628357"/>
                  </a:cubicBezTo>
                  <a:cubicBezTo>
                    <a:pt x="6042" y="482014"/>
                    <a:pt x="64783" y="342555"/>
                    <a:pt x="166451" y="237205"/>
                  </a:cubicBezTo>
                  <a:close/>
                </a:path>
              </a:pathLst>
            </a:custGeom>
            <a:solidFill>
              <a:srgbClr val="00EAD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47"/>
            <p:cNvSpPr/>
            <p:nvPr/>
          </p:nvSpPr>
          <p:spPr>
            <a:xfrm>
              <a:off x="3127253" y="1758317"/>
              <a:ext cx="666566" cy="841406"/>
            </a:xfrm>
            <a:custGeom>
              <a:avLst/>
              <a:gdLst/>
              <a:ahLst/>
              <a:cxnLst/>
              <a:rect l="l" t="t" r="r" b="b"/>
              <a:pathLst>
                <a:path w="444585" h="561199" extrusionOk="0">
                  <a:moveTo>
                    <a:pt x="8590" y="462550"/>
                  </a:moveTo>
                  <a:cubicBezTo>
                    <a:pt x="8590" y="462550"/>
                    <a:pt x="119578" y="225377"/>
                    <a:pt x="132437" y="209271"/>
                  </a:cubicBezTo>
                  <a:cubicBezTo>
                    <a:pt x="145296" y="193166"/>
                    <a:pt x="127761" y="116792"/>
                    <a:pt x="146075" y="95621"/>
                  </a:cubicBezTo>
                  <a:cubicBezTo>
                    <a:pt x="164389" y="74449"/>
                    <a:pt x="196536" y="50161"/>
                    <a:pt x="203225" y="32301"/>
                  </a:cubicBezTo>
                  <a:cubicBezTo>
                    <a:pt x="209914" y="14442"/>
                    <a:pt x="215824" y="-8353"/>
                    <a:pt x="244204" y="3077"/>
                  </a:cubicBezTo>
                  <a:cubicBezTo>
                    <a:pt x="272585" y="14507"/>
                    <a:pt x="251673" y="61915"/>
                    <a:pt x="240633" y="74839"/>
                  </a:cubicBezTo>
                  <a:cubicBezTo>
                    <a:pt x="229592" y="87763"/>
                    <a:pt x="222124" y="99842"/>
                    <a:pt x="237515" y="100816"/>
                  </a:cubicBezTo>
                  <a:cubicBezTo>
                    <a:pt x="252907" y="101790"/>
                    <a:pt x="304472" y="88282"/>
                    <a:pt x="316811" y="79515"/>
                  </a:cubicBezTo>
                  <a:cubicBezTo>
                    <a:pt x="329150" y="70747"/>
                    <a:pt x="377987" y="10350"/>
                    <a:pt x="393574" y="12948"/>
                  </a:cubicBezTo>
                  <a:cubicBezTo>
                    <a:pt x="409160" y="15546"/>
                    <a:pt x="408316" y="37042"/>
                    <a:pt x="411693" y="38341"/>
                  </a:cubicBezTo>
                  <a:cubicBezTo>
                    <a:pt x="415070" y="39640"/>
                    <a:pt x="427474" y="29963"/>
                    <a:pt x="441112" y="50161"/>
                  </a:cubicBezTo>
                  <a:cubicBezTo>
                    <a:pt x="454750" y="70358"/>
                    <a:pt x="424876" y="104453"/>
                    <a:pt x="424876" y="104453"/>
                  </a:cubicBezTo>
                  <a:cubicBezTo>
                    <a:pt x="424876" y="104453"/>
                    <a:pt x="443320" y="121208"/>
                    <a:pt x="404549" y="158551"/>
                  </a:cubicBezTo>
                  <a:cubicBezTo>
                    <a:pt x="365778" y="195893"/>
                    <a:pt x="307914" y="253887"/>
                    <a:pt x="212188" y="266227"/>
                  </a:cubicBezTo>
                  <a:cubicBezTo>
                    <a:pt x="199199" y="268045"/>
                    <a:pt x="46387" y="561198"/>
                    <a:pt x="46387" y="561198"/>
                  </a:cubicBezTo>
                  <a:cubicBezTo>
                    <a:pt x="46387" y="561198"/>
                    <a:pt x="-23686" y="531130"/>
                    <a:pt x="8590" y="4625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47"/>
            <p:cNvSpPr/>
            <p:nvPr/>
          </p:nvSpPr>
          <p:spPr>
            <a:xfrm>
              <a:off x="3127145" y="2322221"/>
              <a:ext cx="160167" cy="277210"/>
            </a:xfrm>
            <a:custGeom>
              <a:avLst/>
              <a:gdLst/>
              <a:ahLst/>
              <a:cxnLst/>
              <a:rect l="l" t="t" r="r" b="b"/>
              <a:pathLst>
                <a:path w="106828" h="184893" extrusionOk="0">
                  <a:moveTo>
                    <a:pt x="76334" y="61435"/>
                  </a:moveTo>
                  <a:cubicBezTo>
                    <a:pt x="69995" y="55486"/>
                    <a:pt x="65053" y="48213"/>
                    <a:pt x="61851" y="40134"/>
                  </a:cubicBezTo>
                  <a:cubicBezTo>
                    <a:pt x="56026" y="27340"/>
                    <a:pt x="51857" y="13851"/>
                    <a:pt x="49447" y="-1"/>
                  </a:cubicBezTo>
                  <a:cubicBezTo>
                    <a:pt x="26912" y="47342"/>
                    <a:pt x="8663" y="86243"/>
                    <a:pt x="8663" y="86243"/>
                  </a:cubicBezTo>
                  <a:cubicBezTo>
                    <a:pt x="-23809" y="154823"/>
                    <a:pt x="46460" y="184892"/>
                    <a:pt x="46460" y="184892"/>
                  </a:cubicBezTo>
                  <a:cubicBezTo>
                    <a:pt x="46460" y="184892"/>
                    <a:pt x="74126" y="131703"/>
                    <a:pt x="106922" y="70527"/>
                  </a:cubicBezTo>
                  <a:cubicBezTo>
                    <a:pt x="95946" y="71417"/>
                    <a:pt x="85043" y="68170"/>
                    <a:pt x="76334" y="61435"/>
                  </a:cubicBezTo>
                  <a:close/>
                </a:path>
              </a:pathLst>
            </a:custGeom>
            <a:solidFill>
              <a:srgbClr val="07244D">
                <a:alpha val="348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47"/>
            <p:cNvSpPr/>
            <p:nvPr/>
          </p:nvSpPr>
          <p:spPr>
            <a:xfrm>
              <a:off x="3622361" y="1897387"/>
              <a:ext cx="142840" cy="117244"/>
            </a:xfrm>
            <a:custGeom>
              <a:avLst/>
              <a:gdLst/>
              <a:ahLst/>
              <a:cxnLst/>
              <a:rect l="l" t="t" r="r" b="b"/>
              <a:pathLst>
                <a:path w="95271" h="78199" extrusionOk="0">
                  <a:moveTo>
                    <a:pt x="95364" y="8709"/>
                  </a:moveTo>
                  <a:cubicBezTo>
                    <a:pt x="90098" y="1423"/>
                    <a:pt x="80778" y="-1708"/>
                    <a:pt x="72180" y="916"/>
                  </a:cubicBezTo>
                  <a:cubicBezTo>
                    <a:pt x="56658" y="5916"/>
                    <a:pt x="31201" y="53650"/>
                    <a:pt x="93" y="7819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47"/>
            <p:cNvSpPr/>
            <p:nvPr/>
          </p:nvSpPr>
          <p:spPr>
            <a:xfrm>
              <a:off x="3618758" y="1815218"/>
              <a:ext cx="121320" cy="126190"/>
            </a:xfrm>
            <a:custGeom>
              <a:avLst/>
              <a:gdLst/>
              <a:ahLst/>
              <a:cxnLst/>
              <a:rect l="l" t="t" r="r" b="b"/>
              <a:pathLst>
                <a:path w="80918" h="84166" extrusionOk="0">
                  <a:moveTo>
                    <a:pt x="81012" y="-1"/>
                  </a:moveTo>
                  <a:cubicBezTo>
                    <a:pt x="74264" y="3811"/>
                    <a:pt x="68153" y="8656"/>
                    <a:pt x="62893" y="14351"/>
                  </a:cubicBezTo>
                  <a:cubicBezTo>
                    <a:pt x="44319" y="33834"/>
                    <a:pt x="28603" y="65527"/>
                    <a:pt x="93" y="8416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47"/>
            <p:cNvSpPr/>
            <p:nvPr/>
          </p:nvSpPr>
          <p:spPr>
            <a:xfrm>
              <a:off x="3604496" y="1909422"/>
              <a:ext cx="25004" cy="122408"/>
            </a:xfrm>
            <a:custGeom>
              <a:avLst/>
              <a:gdLst/>
              <a:ahLst/>
              <a:cxnLst/>
              <a:rect l="l" t="t" r="r" b="b"/>
              <a:pathLst>
                <a:path w="16669" h="81605" extrusionOk="0">
                  <a:moveTo>
                    <a:pt x="8262" y="81602"/>
                  </a:moveTo>
                  <a:lnTo>
                    <a:pt x="7158" y="81602"/>
                  </a:lnTo>
                  <a:cubicBezTo>
                    <a:pt x="5697" y="80946"/>
                    <a:pt x="5008" y="79258"/>
                    <a:pt x="5599" y="77770"/>
                  </a:cubicBezTo>
                  <a:cubicBezTo>
                    <a:pt x="19952" y="44195"/>
                    <a:pt x="469" y="4320"/>
                    <a:pt x="274" y="3930"/>
                  </a:cubicBezTo>
                  <a:cubicBezTo>
                    <a:pt x="-285" y="2417"/>
                    <a:pt x="495" y="735"/>
                    <a:pt x="2008" y="176"/>
                  </a:cubicBezTo>
                  <a:cubicBezTo>
                    <a:pt x="3287" y="-291"/>
                    <a:pt x="4729" y="189"/>
                    <a:pt x="5470" y="1332"/>
                  </a:cubicBezTo>
                  <a:cubicBezTo>
                    <a:pt x="6378" y="3021"/>
                    <a:pt x="26316" y="44065"/>
                    <a:pt x="10990" y="80044"/>
                  </a:cubicBezTo>
                  <a:cubicBezTo>
                    <a:pt x="10450" y="81037"/>
                    <a:pt x="9392" y="81641"/>
                    <a:pt x="8262" y="816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47"/>
            <p:cNvSpPr/>
            <p:nvPr/>
          </p:nvSpPr>
          <p:spPr>
            <a:xfrm>
              <a:off x="3392363" y="2004727"/>
              <a:ext cx="81118" cy="37487"/>
            </a:xfrm>
            <a:custGeom>
              <a:avLst/>
              <a:gdLst/>
              <a:ahLst/>
              <a:cxnLst/>
              <a:rect l="l" t="t" r="r" b="b"/>
              <a:pathLst>
                <a:path w="54079" h="24991" extrusionOk="0">
                  <a:moveTo>
                    <a:pt x="52078" y="241"/>
                  </a:moveTo>
                  <a:cubicBezTo>
                    <a:pt x="32563" y="-1506"/>
                    <a:pt x="13405" y="6280"/>
                    <a:pt x="643" y="21152"/>
                  </a:cubicBezTo>
                  <a:cubicBezTo>
                    <a:pt x="-1175" y="23296"/>
                    <a:pt x="1942" y="26413"/>
                    <a:pt x="3760" y="24270"/>
                  </a:cubicBezTo>
                  <a:cubicBezTo>
                    <a:pt x="15704" y="10255"/>
                    <a:pt x="33751" y="2981"/>
                    <a:pt x="52078" y="4787"/>
                  </a:cubicBezTo>
                  <a:cubicBezTo>
                    <a:pt x="54871" y="4787"/>
                    <a:pt x="54871" y="695"/>
                    <a:pt x="52078" y="3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47"/>
            <p:cNvSpPr/>
            <p:nvPr/>
          </p:nvSpPr>
          <p:spPr>
            <a:xfrm>
              <a:off x="1691105" y="2745948"/>
              <a:ext cx="4871" cy="1181"/>
            </a:xfrm>
            <a:custGeom>
              <a:avLst/>
              <a:gdLst/>
              <a:ahLst/>
              <a:cxnLst/>
              <a:rect l="l" t="t" r="r" b="b"/>
              <a:pathLst>
                <a:path w="3247" h="787" extrusionOk="0">
                  <a:moveTo>
                    <a:pt x="93" y="786"/>
                  </a:moveTo>
                  <a:cubicBezTo>
                    <a:pt x="1197" y="786"/>
                    <a:pt x="2236" y="332"/>
                    <a:pt x="3340" y="137"/>
                  </a:cubicBezTo>
                  <a:cubicBezTo>
                    <a:pt x="2217" y="-182"/>
                    <a:pt x="1009" y="59"/>
                    <a:pt x="93" y="786"/>
                  </a:cubicBezTo>
                  <a:close/>
                </a:path>
              </a:pathLst>
            </a:custGeom>
            <a:solidFill>
              <a:srgbClr val="00C1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47"/>
            <p:cNvSpPr/>
            <p:nvPr/>
          </p:nvSpPr>
          <p:spPr>
            <a:xfrm>
              <a:off x="2470905" y="1963610"/>
              <a:ext cx="467121" cy="396711"/>
            </a:xfrm>
            <a:custGeom>
              <a:avLst/>
              <a:gdLst/>
              <a:ahLst/>
              <a:cxnLst/>
              <a:rect l="l" t="t" r="r" b="b"/>
              <a:pathLst>
                <a:path w="311414" h="264474" extrusionOk="0">
                  <a:moveTo>
                    <a:pt x="124536" y="21235"/>
                  </a:moveTo>
                  <a:cubicBezTo>
                    <a:pt x="123043" y="32600"/>
                    <a:pt x="109665" y="38250"/>
                    <a:pt x="98170" y="38250"/>
                  </a:cubicBezTo>
                  <a:cubicBezTo>
                    <a:pt x="86674" y="38250"/>
                    <a:pt x="75115" y="34938"/>
                    <a:pt x="64009" y="38250"/>
                  </a:cubicBezTo>
                  <a:cubicBezTo>
                    <a:pt x="48547" y="42959"/>
                    <a:pt x="39006" y="58428"/>
                    <a:pt x="41734" y="74359"/>
                  </a:cubicBezTo>
                  <a:cubicBezTo>
                    <a:pt x="27193" y="85146"/>
                    <a:pt x="15049" y="98830"/>
                    <a:pt x="6080" y="114559"/>
                  </a:cubicBezTo>
                  <a:cubicBezTo>
                    <a:pt x="3606" y="118358"/>
                    <a:pt x="2112" y="122709"/>
                    <a:pt x="1729" y="127223"/>
                  </a:cubicBezTo>
                  <a:cubicBezTo>
                    <a:pt x="1729" y="139497"/>
                    <a:pt x="15887" y="149238"/>
                    <a:pt x="13613" y="161253"/>
                  </a:cubicBezTo>
                  <a:cubicBezTo>
                    <a:pt x="12444" y="167747"/>
                    <a:pt x="7119" y="171903"/>
                    <a:pt x="3937" y="177229"/>
                  </a:cubicBezTo>
                  <a:cubicBezTo>
                    <a:pt x="-2538" y="188263"/>
                    <a:pt x="-694" y="202284"/>
                    <a:pt x="8418" y="211259"/>
                  </a:cubicBezTo>
                  <a:cubicBezTo>
                    <a:pt x="19913" y="222105"/>
                    <a:pt x="39071" y="221520"/>
                    <a:pt x="50306" y="232690"/>
                  </a:cubicBezTo>
                  <a:cubicBezTo>
                    <a:pt x="55028" y="238711"/>
                    <a:pt x="59366" y="245023"/>
                    <a:pt x="63295" y="251589"/>
                  </a:cubicBezTo>
                  <a:cubicBezTo>
                    <a:pt x="78427" y="271072"/>
                    <a:pt x="113691" y="267824"/>
                    <a:pt x="125316" y="246134"/>
                  </a:cubicBezTo>
                  <a:cubicBezTo>
                    <a:pt x="127979" y="241133"/>
                    <a:pt x="130966" y="234509"/>
                    <a:pt x="136616" y="234833"/>
                  </a:cubicBezTo>
                  <a:cubicBezTo>
                    <a:pt x="140902" y="234833"/>
                    <a:pt x="143630" y="239314"/>
                    <a:pt x="146682" y="242367"/>
                  </a:cubicBezTo>
                  <a:cubicBezTo>
                    <a:pt x="155904" y="251654"/>
                    <a:pt x="170841" y="250809"/>
                    <a:pt x="183830" y="249381"/>
                  </a:cubicBezTo>
                  <a:cubicBezTo>
                    <a:pt x="203702" y="247108"/>
                    <a:pt x="224874" y="244380"/>
                    <a:pt x="240265" y="231586"/>
                  </a:cubicBezTo>
                  <a:cubicBezTo>
                    <a:pt x="255657" y="218792"/>
                    <a:pt x="261307" y="192231"/>
                    <a:pt x="246110" y="179177"/>
                  </a:cubicBezTo>
                  <a:cubicBezTo>
                    <a:pt x="242701" y="176904"/>
                    <a:pt x="239583" y="174222"/>
                    <a:pt x="236823" y="171189"/>
                  </a:cubicBezTo>
                  <a:cubicBezTo>
                    <a:pt x="234109" y="167942"/>
                    <a:pt x="234537" y="163110"/>
                    <a:pt x="237784" y="160396"/>
                  </a:cubicBezTo>
                  <a:cubicBezTo>
                    <a:pt x="237830" y="160357"/>
                    <a:pt x="237882" y="160317"/>
                    <a:pt x="237927" y="160279"/>
                  </a:cubicBezTo>
                  <a:cubicBezTo>
                    <a:pt x="240720" y="158720"/>
                    <a:pt x="244422" y="160279"/>
                    <a:pt x="247344" y="160863"/>
                  </a:cubicBezTo>
                  <a:cubicBezTo>
                    <a:pt x="256631" y="162941"/>
                    <a:pt x="268061" y="156837"/>
                    <a:pt x="268515" y="147290"/>
                  </a:cubicBezTo>
                  <a:cubicBezTo>
                    <a:pt x="269165" y="134301"/>
                    <a:pt x="250721" y="120728"/>
                    <a:pt x="259553" y="110857"/>
                  </a:cubicBezTo>
                  <a:cubicBezTo>
                    <a:pt x="262346" y="108285"/>
                    <a:pt x="265957" y="106765"/>
                    <a:pt x="269749" y="106570"/>
                  </a:cubicBezTo>
                  <a:cubicBezTo>
                    <a:pt x="283855" y="104564"/>
                    <a:pt x="298240" y="106239"/>
                    <a:pt x="311508" y="111441"/>
                  </a:cubicBezTo>
                  <a:cubicBezTo>
                    <a:pt x="257560" y="63325"/>
                    <a:pt x="195214" y="25548"/>
                    <a:pt x="127589" y="-1"/>
                  </a:cubicBezTo>
                  <a:cubicBezTo>
                    <a:pt x="125712" y="2609"/>
                    <a:pt x="124588" y="5688"/>
                    <a:pt x="124342" y="8896"/>
                  </a:cubicBezTo>
                  <a:cubicBezTo>
                    <a:pt x="123952" y="12987"/>
                    <a:pt x="125121" y="17209"/>
                    <a:pt x="124536" y="212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47"/>
            <p:cNvSpPr/>
            <p:nvPr/>
          </p:nvSpPr>
          <p:spPr>
            <a:xfrm>
              <a:off x="1853126" y="2708802"/>
              <a:ext cx="8280" cy="2008"/>
            </a:xfrm>
            <a:custGeom>
              <a:avLst/>
              <a:gdLst/>
              <a:ahLst/>
              <a:cxnLst/>
              <a:rect l="l" t="t" r="r" b="b"/>
              <a:pathLst>
                <a:path w="5520" h="1339" extrusionOk="0">
                  <a:moveTo>
                    <a:pt x="93" y="1338"/>
                  </a:moveTo>
                  <a:cubicBezTo>
                    <a:pt x="1976" y="1338"/>
                    <a:pt x="3795" y="1338"/>
                    <a:pt x="5613" y="884"/>
                  </a:cubicBezTo>
                  <a:cubicBezTo>
                    <a:pt x="3944" y="-454"/>
                    <a:pt x="1522" y="-253"/>
                    <a:pt x="93" y="1338"/>
                  </a:cubicBezTo>
                  <a:close/>
                </a:path>
              </a:pathLst>
            </a:custGeom>
            <a:solidFill>
              <a:srgbClr val="00C1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47"/>
            <p:cNvSpPr/>
            <p:nvPr/>
          </p:nvSpPr>
          <p:spPr>
            <a:xfrm>
              <a:off x="1547294" y="2905336"/>
              <a:ext cx="9741" cy="6542"/>
            </a:xfrm>
            <a:custGeom>
              <a:avLst/>
              <a:gdLst/>
              <a:ahLst/>
              <a:cxnLst/>
              <a:rect l="l" t="t" r="r" b="b"/>
              <a:pathLst>
                <a:path w="6494" h="4361" extrusionOk="0">
                  <a:moveTo>
                    <a:pt x="93" y="4361"/>
                  </a:moveTo>
                  <a:cubicBezTo>
                    <a:pt x="2347" y="3049"/>
                    <a:pt x="4516" y="1594"/>
                    <a:pt x="6587" y="9"/>
                  </a:cubicBezTo>
                  <a:cubicBezTo>
                    <a:pt x="3691" y="-153"/>
                    <a:pt x="1048" y="1626"/>
                    <a:pt x="93" y="4361"/>
                  </a:cubicBezTo>
                  <a:close/>
                </a:path>
              </a:pathLst>
            </a:custGeom>
            <a:solidFill>
              <a:srgbClr val="00C1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47"/>
            <p:cNvSpPr/>
            <p:nvPr/>
          </p:nvSpPr>
          <p:spPr>
            <a:xfrm>
              <a:off x="2926963" y="2441589"/>
              <a:ext cx="309122" cy="723304"/>
            </a:xfrm>
            <a:custGeom>
              <a:avLst/>
              <a:gdLst/>
              <a:ahLst/>
              <a:cxnLst/>
              <a:rect l="l" t="t" r="r" b="b"/>
              <a:pathLst>
                <a:path w="206081" h="482203" extrusionOk="0">
                  <a:moveTo>
                    <a:pt x="157924" y="63"/>
                  </a:moveTo>
                  <a:cubicBezTo>
                    <a:pt x="149703" y="6025"/>
                    <a:pt x="145332" y="15955"/>
                    <a:pt x="146495" y="26041"/>
                  </a:cubicBezTo>
                  <a:cubicBezTo>
                    <a:pt x="135000" y="19546"/>
                    <a:pt x="120517" y="27145"/>
                    <a:pt x="110905" y="36107"/>
                  </a:cubicBezTo>
                  <a:cubicBezTo>
                    <a:pt x="101294" y="45069"/>
                    <a:pt x="91423" y="56174"/>
                    <a:pt x="78434" y="57603"/>
                  </a:cubicBezTo>
                  <a:cubicBezTo>
                    <a:pt x="65445" y="59032"/>
                    <a:pt x="53301" y="50459"/>
                    <a:pt x="40637" y="52408"/>
                  </a:cubicBezTo>
                  <a:cubicBezTo>
                    <a:pt x="27973" y="54356"/>
                    <a:pt x="19660" y="65396"/>
                    <a:pt x="12452" y="75852"/>
                  </a:cubicBezTo>
                  <a:cubicBezTo>
                    <a:pt x="5243" y="86308"/>
                    <a:pt x="-2745" y="99167"/>
                    <a:pt x="1087" y="111571"/>
                  </a:cubicBezTo>
                  <a:cubicBezTo>
                    <a:pt x="3490" y="119234"/>
                    <a:pt x="9919" y="124884"/>
                    <a:pt x="13556" y="131963"/>
                  </a:cubicBezTo>
                  <a:cubicBezTo>
                    <a:pt x="26544" y="157356"/>
                    <a:pt x="3035" y="193269"/>
                    <a:pt x="21479" y="215091"/>
                  </a:cubicBezTo>
                  <a:cubicBezTo>
                    <a:pt x="28493" y="223468"/>
                    <a:pt x="40053" y="227040"/>
                    <a:pt x="46742" y="235678"/>
                  </a:cubicBezTo>
                  <a:cubicBezTo>
                    <a:pt x="58756" y="251394"/>
                    <a:pt x="50314" y="277826"/>
                    <a:pt x="65251" y="290879"/>
                  </a:cubicBezTo>
                  <a:cubicBezTo>
                    <a:pt x="72784" y="297374"/>
                    <a:pt x="83694" y="298023"/>
                    <a:pt x="93501" y="300231"/>
                  </a:cubicBezTo>
                  <a:cubicBezTo>
                    <a:pt x="103307" y="302439"/>
                    <a:pt x="114153" y="308674"/>
                    <a:pt x="114477" y="318740"/>
                  </a:cubicBezTo>
                  <a:cubicBezTo>
                    <a:pt x="98436" y="324000"/>
                    <a:pt x="96683" y="350887"/>
                    <a:pt x="111945" y="358160"/>
                  </a:cubicBezTo>
                  <a:cubicBezTo>
                    <a:pt x="118147" y="359901"/>
                    <a:pt x="124225" y="362077"/>
                    <a:pt x="130129" y="364655"/>
                  </a:cubicBezTo>
                  <a:cubicBezTo>
                    <a:pt x="142078" y="372513"/>
                    <a:pt x="138896" y="390632"/>
                    <a:pt x="132272" y="403621"/>
                  </a:cubicBezTo>
                  <a:cubicBezTo>
                    <a:pt x="125648" y="416609"/>
                    <a:pt x="116751" y="430312"/>
                    <a:pt x="121686" y="443755"/>
                  </a:cubicBezTo>
                  <a:cubicBezTo>
                    <a:pt x="126037" y="455705"/>
                    <a:pt x="139805" y="461485"/>
                    <a:pt x="146949" y="472071"/>
                  </a:cubicBezTo>
                  <a:cubicBezTo>
                    <a:pt x="149027" y="475169"/>
                    <a:pt x="150566" y="478591"/>
                    <a:pt x="151495" y="482202"/>
                  </a:cubicBezTo>
                  <a:cubicBezTo>
                    <a:pt x="222069" y="329689"/>
                    <a:pt x="224426" y="154355"/>
                    <a:pt x="157989" y="-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47"/>
            <p:cNvSpPr/>
            <p:nvPr/>
          </p:nvSpPr>
          <p:spPr>
            <a:xfrm>
              <a:off x="1494033" y="1906999"/>
              <a:ext cx="1670565" cy="1745200"/>
            </a:xfrm>
            <a:custGeom>
              <a:avLst/>
              <a:gdLst/>
              <a:ahLst/>
              <a:cxnLst/>
              <a:rect l="l" t="t" r="r" b="b"/>
              <a:pathLst>
                <a:path w="1113710" h="1163467" extrusionOk="0">
                  <a:moveTo>
                    <a:pt x="1077565" y="800385"/>
                  </a:moveTo>
                  <a:cubicBezTo>
                    <a:pt x="1072630" y="786942"/>
                    <a:pt x="1081592" y="772914"/>
                    <a:pt x="1088151" y="760250"/>
                  </a:cubicBezTo>
                  <a:cubicBezTo>
                    <a:pt x="1094710" y="747586"/>
                    <a:pt x="1097957" y="729207"/>
                    <a:pt x="1086008" y="721284"/>
                  </a:cubicBezTo>
                  <a:cubicBezTo>
                    <a:pt x="1080105" y="718706"/>
                    <a:pt x="1074026" y="716530"/>
                    <a:pt x="1067824" y="714790"/>
                  </a:cubicBezTo>
                  <a:cubicBezTo>
                    <a:pt x="1052562" y="707516"/>
                    <a:pt x="1054316" y="680630"/>
                    <a:pt x="1070357" y="675369"/>
                  </a:cubicBezTo>
                  <a:cubicBezTo>
                    <a:pt x="1070357" y="665303"/>
                    <a:pt x="1059187" y="659069"/>
                    <a:pt x="1049380" y="656861"/>
                  </a:cubicBezTo>
                  <a:cubicBezTo>
                    <a:pt x="1039574" y="654652"/>
                    <a:pt x="1028663" y="654133"/>
                    <a:pt x="1021130" y="647509"/>
                  </a:cubicBezTo>
                  <a:cubicBezTo>
                    <a:pt x="1006193" y="634520"/>
                    <a:pt x="1014635" y="608023"/>
                    <a:pt x="1002621" y="592307"/>
                  </a:cubicBezTo>
                  <a:cubicBezTo>
                    <a:pt x="996127" y="583670"/>
                    <a:pt x="984372" y="580098"/>
                    <a:pt x="977358" y="571720"/>
                  </a:cubicBezTo>
                  <a:cubicBezTo>
                    <a:pt x="958914" y="549899"/>
                    <a:pt x="982683" y="513986"/>
                    <a:pt x="969435" y="488593"/>
                  </a:cubicBezTo>
                  <a:cubicBezTo>
                    <a:pt x="965798" y="481514"/>
                    <a:pt x="959369" y="475604"/>
                    <a:pt x="956966" y="468201"/>
                  </a:cubicBezTo>
                  <a:cubicBezTo>
                    <a:pt x="953134" y="455796"/>
                    <a:pt x="960927" y="443132"/>
                    <a:pt x="968331" y="432482"/>
                  </a:cubicBezTo>
                  <a:cubicBezTo>
                    <a:pt x="975734" y="421831"/>
                    <a:pt x="984112" y="410985"/>
                    <a:pt x="996516" y="409037"/>
                  </a:cubicBezTo>
                  <a:cubicBezTo>
                    <a:pt x="1008920" y="407089"/>
                    <a:pt x="1021584" y="415532"/>
                    <a:pt x="1034313" y="414233"/>
                  </a:cubicBezTo>
                  <a:cubicBezTo>
                    <a:pt x="1047042" y="412934"/>
                    <a:pt x="1056978" y="401699"/>
                    <a:pt x="1066785" y="392736"/>
                  </a:cubicBezTo>
                  <a:cubicBezTo>
                    <a:pt x="1076591" y="383775"/>
                    <a:pt x="1090879" y="376111"/>
                    <a:pt x="1102374" y="382670"/>
                  </a:cubicBezTo>
                  <a:cubicBezTo>
                    <a:pt x="1101211" y="372585"/>
                    <a:pt x="1105582" y="362655"/>
                    <a:pt x="1113804" y="356693"/>
                  </a:cubicBezTo>
                  <a:cubicBezTo>
                    <a:pt x="1079461" y="277222"/>
                    <a:pt x="1028072" y="206278"/>
                    <a:pt x="963265" y="148875"/>
                  </a:cubicBezTo>
                  <a:cubicBezTo>
                    <a:pt x="949997" y="143673"/>
                    <a:pt x="935613" y="141998"/>
                    <a:pt x="921507" y="144004"/>
                  </a:cubicBezTo>
                  <a:cubicBezTo>
                    <a:pt x="917714" y="144199"/>
                    <a:pt x="914103" y="145719"/>
                    <a:pt x="911311" y="148291"/>
                  </a:cubicBezTo>
                  <a:cubicBezTo>
                    <a:pt x="902479" y="158162"/>
                    <a:pt x="920922" y="171540"/>
                    <a:pt x="920273" y="184724"/>
                  </a:cubicBezTo>
                  <a:cubicBezTo>
                    <a:pt x="919818" y="194270"/>
                    <a:pt x="908388" y="200375"/>
                    <a:pt x="899101" y="198297"/>
                  </a:cubicBezTo>
                  <a:cubicBezTo>
                    <a:pt x="895919" y="197582"/>
                    <a:pt x="892607" y="196154"/>
                    <a:pt x="889685" y="197712"/>
                  </a:cubicBezTo>
                  <a:cubicBezTo>
                    <a:pt x="886372" y="200349"/>
                    <a:pt x="885827" y="205168"/>
                    <a:pt x="888464" y="208480"/>
                  </a:cubicBezTo>
                  <a:cubicBezTo>
                    <a:pt x="888503" y="208525"/>
                    <a:pt x="888542" y="208577"/>
                    <a:pt x="888581" y="208623"/>
                  </a:cubicBezTo>
                  <a:cubicBezTo>
                    <a:pt x="891341" y="211655"/>
                    <a:pt x="894458" y="214338"/>
                    <a:pt x="897867" y="216611"/>
                  </a:cubicBezTo>
                  <a:cubicBezTo>
                    <a:pt x="913064" y="229599"/>
                    <a:pt x="907414" y="256291"/>
                    <a:pt x="892022" y="269020"/>
                  </a:cubicBezTo>
                  <a:cubicBezTo>
                    <a:pt x="876631" y="281749"/>
                    <a:pt x="855460" y="284541"/>
                    <a:pt x="835587" y="286814"/>
                  </a:cubicBezTo>
                  <a:cubicBezTo>
                    <a:pt x="822599" y="288243"/>
                    <a:pt x="807661" y="289087"/>
                    <a:pt x="798439" y="279801"/>
                  </a:cubicBezTo>
                  <a:cubicBezTo>
                    <a:pt x="795387" y="276748"/>
                    <a:pt x="792659" y="272527"/>
                    <a:pt x="788373" y="272267"/>
                  </a:cubicBezTo>
                  <a:cubicBezTo>
                    <a:pt x="782723" y="271942"/>
                    <a:pt x="779736" y="278761"/>
                    <a:pt x="777073" y="283567"/>
                  </a:cubicBezTo>
                  <a:cubicBezTo>
                    <a:pt x="765448" y="305258"/>
                    <a:pt x="730184" y="308375"/>
                    <a:pt x="715052" y="289022"/>
                  </a:cubicBezTo>
                  <a:cubicBezTo>
                    <a:pt x="711123" y="282457"/>
                    <a:pt x="706785" y="276144"/>
                    <a:pt x="702064" y="270124"/>
                  </a:cubicBezTo>
                  <a:cubicBezTo>
                    <a:pt x="690829" y="258954"/>
                    <a:pt x="671670" y="259538"/>
                    <a:pt x="660176" y="248693"/>
                  </a:cubicBezTo>
                  <a:cubicBezTo>
                    <a:pt x="651064" y="239711"/>
                    <a:pt x="649220" y="225696"/>
                    <a:pt x="655694" y="214662"/>
                  </a:cubicBezTo>
                  <a:cubicBezTo>
                    <a:pt x="658942" y="209337"/>
                    <a:pt x="664202" y="204856"/>
                    <a:pt x="665371" y="198687"/>
                  </a:cubicBezTo>
                  <a:cubicBezTo>
                    <a:pt x="667644" y="186672"/>
                    <a:pt x="653292" y="176930"/>
                    <a:pt x="653486" y="164656"/>
                  </a:cubicBezTo>
                  <a:cubicBezTo>
                    <a:pt x="653870" y="160142"/>
                    <a:pt x="655363" y="155791"/>
                    <a:pt x="657837" y="151992"/>
                  </a:cubicBezTo>
                  <a:cubicBezTo>
                    <a:pt x="666806" y="136263"/>
                    <a:pt x="678951" y="122573"/>
                    <a:pt x="693491" y="111793"/>
                  </a:cubicBezTo>
                  <a:cubicBezTo>
                    <a:pt x="690764" y="95862"/>
                    <a:pt x="700304" y="80392"/>
                    <a:pt x="715767" y="75684"/>
                  </a:cubicBezTo>
                  <a:cubicBezTo>
                    <a:pt x="726872" y="72697"/>
                    <a:pt x="738497" y="76074"/>
                    <a:pt x="749927" y="75684"/>
                  </a:cubicBezTo>
                  <a:cubicBezTo>
                    <a:pt x="761357" y="75295"/>
                    <a:pt x="774800" y="70034"/>
                    <a:pt x="776294" y="58669"/>
                  </a:cubicBezTo>
                  <a:cubicBezTo>
                    <a:pt x="776878" y="54642"/>
                    <a:pt x="775709" y="50551"/>
                    <a:pt x="776294" y="46460"/>
                  </a:cubicBezTo>
                  <a:cubicBezTo>
                    <a:pt x="776541" y="43251"/>
                    <a:pt x="777664" y="40173"/>
                    <a:pt x="779541" y="37562"/>
                  </a:cubicBezTo>
                  <a:cubicBezTo>
                    <a:pt x="558864" y="-45091"/>
                    <a:pt x="310171" y="11260"/>
                    <a:pt x="146670" y="180957"/>
                  </a:cubicBezTo>
                  <a:cubicBezTo>
                    <a:pt x="146111" y="184568"/>
                    <a:pt x="144150" y="187808"/>
                    <a:pt x="141214" y="189984"/>
                  </a:cubicBezTo>
                  <a:cubicBezTo>
                    <a:pt x="152216" y="190406"/>
                    <a:pt x="160795" y="199667"/>
                    <a:pt x="160373" y="210668"/>
                  </a:cubicBezTo>
                  <a:cubicBezTo>
                    <a:pt x="160275" y="213188"/>
                    <a:pt x="159704" y="215669"/>
                    <a:pt x="158684" y="217975"/>
                  </a:cubicBezTo>
                  <a:cubicBezTo>
                    <a:pt x="155242" y="224469"/>
                    <a:pt x="148228" y="231872"/>
                    <a:pt x="153099" y="237457"/>
                  </a:cubicBezTo>
                  <a:cubicBezTo>
                    <a:pt x="154482" y="238782"/>
                    <a:pt x="156262" y="239601"/>
                    <a:pt x="158164" y="239795"/>
                  </a:cubicBezTo>
                  <a:cubicBezTo>
                    <a:pt x="168815" y="241549"/>
                    <a:pt x="177647" y="232652"/>
                    <a:pt x="185701" y="225313"/>
                  </a:cubicBezTo>
                  <a:cubicBezTo>
                    <a:pt x="193754" y="217975"/>
                    <a:pt x="205573" y="211415"/>
                    <a:pt x="214405" y="217585"/>
                  </a:cubicBezTo>
                  <a:cubicBezTo>
                    <a:pt x="217133" y="219468"/>
                    <a:pt x="219081" y="222326"/>
                    <a:pt x="221939" y="224079"/>
                  </a:cubicBezTo>
                  <a:cubicBezTo>
                    <a:pt x="225283" y="225456"/>
                    <a:pt x="228803" y="226378"/>
                    <a:pt x="232395" y="226807"/>
                  </a:cubicBezTo>
                  <a:cubicBezTo>
                    <a:pt x="243364" y="229671"/>
                    <a:pt x="249929" y="240880"/>
                    <a:pt x="247065" y="251849"/>
                  </a:cubicBezTo>
                  <a:cubicBezTo>
                    <a:pt x="245156" y="259174"/>
                    <a:pt x="239363" y="264851"/>
                    <a:pt x="232005" y="266617"/>
                  </a:cubicBezTo>
                  <a:cubicBezTo>
                    <a:pt x="232005" y="277722"/>
                    <a:pt x="247007" y="282593"/>
                    <a:pt x="257463" y="278761"/>
                  </a:cubicBezTo>
                  <a:cubicBezTo>
                    <a:pt x="267919" y="274930"/>
                    <a:pt x="275906" y="266292"/>
                    <a:pt x="286363" y="262460"/>
                  </a:cubicBezTo>
                  <a:cubicBezTo>
                    <a:pt x="294591" y="259201"/>
                    <a:pt x="303878" y="259993"/>
                    <a:pt x="311431" y="264604"/>
                  </a:cubicBezTo>
                  <a:cubicBezTo>
                    <a:pt x="318919" y="269488"/>
                    <a:pt x="322425" y="278625"/>
                    <a:pt x="320133" y="287269"/>
                  </a:cubicBezTo>
                  <a:cubicBezTo>
                    <a:pt x="331082" y="279333"/>
                    <a:pt x="346389" y="281781"/>
                    <a:pt x="354325" y="292731"/>
                  </a:cubicBezTo>
                  <a:cubicBezTo>
                    <a:pt x="360846" y="301732"/>
                    <a:pt x="360489" y="313993"/>
                    <a:pt x="353449" y="322598"/>
                  </a:cubicBezTo>
                  <a:cubicBezTo>
                    <a:pt x="360982" y="321169"/>
                    <a:pt x="366437" y="331430"/>
                    <a:pt x="363385" y="338444"/>
                  </a:cubicBezTo>
                  <a:cubicBezTo>
                    <a:pt x="358319" y="349615"/>
                    <a:pt x="333771" y="346172"/>
                    <a:pt x="341694" y="361369"/>
                  </a:cubicBezTo>
                  <a:cubicBezTo>
                    <a:pt x="344032" y="365915"/>
                    <a:pt x="348188" y="370591"/>
                    <a:pt x="346500" y="375527"/>
                  </a:cubicBezTo>
                  <a:cubicBezTo>
                    <a:pt x="344357" y="383125"/>
                    <a:pt x="331044" y="385918"/>
                    <a:pt x="333057" y="393516"/>
                  </a:cubicBezTo>
                  <a:cubicBezTo>
                    <a:pt x="333784" y="395321"/>
                    <a:pt x="334817" y="396997"/>
                    <a:pt x="336109" y="398452"/>
                  </a:cubicBezTo>
                  <a:cubicBezTo>
                    <a:pt x="343188" y="408063"/>
                    <a:pt x="338836" y="422546"/>
                    <a:pt x="329615" y="430274"/>
                  </a:cubicBezTo>
                  <a:cubicBezTo>
                    <a:pt x="319912" y="437314"/>
                    <a:pt x="308398" y="441418"/>
                    <a:pt x="296429" y="442094"/>
                  </a:cubicBezTo>
                  <a:cubicBezTo>
                    <a:pt x="292337" y="449367"/>
                    <a:pt x="295325" y="458394"/>
                    <a:pt x="296429" y="466577"/>
                  </a:cubicBezTo>
                  <a:cubicBezTo>
                    <a:pt x="301962" y="499075"/>
                    <a:pt x="280102" y="529897"/>
                    <a:pt x="247611" y="535430"/>
                  </a:cubicBezTo>
                  <a:cubicBezTo>
                    <a:pt x="246760" y="535573"/>
                    <a:pt x="245909" y="535696"/>
                    <a:pt x="245058" y="535807"/>
                  </a:cubicBezTo>
                  <a:cubicBezTo>
                    <a:pt x="246377" y="536495"/>
                    <a:pt x="247332" y="537729"/>
                    <a:pt x="247656" y="539184"/>
                  </a:cubicBezTo>
                  <a:cubicBezTo>
                    <a:pt x="247812" y="542879"/>
                    <a:pt x="246228" y="546438"/>
                    <a:pt x="243370" y="548795"/>
                  </a:cubicBezTo>
                  <a:cubicBezTo>
                    <a:pt x="236421" y="555796"/>
                    <a:pt x="227219" y="560121"/>
                    <a:pt x="217393" y="561004"/>
                  </a:cubicBezTo>
                  <a:cubicBezTo>
                    <a:pt x="212717" y="562037"/>
                    <a:pt x="207846" y="560420"/>
                    <a:pt x="204729" y="556783"/>
                  </a:cubicBezTo>
                  <a:cubicBezTo>
                    <a:pt x="202885" y="552653"/>
                    <a:pt x="202885" y="547925"/>
                    <a:pt x="204729" y="543794"/>
                  </a:cubicBezTo>
                  <a:cubicBezTo>
                    <a:pt x="208820" y="530806"/>
                    <a:pt x="212197" y="516973"/>
                    <a:pt x="207197" y="504828"/>
                  </a:cubicBezTo>
                  <a:cubicBezTo>
                    <a:pt x="195702" y="476513"/>
                    <a:pt x="150047" y="496126"/>
                    <a:pt x="165633" y="511323"/>
                  </a:cubicBezTo>
                  <a:cubicBezTo>
                    <a:pt x="162152" y="514719"/>
                    <a:pt x="161282" y="519980"/>
                    <a:pt x="163490" y="524311"/>
                  </a:cubicBezTo>
                  <a:cubicBezTo>
                    <a:pt x="165692" y="528500"/>
                    <a:pt x="166854" y="533157"/>
                    <a:pt x="166867" y="537885"/>
                  </a:cubicBezTo>
                  <a:cubicBezTo>
                    <a:pt x="165854" y="541729"/>
                    <a:pt x="163568" y="545120"/>
                    <a:pt x="160373" y="547496"/>
                  </a:cubicBezTo>
                  <a:cubicBezTo>
                    <a:pt x="152943" y="554159"/>
                    <a:pt x="143819" y="558654"/>
                    <a:pt x="134006" y="560485"/>
                  </a:cubicBezTo>
                  <a:cubicBezTo>
                    <a:pt x="136668" y="561225"/>
                    <a:pt x="138571" y="563570"/>
                    <a:pt x="138746" y="566330"/>
                  </a:cubicBezTo>
                  <a:cubicBezTo>
                    <a:pt x="138260" y="570304"/>
                    <a:pt x="136311" y="573961"/>
                    <a:pt x="133291" y="576591"/>
                  </a:cubicBezTo>
                  <a:cubicBezTo>
                    <a:pt x="126427" y="585410"/>
                    <a:pt x="117510" y="592411"/>
                    <a:pt x="107314" y="596983"/>
                  </a:cubicBezTo>
                  <a:cubicBezTo>
                    <a:pt x="96793" y="600620"/>
                    <a:pt x="83026" y="597438"/>
                    <a:pt x="78609" y="587306"/>
                  </a:cubicBezTo>
                  <a:cubicBezTo>
                    <a:pt x="78142" y="585689"/>
                    <a:pt x="77239" y="584234"/>
                    <a:pt x="76012" y="583085"/>
                  </a:cubicBezTo>
                  <a:cubicBezTo>
                    <a:pt x="73609" y="581461"/>
                    <a:pt x="70491" y="583085"/>
                    <a:pt x="68218" y="584969"/>
                  </a:cubicBezTo>
                  <a:cubicBezTo>
                    <a:pt x="55925" y="594924"/>
                    <a:pt x="46716" y="608166"/>
                    <a:pt x="41657" y="623155"/>
                  </a:cubicBezTo>
                  <a:cubicBezTo>
                    <a:pt x="48995" y="621921"/>
                    <a:pt x="58866" y="622116"/>
                    <a:pt x="61140" y="629195"/>
                  </a:cubicBezTo>
                  <a:cubicBezTo>
                    <a:pt x="61821" y="631922"/>
                    <a:pt x="61691" y="634793"/>
                    <a:pt x="60750" y="637443"/>
                  </a:cubicBezTo>
                  <a:cubicBezTo>
                    <a:pt x="57503" y="648996"/>
                    <a:pt x="50684" y="659224"/>
                    <a:pt x="41267" y="666667"/>
                  </a:cubicBezTo>
                  <a:cubicBezTo>
                    <a:pt x="46196" y="666427"/>
                    <a:pt x="50697" y="669466"/>
                    <a:pt x="52307" y="674135"/>
                  </a:cubicBezTo>
                  <a:cubicBezTo>
                    <a:pt x="54320" y="681864"/>
                    <a:pt x="49125" y="689527"/>
                    <a:pt x="43670" y="695372"/>
                  </a:cubicBezTo>
                  <a:cubicBezTo>
                    <a:pt x="39182" y="700587"/>
                    <a:pt x="33376" y="704490"/>
                    <a:pt x="26850" y="706672"/>
                  </a:cubicBezTo>
                  <a:cubicBezTo>
                    <a:pt x="19660" y="708763"/>
                    <a:pt x="11958" y="705847"/>
                    <a:pt x="7951" y="699528"/>
                  </a:cubicBezTo>
                  <a:cubicBezTo>
                    <a:pt x="6211" y="712550"/>
                    <a:pt x="3580" y="725441"/>
                    <a:pt x="93" y="738105"/>
                  </a:cubicBezTo>
                  <a:cubicBezTo>
                    <a:pt x="25239" y="835942"/>
                    <a:pt x="75161" y="925654"/>
                    <a:pt x="145046" y="998592"/>
                  </a:cubicBezTo>
                  <a:cubicBezTo>
                    <a:pt x="147501" y="997124"/>
                    <a:pt x="149696" y="995253"/>
                    <a:pt x="151541" y="993071"/>
                  </a:cubicBezTo>
                  <a:cubicBezTo>
                    <a:pt x="155508" y="987149"/>
                    <a:pt x="159067" y="980966"/>
                    <a:pt x="162191" y="974563"/>
                  </a:cubicBezTo>
                  <a:cubicBezTo>
                    <a:pt x="169270" y="963133"/>
                    <a:pt x="185571" y="955599"/>
                    <a:pt x="196221" y="963717"/>
                  </a:cubicBezTo>
                  <a:cubicBezTo>
                    <a:pt x="202339" y="957768"/>
                    <a:pt x="209905" y="953514"/>
                    <a:pt x="218172" y="951378"/>
                  </a:cubicBezTo>
                  <a:cubicBezTo>
                    <a:pt x="226680" y="949300"/>
                    <a:pt x="235525" y="953151"/>
                    <a:pt x="239798" y="960795"/>
                  </a:cubicBezTo>
                  <a:cubicBezTo>
                    <a:pt x="244409" y="970926"/>
                    <a:pt x="237330" y="985148"/>
                    <a:pt x="245318" y="992877"/>
                  </a:cubicBezTo>
                  <a:cubicBezTo>
                    <a:pt x="257073" y="1004112"/>
                    <a:pt x="280777" y="983005"/>
                    <a:pt x="291233" y="995410"/>
                  </a:cubicBezTo>
                  <a:cubicBezTo>
                    <a:pt x="293084" y="998306"/>
                    <a:pt x="294604" y="1001397"/>
                    <a:pt x="295779" y="1004631"/>
                  </a:cubicBezTo>
                  <a:cubicBezTo>
                    <a:pt x="299721" y="1012301"/>
                    <a:pt x="307898" y="1016841"/>
                    <a:pt x="316496" y="1016126"/>
                  </a:cubicBezTo>
                  <a:cubicBezTo>
                    <a:pt x="338966" y="1013853"/>
                    <a:pt x="335979" y="979758"/>
                    <a:pt x="354748" y="975667"/>
                  </a:cubicBezTo>
                  <a:cubicBezTo>
                    <a:pt x="358079" y="975439"/>
                    <a:pt x="361418" y="975439"/>
                    <a:pt x="364749" y="975667"/>
                  </a:cubicBezTo>
                  <a:cubicBezTo>
                    <a:pt x="380141" y="974368"/>
                    <a:pt x="381764" y="949689"/>
                    <a:pt x="395857" y="943520"/>
                  </a:cubicBezTo>
                  <a:cubicBezTo>
                    <a:pt x="401831" y="940792"/>
                    <a:pt x="409365" y="941896"/>
                    <a:pt x="414690" y="937935"/>
                  </a:cubicBezTo>
                  <a:cubicBezTo>
                    <a:pt x="417749" y="935110"/>
                    <a:pt x="420126" y="931622"/>
                    <a:pt x="421639" y="927738"/>
                  </a:cubicBezTo>
                  <a:cubicBezTo>
                    <a:pt x="430082" y="911048"/>
                    <a:pt x="445343" y="896241"/>
                    <a:pt x="464047" y="894683"/>
                  </a:cubicBezTo>
                  <a:cubicBezTo>
                    <a:pt x="482751" y="893124"/>
                    <a:pt x="502558" y="909944"/>
                    <a:pt x="499052" y="928323"/>
                  </a:cubicBezTo>
                  <a:cubicBezTo>
                    <a:pt x="515378" y="919387"/>
                    <a:pt x="535861" y="925375"/>
                    <a:pt x="544804" y="941701"/>
                  </a:cubicBezTo>
                  <a:cubicBezTo>
                    <a:pt x="547675" y="946949"/>
                    <a:pt x="549097" y="952865"/>
                    <a:pt x="548928" y="958846"/>
                  </a:cubicBezTo>
                  <a:cubicBezTo>
                    <a:pt x="548473" y="972614"/>
                    <a:pt x="539706" y="984824"/>
                    <a:pt x="538277" y="998657"/>
                  </a:cubicBezTo>
                  <a:cubicBezTo>
                    <a:pt x="537491" y="1002177"/>
                    <a:pt x="538511" y="1005859"/>
                    <a:pt x="541005" y="1008463"/>
                  </a:cubicBezTo>
                  <a:cubicBezTo>
                    <a:pt x="543927" y="1010866"/>
                    <a:pt x="548149" y="1010151"/>
                    <a:pt x="551915" y="1010736"/>
                  </a:cubicBezTo>
                  <a:cubicBezTo>
                    <a:pt x="561917" y="1012295"/>
                    <a:pt x="567632" y="1023725"/>
                    <a:pt x="568670" y="1033466"/>
                  </a:cubicBezTo>
                  <a:cubicBezTo>
                    <a:pt x="569710" y="1043208"/>
                    <a:pt x="567826" y="1053923"/>
                    <a:pt x="570164" y="1063795"/>
                  </a:cubicBezTo>
                  <a:cubicBezTo>
                    <a:pt x="572502" y="1073666"/>
                    <a:pt x="587829" y="1087239"/>
                    <a:pt x="598999" y="1086914"/>
                  </a:cubicBezTo>
                  <a:cubicBezTo>
                    <a:pt x="603740" y="1086914"/>
                    <a:pt x="608221" y="1084901"/>
                    <a:pt x="612897" y="1084317"/>
                  </a:cubicBezTo>
                  <a:cubicBezTo>
                    <a:pt x="624892" y="1083453"/>
                    <a:pt x="636400" y="1089207"/>
                    <a:pt x="642900" y="1099319"/>
                  </a:cubicBezTo>
                  <a:cubicBezTo>
                    <a:pt x="649128" y="1109391"/>
                    <a:pt x="652454" y="1120990"/>
                    <a:pt x="652512" y="1132829"/>
                  </a:cubicBezTo>
                  <a:cubicBezTo>
                    <a:pt x="652018" y="1139817"/>
                    <a:pt x="653317" y="1146812"/>
                    <a:pt x="656279" y="1153156"/>
                  </a:cubicBezTo>
                  <a:cubicBezTo>
                    <a:pt x="662143" y="1160794"/>
                    <a:pt x="671703" y="1164625"/>
                    <a:pt x="681217" y="1163158"/>
                  </a:cubicBezTo>
                  <a:cubicBezTo>
                    <a:pt x="690569" y="1162378"/>
                    <a:pt x="699531" y="1158806"/>
                    <a:pt x="708818" y="1157183"/>
                  </a:cubicBezTo>
                  <a:cubicBezTo>
                    <a:pt x="712156" y="1156332"/>
                    <a:pt x="715669" y="1156534"/>
                    <a:pt x="718884" y="1157768"/>
                  </a:cubicBezTo>
                  <a:cubicBezTo>
                    <a:pt x="720553" y="1158651"/>
                    <a:pt x="721962" y="1159950"/>
                    <a:pt x="722976" y="1161534"/>
                  </a:cubicBezTo>
                  <a:cubicBezTo>
                    <a:pt x="892763" y="1116457"/>
                    <a:pt x="1033729" y="998235"/>
                    <a:pt x="1107699" y="838896"/>
                  </a:cubicBezTo>
                  <a:cubicBezTo>
                    <a:pt x="1106770" y="835286"/>
                    <a:pt x="1105231" y="831863"/>
                    <a:pt x="1103153" y="828765"/>
                  </a:cubicBezTo>
                  <a:cubicBezTo>
                    <a:pt x="1095685" y="818114"/>
                    <a:pt x="1081917" y="812335"/>
                    <a:pt x="1077565" y="8003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47"/>
            <p:cNvSpPr/>
            <p:nvPr/>
          </p:nvSpPr>
          <p:spPr>
            <a:xfrm>
              <a:off x="1466450" y="2178014"/>
              <a:ext cx="574001" cy="835038"/>
            </a:xfrm>
            <a:custGeom>
              <a:avLst/>
              <a:gdLst/>
              <a:ahLst/>
              <a:cxnLst/>
              <a:rect l="l" t="t" r="r" b="b"/>
              <a:pathLst>
                <a:path w="382667" h="556692" extrusionOk="0">
                  <a:moveTo>
                    <a:pt x="45247" y="525909"/>
                  </a:moveTo>
                  <a:cubicBezTo>
                    <a:pt x="52222" y="523720"/>
                    <a:pt x="58424" y="519570"/>
                    <a:pt x="63107" y="513959"/>
                  </a:cubicBezTo>
                  <a:cubicBezTo>
                    <a:pt x="68562" y="508114"/>
                    <a:pt x="73758" y="500451"/>
                    <a:pt x="71744" y="492723"/>
                  </a:cubicBezTo>
                  <a:cubicBezTo>
                    <a:pt x="70133" y="488053"/>
                    <a:pt x="65633" y="485014"/>
                    <a:pt x="60704" y="485254"/>
                  </a:cubicBezTo>
                  <a:cubicBezTo>
                    <a:pt x="58632" y="486839"/>
                    <a:pt x="56463" y="488294"/>
                    <a:pt x="54210" y="489605"/>
                  </a:cubicBezTo>
                  <a:cubicBezTo>
                    <a:pt x="55164" y="486871"/>
                    <a:pt x="57814" y="485092"/>
                    <a:pt x="60704" y="485254"/>
                  </a:cubicBezTo>
                  <a:cubicBezTo>
                    <a:pt x="70121" y="477812"/>
                    <a:pt x="76940" y="467583"/>
                    <a:pt x="80187" y="456030"/>
                  </a:cubicBezTo>
                  <a:cubicBezTo>
                    <a:pt x="81129" y="453380"/>
                    <a:pt x="81258" y="450510"/>
                    <a:pt x="80576" y="447782"/>
                  </a:cubicBezTo>
                  <a:cubicBezTo>
                    <a:pt x="78174" y="440703"/>
                    <a:pt x="68302" y="440508"/>
                    <a:pt x="61094" y="441742"/>
                  </a:cubicBezTo>
                  <a:cubicBezTo>
                    <a:pt x="66153" y="426753"/>
                    <a:pt x="75362" y="413511"/>
                    <a:pt x="87655" y="403555"/>
                  </a:cubicBezTo>
                  <a:cubicBezTo>
                    <a:pt x="89928" y="401802"/>
                    <a:pt x="93045" y="400049"/>
                    <a:pt x="95448" y="401672"/>
                  </a:cubicBezTo>
                  <a:cubicBezTo>
                    <a:pt x="96676" y="402822"/>
                    <a:pt x="97578" y="404277"/>
                    <a:pt x="98046" y="405894"/>
                  </a:cubicBezTo>
                  <a:cubicBezTo>
                    <a:pt x="102462" y="416025"/>
                    <a:pt x="116230" y="418882"/>
                    <a:pt x="126751" y="415570"/>
                  </a:cubicBezTo>
                  <a:cubicBezTo>
                    <a:pt x="136947" y="410998"/>
                    <a:pt x="145864" y="403997"/>
                    <a:pt x="152728" y="395178"/>
                  </a:cubicBezTo>
                  <a:cubicBezTo>
                    <a:pt x="155748" y="392548"/>
                    <a:pt x="157697" y="388891"/>
                    <a:pt x="158184" y="384917"/>
                  </a:cubicBezTo>
                  <a:cubicBezTo>
                    <a:pt x="158008" y="382157"/>
                    <a:pt x="156105" y="379813"/>
                    <a:pt x="153443" y="379072"/>
                  </a:cubicBezTo>
                  <a:cubicBezTo>
                    <a:pt x="152339" y="379072"/>
                    <a:pt x="151300" y="379591"/>
                    <a:pt x="150195" y="379721"/>
                  </a:cubicBezTo>
                  <a:cubicBezTo>
                    <a:pt x="151111" y="378994"/>
                    <a:pt x="152319" y="378754"/>
                    <a:pt x="153443" y="379072"/>
                  </a:cubicBezTo>
                  <a:cubicBezTo>
                    <a:pt x="163256" y="377241"/>
                    <a:pt x="172380" y="372747"/>
                    <a:pt x="179809" y="366084"/>
                  </a:cubicBezTo>
                  <a:cubicBezTo>
                    <a:pt x="183005" y="363706"/>
                    <a:pt x="185291" y="360323"/>
                    <a:pt x="186304" y="356472"/>
                  </a:cubicBezTo>
                  <a:cubicBezTo>
                    <a:pt x="186291" y="351744"/>
                    <a:pt x="185129" y="347088"/>
                    <a:pt x="182927" y="342899"/>
                  </a:cubicBezTo>
                  <a:cubicBezTo>
                    <a:pt x="180719" y="338567"/>
                    <a:pt x="181589" y="333307"/>
                    <a:pt x="185070" y="329910"/>
                  </a:cubicBezTo>
                  <a:cubicBezTo>
                    <a:pt x="169484" y="314648"/>
                    <a:pt x="215139" y="295036"/>
                    <a:pt x="226634" y="323416"/>
                  </a:cubicBezTo>
                  <a:cubicBezTo>
                    <a:pt x="231634" y="335755"/>
                    <a:pt x="228257" y="349848"/>
                    <a:pt x="224166" y="362382"/>
                  </a:cubicBezTo>
                  <a:cubicBezTo>
                    <a:pt x="222321" y="366512"/>
                    <a:pt x="222321" y="371240"/>
                    <a:pt x="224166" y="375370"/>
                  </a:cubicBezTo>
                  <a:cubicBezTo>
                    <a:pt x="227283" y="379007"/>
                    <a:pt x="232154" y="380624"/>
                    <a:pt x="236830" y="379591"/>
                  </a:cubicBezTo>
                  <a:cubicBezTo>
                    <a:pt x="246656" y="378708"/>
                    <a:pt x="255858" y="374383"/>
                    <a:pt x="262807" y="367382"/>
                  </a:cubicBezTo>
                  <a:cubicBezTo>
                    <a:pt x="265665" y="365025"/>
                    <a:pt x="267249" y="361472"/>
                    <a:pt x="267093" y="357771"/>
                  </a:cubicBezTo>
                  <a:cubicBezTo>
                    <a:pt x="266768" y="356316"/>
                    <a:pt x="265814" y="355082"/>
                    <a:pt x="264496" y="354394"/>
                  </a:cubicBezTo>
                  <a:cubicBezTo>
                    <a:pt x="262677" y="354394"/>
                    <a:pt x="260859" y="354783"/>
                    <a:pt x="258975" y="354848"/>
                  </a:cubicBezTo>
                  <a:cubicBezTo>
                    <a:pt x="260404" y="353251"/>
                    <a:pt x="262826" y="353056"/>
                    <a:pt x="264496" y="354394"/>
                  </a:cubicBezTo>
                  <a:cubicBezTo>
                    <a:pt x="297123" y="349705"/>
                    <a:pt x="319769" y="319454"/>
                    <a:pt x="315080" y="286827"/>
                  </a:cubicBezTo>
                  <a:cubicBezTo>
                    <a:pt x="315021" y="286424"/>
                    <a:pt x="314957" y="286022"/>
                    <a:pt x="314892" y="285619"/>
                  </a:cubicBezTo>
                  <a:cubicBezTo>
                    <a:pt x="313463" y="277436"/>
                    <a:pt x="310476" y="268409"/>
                    <a:pt x="314892" y="261135"/>
                  </a:cubicBezTo>
                  <a:cubicBezTo>
                    <a:pt x="326860" y="260453"/>
                    <a:pt x="338375" y="256356"/>
                    <a:pt x="348077" y="249315"/>
                  </a:cubicBezTo>
                  <a:cubicBezTo>
                    <a:pt x="357170" y="241587"/>
                    <a:pt x="361521" y="227105"/>
                    <a:pt x="354572" y="217494"/>
                  </a:cubicBezTo>
                  <a:cubicBezTo>
                    <a:pt x="353280" y="216039"/>
                    <a:pt x="352247" y="214370"/>
                    <a:pt x="351519" y="212558"/>
                  </a:cubicBezTo>
                  <a:cubicBezTo>
                    <a:pt x="349506" y="204960"/>
                    <a:pt x="362820" y="202167"/>
                    <a:pt x="364963" y="194568"/>
                  </a:cubicBezTo>
                  <a:cubicBezTo>
                    <a:pt x="366392" y="189633"/>
                    <a:pt x="362495" y="184957"/>
                    <a:pt x="360157" y="180411"/>
                  </a:cubicBezTo>
                  <a:cubicBezTo>
                    <a:pt x="352234" y="165214"/>
                    <a:pt x="376782" y="168656"/>
                    <a:pt x="381848" y="157486"/>
                  </a:cubicBezTo>
                  <a:cubicBezTo>
                    <a:pt x="385030" y="150472"/>
                    <a:pt x="379445" y="140211"/>
                    <a:pt x="371912" y="141640"/>
                  </a:cubicBezTo>
                  <a:cubicBezTo>
                    <a:pt x="380471" y="131177"/>
                    <a:pt x="378932" y="115747"/>
                    <a:pt x="368463" y="107188"/>
                  </a:cubicBezTo>
                  <a:cubicBezTo>
                    <a:pt x="359865" y="100147"/>
                    <a:pt x="347597" y="99790"/>
                    <a:pt x="338596" y="106311"/>
                  </a:cubicBezTo>
                  <a:cubicBezTo>
                    <a:pt x="340888" y="97667"/>
                    <a:pt x="337381" y="88529"/>
                    <a:pt x="329893" y="83646"/>
                  </a:cubicBezTo>
                  <a:cubicBezTo>
                    <a:pt x="322340" y="79035"/>
                    <a:pt x="313054" y="78242"/>
                    <a:pt x="304825" y="81502"/>
                  </a:cubicBezTo>
                  <a:cubicBezTo>
                    <a:pt x="294369" y="85334"/>
                    <a:pt x="286316" y="94036"/>
                    <a:pt x="275926" y="97803"/>
                  </a:cubicBezTo>
                  <a:cubicBezTo>
                    <a:pt x="265535" y="101570"/>
                    <a:pt x="249948" y="96764"/>
                    <a:pt x="250468" y="85659"/>
                  </a:cubicBezTo>
                  <a:cubicBezTo>
                    <a:pt x="261489" y="83009"/>
                    <a:pt x="268275" y="71930"/>
                    <a:pt x="265626" y="60909"/>
                  </a:cubicBezTo>
                  <a:cubicBezTo>
                    <a:pt x="263859" y="53551"/>
                    <a:pt x="258183" y="47764"/>
                    <a:pt x="250857" y="45849"/>
                  </a:cubicBezTo>
                  <a:cubicBezTo>
                    <a:pt x="247266" y="45420"/>
                    <a:pt x="243746" y="44498"/>
                    <a:pt x="240402" y="43121"/>
                  </a:cubicBezTo>
                  <a:cubicBezTo>
                    <a:pt x="237544" y="41497"/>
                    <a:pt x="235596" y="38640"/>
                    <a:pt x="232868" y="36627"/>
                  </a:cubicBezTo>
                  <a:cubicBezTo>
                    <a:pt x="224036" y="30132"/>
                    <a:pt x="212021" y="37016"/>
                    <a:pt x="204163" y="44355"/>
                  </a:cubicBezTo>
                  <a:cubicBezTo>
                    <a:pt x="196305" y="51693"/>
                    <a:pt x="187278" y="60591"/>
                    <a:pt x="176627" y="58837"/>
                  </a:cubicBezTo>
                  <a:cubicBezTo>
                    <a:pt x="174725" y="58642"/>
                    <a:pt x="172945" y="57824"/>
                    <a:pt x="171562" y="56499"/>
                  </a:cubicBezTo>
                  <a:cubicBezTo>
                    <a:pt x="166691" y="51239"/>
                    <a:pt x="173705" y="43510"/>
                    <a:pt x="177147" y="37016"/>
                  </a:cubicBezTo>
                  <a:cubicBezTo>
                    <a:pt x="181602" y="26944"/>
                    <a:pt x="177049" y="15170"/>
                    <a:pt x="166983" y="10714"/>
                  </a:cubicBezTo>
                  <a:cubicBezTo>
                    <a:pt x="164678" y="9695"/>
                    <a:pt x="162197" y="9123"/>
                    <a:pt x="159677" y="9026"/>
                  </a:cubicBezTo>
                  <a:cubicBezTo>
                    <a:pt x="162613" y="6850"/>
                    <a:pt x="164574" y="3609"/>
                    <a:pt x="165133" y="-1"/>
                  </a:cubicBezTo>
                  <a:cubicBezTo>
                    <a:pt x="23134" y="147641"/>
                    <a:pt x="-32275" y="358290"/>
                    <a:pt x="18685" y="556692"/>
                  </a:cubicBezTo>
                  <a:cubicBezTo>
                    <a:pt x="22173" y="544028"/>
                    <a:pt x="24803" y="531137"/>
                    <a:pt x="26544" y="518115"/>
                  </a:cubicBezTo>
                  <a:cubicBezTo>
                    <a:pt x="30336" y="524597"/>
                    <a:pt x="37974" y="527779"/>
                    <a:pt x="45247" y="5259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47"/>
            <p:cNvSpPr/>
            <p:nvPr/>
          </p:nvSpPr>
          <p:spPr>
            <a:xfrm>
              <a:off x="1710872" y="3248141"/>
              <a:ext cx="866991" cy="429894"/>
            </a:xfrm>
            <a:custGeom>
              <a:avLst/>
              <a:gdLst/>
              <a:ahLst/>
              <a:cxnLst/>
              <a:rect l="l" t="t" r="r" b="b"/>
              <a:pathLst>
                <a:path w="577994" h="286596" extrusionOk="0">
                  <a:moveTo>
                    <a:pt x="573931" y="263177"/>
                  </a:moveTo>
                  <a:cubicBezTo>
                    <a:pt x="570716" y="261943"/>
                    <a:pt x="567203" y="261741"/>
                    <a:pt x="563865" y="262592"/>
                  </a:cubicBezTo>
                  <a:cubicBezTo>
                    <a:pt x="554578" y="264216"/>
                    <a:pt x="545616" y="267787"/>
                    <a:pt x="536264" y="268567"/>
                  </a:cubicBezTo>
                  <a:cubicBezTo>
                    <a:pt x="526750" y="270034"/>
                    <a:pt x="517190" y="266203"/>
                    <a:pt x="511326" y="258565"/>
                  </a:cubicBezTo>
                  <a:cubicBezTo>
                    <a:pt x="508364" y="252221"/>
                    <a:pt x="507065" y="245226"/>
                    <a:pt x="507559" y="238238"/>
                  </a:cubicBezTo>
                  <a:cubicBezTo>
                    <a:pt x="507500" y="226399"/>
                    <a:pt x="504175" y="214800"/>
                    <a:pt x="497947" y="204728"/>
                  </a:cubicBezTo>
                  <a:cubicBezTo>
                    <a:pt x="491447" y="194616"/>
                    <a:pt x="479938" y="188862"/>
                    <a:pt x="467944" y="189726"/>
                  </a:cubicBezTo>
                  <a:cubicBezTo>
                    <a:pt x="463267" y="190310"/>
                    <a:pt x="458787" y="192194"/>
                    <a:pt x="454046" y="192323"/>
                  </a:cubicBezTo>
                  <a:cubicBezTo>
                    <a:pt x="442876" y="192648"/>
                    <a:pt x="427679" y="179335"/>
                    <a:pt x="425211" y="169204"/>
                  </a:cubicBezTo>
                  <a:cubicBezTo>
                    <a:pt x="422743" y="159072"/>
                    <a:pt x="424756" y="148941"/>
                    <a:pt x="423717" y="138875"/>
                  </a:cubicBezTo>
                  <a:cubicBezTo>
                    <a:pt x="422678" y="128809"/>
                    <a:pt x="417223" y="117704"/>
                    <a:pt x="406962" y="116145"/>
                  </a:cubicBezTo>
                  <a:cubicBezTo>
                    <a:pt x="403195" y="115560"/>
                    <a:pt x="398974" y="116145"/>
                    <a:pt x="396051" y="113872"/>
                  </a:cubicBezTo>
                  <a:cubicBezTo>
                    <a:pt x="393558" y="111268"/>
                    <a:pt x="392538" y="107586"/>
                    <a:pt x="393324" y="104066"/>
                  </a:cubicBezTo>
                  <a:cubicBezTo>
                    <a:pt x="394752" y="90298"/>
                    <a:pt x="403520" y="78089"/>
                    <a:pt x="403975" y="64256"/>
                  </a:cubicBezTo>
                  <a:cubicBezTo>
                    <a:pt x="404501" y="45649"/>
                    <a:pt x="389849" y="30134"/>
                    <a:pt x="371243" y="29608"/>
                  </a:cubicBezTo>
                  <a:cubicBezTo>
                    <a:pt x="365262" y="29433"/>
                    <a:pt x="359346" y="30862"/>
                    <a:pt x="354098" y="33732"/>
                  </a:cubicBezTo>
                  <a:cubicBezTo>
                    <a:pt x="357605" y="15353"/>
                    <a:pt x="337733" y="-1402"/>
                    <a:pt x="319094" y="92"/>
                  </a:cubicBezTo>
                  <a:cubicBezTo>
                    <a:pt x="300455" y="1585"/>
                    <a:pt x="285128" y="16458"/>
                    <a:pt x="276686" y="33148"/>
                  </a:cubicBezTo>
                  <a:cubicBezTo>
                    <a:pt x="275173" y="37031"/>
                    <a:pt x="272796" y="40519"/>
                    <a:pt x="269737" y="43344"/>
                  </a:cubicBezTo>
                  <a:cubicBezTo>
                    <a:pt x="264411" y="47306"/>
                    <a:pt x="256748" y="46201"/>
                    <a:pt x="250903" y="48929"/>
                  </a:cubicBezTo>
                  <a:cubicBezTo>
                    <a:pt x="236811" y="55423"/>
                    <a:pt x="235187" y="79777"/>
                    <a:pt x="219795" y="81076"/>
                  </a:cubicBezTo>
                  <a:cubicBezTo>
                    <a:pt x="216464" y="80849"/>
                    <a:pt x="213126" y="80849"/>
                    <a:pt x="209794" y="81076"/>
                  </a:cubicBezTo>
                  <a:cubicBezTo>
                    <a:pt x="191221" y="85167"/>
                    <a:pt x="194013" y="119262"/>
                    <a:pt x="171543" y="121536"/>
                  </a:cubicBezTo>
                  <a:cubicBezTo>
                    <a:pt x="162944" y="122250"/>
                    <a:pt x="154768" y="117710"/>
                    <a:pt x="150826" y="110040"/>
                  </a:cubicBezTo>
                  <a:cubicBezTo>
                    <a:pt x="149657" y="106806"/>
                    <a:pt x="148131" y="103715"/>
                    <a:pt x="146280" y="100819"/>
                  </a:cubicBezTo>
                  <a:cubicBezTo>
                    <a:pt x="135824" y="88414"/>
                    <a:pt x="112120" y="109521"/>
                    <a:pt x="100365" y="98286"/>
                  </a:cubicBezTo>
                  <a:cubicBezTo>
                    <a:pt x="92377" y="90558"/>
                    <a:pt x="99456" y="76335"/>
                    <a:pt x="94845" y="66204"/>
                  </a:cubicBezTo>
                  <a:cubicBezTo>
                    <a:pt x="90571" y="58560"/>
                    <a:pt x="81726" y="54709"/>
                    <a:pt x="73219" y="56787"/>
                  </a:cubicBezTo>
                  <a:cubicBezTo>
                    <a:pt x="64952" y="58924"/>
                    <a:pt x="57386" y="63177"/>
                    <a:pt x="51268" y="69126"/>
                  </a:cubicBezTo>
                  <a:cubicBezTo>
                    <a:pt x="40617" y="61008"/>
                    <a:pt x="24317" y="68542"/>
                    <a:pt x="17238" y="79972"/>
                  </a:cubicBezTo>
                  <a:cubicBezTo>
                    <a:pt x="14107" y="86375"/>
                    <a:pt x="10555" y="92558"/>
                    <a:pt x="6587" y="98481"/>
                  </a:cubicBezTo>
                  <a:cubicBezTo>
                    <a:pt x="4743" y="100663"/>
                    <a:pt x="2548" y="102533"/>
                    <a:pt x="93" y="104001"/>
                  </a:cubicBezTo>
                  <a:cubicBezTo>
                    <a:pt x="148735" y="259475"/>
                    <a:pt x="370113" y="321905"/>
                    <a:pt x="578087" y="267008"/>
                  </a:cubicBezTo>
                  <a:cubicBezTo>
                    <a:pt x="577061" y="265384"/>
                    <a:pt x="575626" y="264066"/>
                    <a:pt x="573931" y="2631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47"/>
            <p:cNvSpPr/>
            <p:nvPr/>
          </p:nvSpPr>
          <p:spPr>
            <a:xfrm>
              <a:off x="1469594" y="2572062"/>
              <a:ext cx="1767740" cy="1105998"/>
            </a:xfrm>
            <a:custGeom>
              <a:avLst/>
              <a:gdLst/>
              <a:ahLst/>
              <a:cxnLst/>
              <a:rect l="l" t="t" r="r" b="b"/>
              <a:pathLst>
                <a:path w="1178493" h="737332" extrusionOk="0">
                  <a:moveTo>
                    <a:pt x="1159783" y="129"/>
                  </a:moveTo>
                  <a:cubicBezTo>
                    <a:pt x="1161017" y="13702"/>
                    <a:pt x="1161797" y="27340"/>
                    <a:pt x="1162121" y="41173"/>
                  </a:cubicBezTo>
                  <a:cubicBezTo>
                    <a:pt x="1169915" y="366935"/>
                    <a:pt x="912149" y="637332"/>
                    <a:pt x="586393" y="645125"/>
                  </a:cubicBezTo>
                  <a:cubicBezTo>
                    <a:pt x="586088" y="645132"/>
                    <a:pt x="585790" y="645138"/>
                    <a:pt x="585491" y="645145"/>
                  </a:cubicBezTo>
                  <a:lnTo>
                    <a:pt x="583932" y="645145"/>
                  </a:lnTo>
                  <a:cubicBezTo>
                    <a:pt x="578730" y="632454"/>
                    <a:pt x="568320" y="622609"/>
                    <a:pt x="555357" y="618128"/>
                  </a:cubicBezTo>
                  <a:cubicBezTo>
                    <a:pt x="546395" y="615271"/>
                    <a:pt x="536719" y="615141"/>
                    <a:pt x="527497" y="613063"/>
                  </a:cubicBezTo>
                  <a:cubicBezTo>
                    <a:pt x="485089" y="603451"/>
                    <a:pt x="460670" y="554614"/>
                    <a:pt x="418652" y="543573"/>
                  </a:cubicBezTo>
                  <a:cubicBezTo>
                    <a:pt x="398390" y="538118"/>
                    <a:pt x="376244" y="542144"/>
                    <a:pt x="356371" y="535260"/>
                  </a:cubicBezTo>
                  <a:cubicBezTo>
                    <a:pt x="335070" y="527857"/>
                    <a:pt x="319873" y="509283"/>
                    <a:pt x="300455" y="497528"/>
                  </a:cubicBezTo>
                  <a:cubicBezTo>
                    <a:pt x="281037" y="485774"/>
                    <a:pt x="250319" y="485579"/>
                    <a:pt x="241292" y="506296"/>
                  </a:cubicBezTo>
                  <a:cubicBezTo>
                    <a:pt x="224602" y="499412"/>
                    <a:pt x="206223" y="492398"/>
                    <a:pt x="188948" y="497724"/>
                  </a:cubicBezTo>
                  <a:cubicBezTo>
                    <a:pt x="187233" y="498263"/>
                    <a:pt x="185577" y="498983"/>
                    <a:pt x="184012" y="499867"/>
                  </a:cubicBezTo>
                  <a:cubicBezTo>
                    <a:pt x="170504" y="488112"/>
                    <a:pt x="157515" y="475708"/>
                    <a:pt x="145046" y="462784"/>
                  </a:cubicBezTo>
                  <a:cubicBezTo>
                    <a:pt x="75213" y="389859"/>
                    <a:pt x="25297" y="300205"/>
                    <a:pt x="93" y="202427"/>
                  </a:cubicBezTo>
                  <a:cubicBezTo>
                    <a:pt x="29252" y="510900"/>
                    <a:pt x="291896" y="744371"/>
                    <a:pt x="601662" y="737169"/>
                  </a:cubicBezTo>
                  <a:cubicBezTo>
                    <a:pt x="927962" y="729402"/>
                    <a:pt x="1186183" y="458589"/>
                    <a:pt x="1178416" y="132288"/>
                  </a:cubicBezTo>
                  <a:cubicBezTo>
                    <a:pt x="1177351" y="87646"/>
                    <a:pt x="1171233" y="43264"/>
                    <a:pt x="1160173" y="-1"/>
                  </a:cubicBezTo>
                  <a:close/>
                </a:path>
              </a:pathLst>
            </a:custGeom>
            <a:solidFill>
              <a:srgbClr val="07244D">
                <a:alpha val="202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47"/>
            <p:cNvSpPr/>
            <p:nvPr/>
          </p:nvSpPr>
          <p:spPr>
            <a:xfrm>
              <a:off x="1720995" y="2699790"/>
              <a:ext cx="308691" cy="272663"/>
            </a:xfrm>
            <a:custGeom>
              <a:avLst/>
              <a:gdLst/>
              <a:ahLst/>
              <a:cxnLst/>
              <a:rect l="l" t="t" r="r" b="b"/>
              <a:pathLst>
                <a:path w="205794" h="181775" extrusionOk="0">
                  <a:moveTo>
                    <a:pt x="198496" y="54498"/>
                  </a:moveTo>
                  <a:cubicBezTo>
                    <a:pt x="178117" y="8330"/>
                    <a:pt x="124175" y="-12575"/>
                    <a:pt x="78007" y="7804"/>
                  </a:cubicBezTo>
                  <a:cubicBezTo>
                    <a:pt x="42022" y="23682"/>
                    <a:pt x="20240" y="60804"/>
                    <a:pt x="23929" y="99958"/>
                  </a:cubicBezTo>
                  <a:cubicBezTo>
                    <a:pt x="17798" y="103238"/>
                    <a:pt x="10947" y="104933"/>
                    <a:pt x="3991" y="104894"/>
                  </a:cubicBezTo>
                  <a:cubicBezTo>
                    <a:pt x="2894" y="104679"/>
                    <a:pt x="1757" y="104887"/>
                    <a:pt x="809" y="105478"/>
                  </a:cubicBezTo>
                  <a:cubicBezTo>
                    <a:pt x="-360" y="106517"/>
                    <a:pt x="95" y="108531"/>
                    <a:pt x="809" y="109959"/>
                  </a:cubicBezTo>
                  <a:cubicBezTo>
                    <a:pt x="7011" y="123136"/>
                    <a:pt x="19643" y="132125"/>
                    <a:pt x="34125" y="133664"/>
                  </a:cubicBezTo>
                  <a:cubicBezTo>
                    <a:pt x="57992" y="178085"/>
                    <a:pt x="113356" y="194749"/>
                    <a:pt x="157777" y="170883"/>
                  </a:cubicBezTo>
                  <a:cubicBezTo>
                    <a:pt x="199451" y="148497"/>
                    <a:pt x="217122" y="97984"/>
                    <a:pt x="198496" y="544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47"/>
            <p:cNvSpPr/>
            <p:nvPr/>
          </p:nvSpPr>
          <p:spPr>
            <a:xfrm>
              <a:off x="2587368" y="2320806"/>
              <a:ext cx="274444" cy="274871"/>
            </a:xfrm>
            <a:custGeom>
              <a:avLst/>
              <a:gdLst/>
              <a:ahLst/>
              <a:cxnLst/>
              <a:rect l="l" t="t" r="r" b="b"/>
              <a:pathLst>
                <a:path w="182963" h="183247" extrusionOk="0">
                  <a:moveTo>
                    <a:pt x="9838" y="132320"/>
                  </a:moveTo>
                  <a:cubicBezTo>
                    <a:pt x="-12808" y="87262"/>
                    <a:pt x="5357" y="32379"/>
                    <a:pt x="50415" y="9726"/>
                  </a:cubicBezTo>
                  <a:cubicBezTo>
                    <a:pt x="85796" y="-8055"/>
                    <a:pt x="128600" y="-1008"/>
                    <a:pt x="156415" y="27177"/>
                  </a:cubicBezTo>
                  <a:cubicBezTo>
                    <a:pt x="162857" y="24540"/>
                    <a:pt x="168546" y="20345"/>
                    <a:pt x="172975" y="14967"/>
                  </a:cubicBezTo>
                  <a:cubicBezTo>
                    <a:pt x="173495" y="13980"/>
                    <a:pt x="174378" y="13234"/>
                    <a:pt x="175443" y="12889"/>
                  </a:cubicBezTo>
                  <a:cubicBezTo>
                    <a:pt x="177002" y="12889"/>
                    <a:pt x="178236" y="14253"/>
                    <a:pt x="178950" y="15682"/>
                  </a:cubicBezTo>
                  <a:cubicBezTo>
                    <a:pt x="185075" y="28911"/>
                    <a:pt x="183918" y="44361"/>
                    <a:pt x="175898" y="56531"/>
                  </a:cubicBezTo>
                  <a:cubicBezTo>
                    <a:pt x="195440" y="103017"/>
                    <a:pt x="173599" y="156550"/>
                    <a:pt x="127113" y="176091"/>
                  </a:cubicBezTo>
                  <a:cubicBezTo>
                    <a:pt x="82594" y="194808"/>
                    <a:pt x="31205" y="175624"/>
                    <a:pt x="9838" y="1323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6" name="Google Shape;1876;p47"/>
            <p:cNvSpPr/>
            <p:nvPr/>
          </p:nvSpPr>
          <p:spPr>
            <a:xfrm>
              <a:off x="2183584" y="2634183"/>
              <a:ext cx="380808" cy="282599"/>
            </a:xfrm>
            <a:custGeom>
              <a:avLst/>
              <a:gdLst/>
              <a:ahLst/>
              <a:cxnLst/>
              <a:rect l="l" t="t" r="r" b="b"/>
              <a:pathLst>
                <a:path w="253872" h="188399" extrusionOk="0">
                  <a:moveTo>
                    <a:pt x="247856" y="110532"/>
                  </a:moveTo>
                  <a:cubicBezTo>
                    <a:pt x="259221" y="69358"/>
                    <a:pt x="252597" y="27340"/>
                    <a:pt x="245194" y="13117"/>
                  </a:cubicBezTo>
                  <a:cubicBezTo>
                    <a:pt x="239933" y="3051"/>
                    <a:pt x="229867" y="-781"/>
                    <a:pt x="214930" y="128"/>
                  </a:cubicBezTo>
                  <a:cubicBezTo>
                    <a:pt x="203500" y="25001"/>
                    <a:pt x="178107" y="55135"/>
                    <a:pt x="128036" y="76891"/>
                  </a:cubicBezTo>
                  <a:cubicBezTo>
                    <a:pt x="77965" y="98647"/>
                    <a:pt x="38674" y="96374"/>
                    <a:pt x="12697" y="87996"/>
                  </a:cubicBezTo>
                  <a:cubicBezTo>
                    <a:pt x="1787" y="98257"/>
                    <a:pt x="-2305" y="108259"/>
                    <a:pt x="1462" y="118909"/>
                  </a:cubicBezTo>
                  <a:cubicBezTo>
                    <a:pt x="6982" y="134431"/>
                    <a:pt x="33933" y="168786"/>
                    <a:pt x="72899" y="188399"/>
                  </a:cubicBezTo>
                  <a:cubicBezTo>
                    <a:pt x="86667" y="167422"/>
                    <a:pt x="110371" y="144887"/>
                    <a:pt x="149272" y="127287"/>
                  </a:cubicBezTo>
                  <a:cubicBezTo>
                    <a:pt x="189407" y="109168"/>
                    <a:pt x="222788" y="106570"/>
                    <a:pt x="247921" y="11059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7" name="Google Shape;1877;p47"/>
            <p:cNvSpPr/>
            <p:nvPr/>
          </p:nvSpPr>
          <p:spPr>
            <a:xfrm>
              <a:off x="2202286" y="2634279"/>
              <a:ext cx="303544" cy="140963"/>
            </a:xfrm>
            <a:custGeom>
              <a:avLst/>
              <a:gdLst/>
              <a:ahLst/>
              <a:cxnLst/>
              <a:rect l="l" t="t" r="r" b="b"/>
              <a:pathLst>
                <a:path w="202363" h="93975" extrusionOk="0">
                  <a:moveTo>
                    <a:pt x="202456" y="-1"/>
                  </a:moveTo>
                  <a:cubicBezTo>
                    <a:pt x="179271" y="1492"/>
                    <a:pt x="144397" y="14741"/>
                    <a:pt x="97508" y="35133"/>
                  </a:cubicBezTo>
                  <a:cubicBezTo>
                    <a:pt x="50619" y="55525"/>
                    <a:pt x="17108" y="71956"/>
                    <a:pt x="93" y="87867"/>
                  </a:cubicBezTo>
                  <a:cubicBezTo>
                    <a:pt x="26070" y="96504"/>
                    <a:pt x="65361" y="98518"/>
                    <a:pt x="115432" y="76762"/>
                  </a:cubicBezTo>
                  <a:cubicBezTo>
                    <a:pt x="165503" y="55006"/>
                    <a:pt x="190896" y="24807"/>
                    <a:pt x="202326" y="-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8" name="Google Shape;1878;p47"/>
            <p:cNvSpPr/>
            <p:nvPr/>
          </p:nvSpPr>
          <p:spPr>
            <a:xfrm>
              <a:off x="2202286" y="2634279"/>
              <a:ext cx="303544" cy="136770"/>
            </a:xfrm>
            <a:custGeom>
              <a:avLst/>
              <a:gdLst/>
              <a:ahLst/>
              <a:cxnLst/>
              <a:rect l="l" t="t" r="r" b="b"/>
              <a:pathLst>
                <a:path w="202363" h="91180" extrusionOk="0">
                  <a:moveTo>
                    <a:pt x="101794" y="45004"/>
                  </a:moveTo>
                  <a:cubicBezTo>
                    <a:pt x="142254" y="27470"/>
                    <a:pt x="173686" y="15260"/>
                    <a:pt x="196416" y="11234"/>
                  </a:cubicBezTo>
                  <a:cubicBezTo>
                    <a:pt x="198637" y="7604"/>
                    <a:pt x="200657" y="3856"/>
                    <a:pt x="202456" y="-1"/>
                  </a:cubicBezTo>
                  <a:cubicBezTo>
                    <a:pt x="179271" y="1492"/>
                    <a:pt x="144397" y="14741"/>
                    <a:pt x="97508" y="35133"/>
                  </a:cubicBezTo>
                  <a:cubicBezTo>
                    <a:pt x="50619" y="55525"/>
                    <a:pt x="17108" y="71956"/>
                    <a:pt x="93" y="87867"/>
                  </a:cubicBezTo>
                  <a:cubicBezTo>
                    <a:pt x="3860" y="89101"/>
                    <a:pt x="8016" y="90205"/>
                    <a:pt x="12367" y="91179"/>
                  </a:cubicBezTo>
                  <a:cubicBezTo>
                    <a:pt x="30876" y="77281"/>
                    <a:pt x="61205" y="62604"/>
                    <a:pt x="101664" y="45004"/>
                  </a:cubicBezTo>
                </a:path>
              </a:pathLst>
            </a:custGeom>
            <a:solidFill>
              <a:srgbClr val="D9C2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9" name="Google Shape;1879;p47"/>
            <p:cNvSpPr/>
            <p:nvPr/>
          </p:nvSpPr>
          <p:spPr>
            <a:xfrm>
              <a:off x="2353984" y="2842160"/>
              <a:ext cx="184406" cy="95842"/>
            </a:xfrm>
            <a:custGeom>
              <a:avLst/>
              <a:gdLst/>
              <a:ahLst/>
              <a:cxnLst/>
              <a:rect l="l" t="t" r="r" b="b"/>
              <a:pathLst>
                <a:path w="122937" h="63895" extrusionOk="0">
                  <a:moveTo>
                    <a:pt x="288" y="62799"/>
                  </a:moveTo>
                  <a:cubicBezTo>
                    <a:pt x="50307" y="69566"/>
                    <a:pt x="99255" y="44518"/>
                    <a:pt x="123030" y="-1"/>
                  </a:cubicBezTo>
                  <a:cubicBezTo>
                    <a:pt x="100937" y="960"/>
                    <a:pt x="79148" y="5545"/>
                    <a:pt x="58542" y="13572"/>
                  </a:cubicBezTo>
                  <a:cubicBezTo>
                    <a:pt x="34857" y="24216"/>
                    <a:pt x="14614" y="41271"/>
                    <a:pt x="93" y="6279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47"/>
            <p:cNvSpPr/>
            <p:nvPr/>
          </p:nvSpPr>
          <p:spPr>
            <a:xfrm>
              <a:off x="2292642" y="2797442"/>
              <a:ext cx="262824" cy="138647"/>
            </a:xfrm>
            <a:custGeom>
              <a:avLst/>
              <a:gdLst/>
              <a:ahLst/>
              <a:cxnLst/>
              <a:rect l="l" t="t" r="r" b="b"/>
              <a:pathLst>
                <a:path w="175216" h="92431" extrusionOk="0">
                  <a:moveTo>
                    <a:pt x="175115" y="1640"/>
                  </a:moveTo>
                  <a:cubicBezTo>
                    <a:pt x="149982" y="-2387"/>
                    <a:pt x="116666" y="211"/>
                    <a:pt x="76466" y="18330"/>
                  </a:cubicBezTo>
                  <a:cubicBezTo>
                    <a:pt x="37500" y="35930"/>
                    <a:pt x="13861" y="58465"/>
                    <a:pt x="93" y="79442"/>
                  </a:cubicBezTo>
                  <a:cubicBezTo>
                    <a:pt x="13010" y="85942"/>
                    <a:pt x="26895" y="90333"/>
                    <a:pt x="41202" y="92430"/>
                  </a:cubicBezTo>
                  <a:cubicBezTo>
                    <a:pt x="55697" y="70863"/>
                    <a:pt x="75947" y="53789"/>
                    <a:pt x="99651" y="43139"/>
                  </a:cubicBezTo>
                  <a:cubicBezTo>
                    <a:pt x="120264" y="35137"/>
                    <a:pt x="142046" y="30552"/>
                    <a:pt x="164139" y="29565"/>
                  </a:cubicBezTo>
                  <a:cubicBezTo>
                    <a:pt x="168873" y="20603"/>
                    <a:pt x="172621" y="11154"/>
                    <a:pt x="175310" y="138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47"/>
            <p:cNvSpPr/>
            <p:nvPr/>
          </p:nvSpPr>
          <p:spPr>
            <a:xfrm>
              <a:off x="1766594" y="3057079"/>
              <a:ext cx="210609" cy="210609"/>
            </a:xfrm>
            <a:custGeom>
              <a:avLst/>
              <a:gdLst/>
              <a:ahLst/>
              <a:cxnLst/>
              <a:rect l="l" t="t" r="r" b="b"/>
              <a:pathLst>
                <a:path w="140406" h="140406" extrusionOk="0">
                  <a:moveTo>
                    <a:pt x="140481" y="68559"/>
                  </a:moveTo>
                  <a:cubicBezTo>
                    <a:pt x="139572" y="29795"/>
                    <a:pt x="107418" y="-891"/>
                    <a:pt x="68654" y="19"/>
                  </a:cubicBezTo>
                  <a:cubicBezTo>
                    <a:pt x="29896" y="921"/>
                    <a:pt x="-796" y="33081"/>
                    <a:pt x="113" y="71846"/>
                  </a:cubicBezTo>
                  <a:cubicBezTo>
                    <a:pt x="1022" y="110590"/>
                    <a:pt x="33156" y="141270"/>
                    <a:pt x="71901" y="140386"/>
                  </a:cubicBezTo>
                  <a:cubicBezTo>
                    <a:pt x="110665" y="139503"/>
                    <a:pt x="141371" y="107356"/>
                    <a:pt x="140481" y="68599"/>
                  </a:cubicBezTo>
                  <a:cubicBezTo>
                    <a:pt x="140481" y="68585"/>
                    <a:pt x="140481" y="68572"/>
                    <a:pt x="140481" y="68559"/>
                  </a:cubicBezTo>
                  <a:close/>
                </a:path>
              </a:pathLst>
            </a:custGeom>
            <a:solidFill>
              <a:srgbClr val="CCF3F5">
                <a:alpha val="696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47"/>
            <p:cNvSpPr/>
            <p:nvPr/>
          </p:nvSpPr>
          <p:spPr>
            <a:xfrm>
              <a:off x="2844550" y="2543756"/>
              <a:ext cx="210609" cy="210609"/>
            </a:xfrm>
            <a:custGeom>
              <a:avLst/>
              <a:gdLst/>
              <a:ahLst/>
              <a:cxnLst/>
              <a:rect l="l" t="t" r="r" b="b"/>
              <a:pathLst>
                <a:path w="140406" h="140406" extrusionOk="0">
                  <a:moveTo>
                    <a:pt x="140481" y="68560"/>
                  </a:moveTo>
                  <a:cubicBezTo>
                    <a:pt x="139572" y="29795"/>
                    <a:pt x="107418" y="-891"/>
                    <a:pt x="68654" y="19"/>
                  </a:cubicBezTo>
                  <a:cubicBezTo>
                    <a:pt x="29896" y="921"/>
                    <a:pt x="-797" y="33081"/>
                    <a:pt x="113" y="71846"/>
                  </a:cubicBezTo>
                  <a:cubicBezTo>
                    <a:pt x="1022" y="110591"/>
                    <a:pt x="33156" y="141270"/>
                    <a:pt x="71901" y="140387"/>
                  </a:cubicBezTo>
                  <a:cubicBezTo>
                    <a:pt x="110665" y="139464"/>
                    <a:pt x="141351" y="107324"/>
                    <a:pt x="140481" y="68560"/>
                  </a:cubicBezTo>
                  <a:close/>
                </a:path>
              </a:pathLst>
            </a:custGeom>
            <a:solidFill>
              <a:srgbClr val="CCF3F5">
                <a:alpha val="696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47"/>
            <p:cNvSpPr/>
            <p:nvPr/>
          </p:nvSpPr>
          <p:spPr>
            <a:xfrm>
              <a:off x="1700720" y="2452151"/>
              <a:ext cx="155399" cy="148540"/>
            </a:xfrm>
            <a:custGeom>
              <a:avLst/>
              <a:gdLst/>
              <a:ahLst/>
              <a:cxnLst/>
              <a:rect l="l" t="t" r="r" b="b"/>
              <a:pathLst>
                <a:path w="103599" h="99027" extrusionOk="0">
                  <a:moveTo>
                    <a:pt x="1213" y="97187"/>
                  </a:moveTo>
                  <a:cubicBezTo>
                    <a:pt x="8552" y="111085"/>
                    <a:pt x="34075" y="41921"/>
                    <a:pt x="84341" y="33868"/>
                  </a:cubicBezTo>
                  <a:cubicBezTo>
                    <a:pt x="116228" y="23802"/>
                    <a:pt x="108110" y="-9644"/>
                    <a:pt x="64403" y="2695"/>
                  </a:cubicBezTo>
                  <a:cubicBezTo>
                    <a:pt x="20696" y="15034"/>
                    <a:pt x="-5801" y="83744"/>
                    <a:pt x="1213" y="97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47"/>
            <p:cNvSpPr/>
            <p:nvPr/>
          </p:nvSpPr>
          <p:spPr>
            <a:xfrm>
              <a:off x="2381974" y="2037033"/>
              <a:ext cx="200385" cy="79653"/>
            </a:xfrm>
            <a:custGeom>
              <a:avLst/>
              <a:gdLst/>
              <a:ahLst/>
              <a:cxnLst/>
              <a:rect l="l" t="t" r="r" b="b"/>
              <a:pathLst>
                <a:path w="133590" h="53102" extrusionOk="0">
                  <a:moveTo>
                    <a:pt x="133261" y="22464"/>
                  </a:moveTo>
                  <a:cubicBezTo>
                    <a:pt x="139756" y="36947"/>
                    <a:pt x="69682" y="13178"/>
                    <a:pt x="31755" y="47078"/>
                  </a:cubicBezTo>
                  <a:cubicBezTo>
                    <a:pt x="3830" y="65522"/>
                    <a:pt x="-17017" y="38115"/>
                    <a:pt x="20066" y="12009"/>
                  </a:cubicBezTo>
                  <a:cubicBezTo>
                    <a:pt x="57148" y="-14099"/>
                    <a:pt x="127286" y="8437"/>
                    <a:pt x="133261" y="224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85" name="Google Shape;1885;p47"/>
            <p:cNvGrpSpPr/>
            <p:nvPr/>
          </p:nvGrpSpPr>
          <p:grpSpPr>
            <a:xfrm>
              <a:off x="645007" y="2605019"/>
              <a:ext cx="948465" cy="513876"/>
              <a:chOff x="4223171" y="4576636"/>
              <a:chExt cx="632605" cy="342744"/>
            </a:xfrm>
          </p:grpSpPr>
          <p:sp>
            <p:nvSpPr>
              <p:cNvPr id="1886" name="Google Shape;1886;p47"/>
              <p:cNvSpPr/>
              <p:nvPr/>
            </p:nvSpPr>
            <p:spPr>
              <a:xfrm>
                <a:off x="4223171" y="4576636"/>
                <a:ext cx="632605" cy="342744"/>
              </a:xfrm>
              <a:custGeom>
                <a:avLst/>
                <a:gdLst/>
                <a:ahLst/>
                <a:cxnLst/>
                <a:rect l="l" t="t" r="r" b="b"/>
                <a:pathLst>
                  <a:path w="632605" h="342744" extrusionOk="0">
                    <a:moveTo>
                      <a:pt x="593216" y="241172"/>
                    </a:moveTo>
                    <a:cubicBezTo>
                      <a:pt x="593216" y="241172"/>
                      <a:pt x="362343" y="117780"/>
                      <a:pt x="342535" y="112780"/>
                    </a:cubicBezTo>
                    <a:cubicBezTo>
                      <a:pt x="322727" y="107779"/>
                      <a:pt x="290581" y="35952"/>
                      <a:pt x="263564" y="29977"/>
                    </a:cubicBezTo>
                    <a:cubicBezTo>
                      <a:pt x="236548" y="24002"/>
                      <a:pt x="195764" y="23483"/>
                      <a:pt x="179852" y="13482"/>
                    </a:cubicBezTo>
                    <a:cubicBezTo>
                      <a:pt x="163942" y="3481"/>
                      <a:pt x="145433" y="-11586"/>
                      <a:pt x="129521" y="14586"/>
                    </a:cubicBezTo>
                    <a:cubicBezTo>
                      <a:pt x="113611" y="40758"/>
                      <a:pt x="158746" y="66216"/>
                      <a:pt x="175371" y="69917"/>
                    </a:cubicBezTo>
                    <a:cubicBezTo>
                      <a:pt x="191997" y="73619"/>
                      <a:pt x="205180" y="78880"/>
                      <a:pt x="193556" y="88946"/>
                    </a:cubicBezTo>
                    <a:cubicBezTo>
                      <a:pt x="181931" y="99012"/>
                      <a:pt x="132379" y="119014"/>
                      <a:pt x="117247" y="119404"/>
                    </a:cubicBezTo>
                    <a:cubicBezTo>
                      <a:pt x="102116" y="119794"/>
                      <a:pt x="26846" y="100700"/>
                      <a:pt x="15936" y="112130"/>
                    </a:cubicBezTo>
                    <a:cubicBezTo>
                      <a:pt x="5025" y="123560"/>
                      <a:pt x="18534" y="140186"/>
                      <a:pt x="16650" y="143238"/>
                    </a:cubicBezTo>
                    <a:cubicBezTo>
                      <a:pt x="14767" y="146291"/>
                      <a:pt x="-1014" y="146031"/>
                      <a:pt x="155" y="170320"/>
                    </a:cubicBezTo>
                    <a:cubicBezTo>
                      <a:pt x="1324" y="194608"/>
                      <a:pt x="45615" y="204155"/>
                      <a:pt x="45615" y="204155"/>
                    </a:cubicBezTo>
                    <a:cubicBezTo>
                      <a:pt x="45615" y="204155"/>
                      <a:pt x="40874" y="228573"/>
                      <a:pt x="94322" y="235198"/>
                    </a:cubicBezTo>
                    <a:cubicBezTo>
                      <a:pt x="147770" y="241822"/>
                      <a:pt x="228170" y="253187"/>
                      <a:pt x="312532" y="205908"/>
                    </a:cubicBezTo>
                    <a:cubicBezTo>
                      <a:pt x="324286" y="199414"/>
                      <a:pt x="621986" y="342744"/>
                      <a:pt x="621986" y="342744"/>
                    </a:cubicBezTo>
                    <a:cubicBezTo>
                      <a:pt x="621986" y="342744"/>
                      <a:pt x="659848" y="276632"/>
                      <a:pt x="593216" y="2411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47"/>
              <p:cNvSpPr/>
              <p:nvPr/>
            </p:nvSpPr>
            <p:spPr>
              <a:xfrm>
                <a:off x="4265762" y="4757344"/>
                <a:ext cx="117685" cy="31761"/>
              </a:xfrm>
              <a:custGeom>
                <a:avLst/>
                <a:gdLst/>
                <a:ahLst/>
                <a:cxnLst/>
                <a:rect l="l" t="t" r="r" b="b"/>
                <a:pathLst>
                  <a:path w="117685" h="31761" extrusionOk="0">
                    <a:moveTo>
                      <a:pt x="881" y="31760"/>
                    </a:moveTo>
                    <a:cubicBezTo>
                      <a:pt x="881" y="31760"/>
                      <a:pt x="-4704" y="7211"/>
                      <a:pt x="13869" y="782"/>
                    </a:cubicBezTo>
                    <a:cubicBezTo>
                      <a:pt x="29261" y="-4478"/>
                      <a:pt x="78293" y="18447"/>
                      <a:pt x="117778" y="19551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47"/>
              <p:cNvSpPr/>
              <p:nvPr/>
            </p:nvSpPr>
            <p:spPr>
              <a:xfrm>
                <a:off x="4228688" y="4716771"/>
                <a:ext cx="127743" cy="19731"/>
              </a:xfrm>
              <a:custGeom>
                <a:avLst/>
                <a:gdLst/>
                <a:ahLst/>
                <a:cxnLst/>
                <a:rect l="l" t="t" r="r" b="b"/>
                <a:pathLst>
                  <a:path w="127743" h="19731" extrusionOk="0">
                    <a:moveTo>
                      <a:pt x="93" y="5246"/>
                    </a:moveTo>
                    <a:cubicBezTo>
                      <a:pt x="93" y="5246"/>
                      <a:pt x="9250" y="-3132"/>
                      <a:pt x="35747" y="1285"/>
                    </a:cubicBezTo>
                    <a:cubicBezTo>
                      <a:pt x="62244" y="5701"/>
                      <a:pt x="94196" y="21677"/>
                      <a:pt x="127836" y="19534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9" name="Google Shape;1889;p47"/>
            <p:cNvSpPr/>
            <p:nvPr/>
          </p:nvSpPr>
          <p:spPr>
            <a:xfrm>
              <a:off x="999387" y="2782526"/>
              <a:ext cx="86432" cy="30908"/>
            </a:xfrm>
            <a:custGeom>
              <a:avLst/>
              <a:gdLst/>
              <a:ahLst/>
              <a:cxnLst/>
              <a:rect l="l" t="t" r="r" b="b"/>
              <a:pathLst>
                <a:path w="57621" h="20605" extrusionOk="0">
                  <a:moveTo>
                    <a:pt x="4846" y="19772"/>
                  </a:moveTo>
                  <a:cubicBezTo>
                    <a:pt x="18251" y="7705"/>
                    <a:pt x="36662" y="2867"/>
                    <a:pt x="54268" y="6783"/>
                  </a:cubicBezTo>
                  <a:cubicBezTo>
                    <a:pt x="57710" y="7627"/>
                    <a:pt x="59204" y="2302"/>
                    <a:pt x="55762" y="1523"/>
                  </a:cubicBezTo>
                  <a:cubicBezTo>
                    <a:pt x="36246" y="-2906"/>
                    <a:pt x="15789" y="2451"/>
                    <a:pt x="950" y="15875"/>
                  </a:cubicBezTo>
                  <a:cubicBezTo>
                    <a:pt x="-1648" y="18278"/>
                    <a:pt x="2248" y="22369"/>
                    <a:pt x="4846" y="19772"/>
                  </a:cubicBezTo>
                  <a:close/>
                </a:path>
              </a:pathLst>
            </a:custGeom>
            <a:solidFill>
              <a:srgbClr val="07244D">
                <a:alpha val="348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47"/>
            <p:cNvSpPr/>
            <p:nvPr/>
          </p:nvSpPr>
          <p:spPr>
            <a:xfrm>
              <a:off x="835828" y="2815967"/>
              <a:ext cx="62052" cy="96537"/>
            </a:xfrm>
            <a:custGeom>
              <a:avLst/>
              <a:gdLst/>
              <a:ahLst/>
              <a:cxnLst/>
              <a:rect l="l" t="t" r="r" b="b"/>
              <a:pathLst>
                <a:path w="41368" h="64358" extrusionOk="0">
                  <a:moveTo>
                    <a:pt x="93" y="-1"/>
                  </a:moveTo>
                  <a:cubicBezTo>
                    <a:pt x="93" y="-1"/>
                    <a:pt x="8405" y="45459"/>
                    <a:pt x="41462" y="6435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91" name="Google Shape;1891;p47"/>
            <p:cNvGrpSpPr/>
            <p:nvPr/>
          </p:nvGrpSpPr>
          <p:grpSpPr>
            <a:xfrm>
              <a:off x="661918" y="2604824"/>
              <a:ext cx="930948" cy="465970"/>
              <a:chOff x="4234450" y="4576506"/>
              <a:chExt cx="620922" cy="310792"/>
            </a:xfrm>
          </p:grpSpPr>
          <p:sp>
            <p:nvSpPr>
              <p:cNvPr id="1892" name="Google Shape;1892;p47"/>
              <p:cNvSpPr/>
              <p:nvPr/>
            </p:nvSpPr>
            <p:spPr>
              <a:xfrm>
                <a:off x="4348787" y="4576506"/>
                <a:ext cx="506585" cy="310792"/>
              </a:xfrm>
              <a:custGeom>
                <a:avLst/>
                <a:gdLst/>
                <a:ahLst/>
                <a:cxnLst/>
                <a:rect l="l" t="t" r="r" b="b"/>
                <a:pathLst>
                  <a:path w="506585" h="310792" extrusionOk="0">
                    <a:moveTo>
                      <a:pt x="4165" y="36666"/>
                    </a:moveTo>
                    <a:cubicBezTo>
                      <a:pt x="20076" y="10689"/>
                      <a:pt x="38585" y="25431"/>
                      <a:pt x="54496" y="35497"/>
                    </a:cubicBezTo>
                    <a:cubicBezTo>
                      <a:pt x="70407" y="45564"/>
                      <a:pt x="110802" y="46018"/>
                      <a:pt x="138208" y="51993"/>
                    </a:cubicBezTo>
                    <a:cubicBezTo>
                      <a:pt x="165614" y="57968"/>
                      <a:pt x="197371" y="129925"/>
                      <a:pt x="217179" y="134860"/>
                    </a:cubicBezTo>
                    <a:cubicBezTo>
                      <a:pt x="236986" y="139796"/>
                      <a:pt x="467599" y="263253"/>
                      <a:pt x="467599" y="263253"/>
                    </a:cubicBezTo>
                    <a:cubicBezTo>
                      <a:pt x="492602" y="276242"/>
                      <a:pt x="502929" y="294036"/>
                      <a:pt x="506046" y="310792"/>
                    </a:cubicBezTo>
                    <a:cubicBezTo>
                      <a:pt x="508838" y="288971"/>
                      <a:pt x="503513" y="260590"/>
                      <a:pt x="467080" y="241172"/>
                    </a:cubicBezTo>
                    <a:cubicBezTo>
                      <a:pt x="467080" y="241172"/>
                      <a:pt x="236207" y="117780"/>
                      <a:pt x="216399" y="112780"/>
                    </a:cubicBezTo>
                    <a:cubicBezTo>
                      <a:pt x="196592" y="107779"/>
                      <a:pt x="164445" y="35952"/>
                      <a:pt x="137428" y="29977"/>
                    </a:cubicBezTo>
                    <a:cubicBezTo>
                      <a:pt x="110412" y="24002"/>
                      <a:pt x="69627" y="23483"/>
                      <a:pt x="53717" y="13482"/>
                    </a:cubicBezTo>
                    <a:cubicBezTo>
                      <a:pt x="37806" y="3480"/>
                      <a:pt x="19296" y="-11586"/>
                      <a:pt x="3386" y="14586"/>
                    </a:cubicBezTo>
                    <a:cubicBezTo>
                      <a:pt x="-1005" y="21671"/>
                      <a:pt x="-1005" y="30627"/>
                      <a:pt x="3386" y="37706"/>
                    </a:cubicBezTo>
                    <a:close/>
                  </a:path>
                </a:pathLst>
              </a:custGeom>
              <a:solidFill>
                <a:srgbClr val="07244D">
                  <a:alpha val="348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47"/>
              <p:cNvSpPr/>
              <p:nvPr/>
            </p:nvSpPr>
            <p:spPr>
              <a:xfrm>
                <a:off x="4234450" y="4670973"/>
                <a:ext cx="186808" cy="46959"/>
              </a:xfrm>
              <a:custGeom>
                <a:avLst/>
                <a:gdLst/>
                <a:ahLst/>
                <a:cxnLst/>
                <a:rect l="l" t="t" r="r" b="b"/>
                <a:pathLst>
                  <a:path w="186808" h="46959" extrusionOk="0">
                    <a:moveTo>
                      <a:pt x="4916" y="39679"/>
                    </a:moveTo>
                    <a:cubicBezTo>
                      <a:pt x="15827" y="28314"/>
                      <a:pt x="91095" y="47342"/>
                      <a:pt x="106227" y="46953"/>
                    </a:cubicBezTo>
                    <a:cubicBezTo>
                      <a:pt x="121359" y="46563"/>
                      <a:pt x="171171" y="26690"/>
                      <a:pt x="182536" y="16559"/>
                    </a:cubicBezTo>
                    <a:cubicBezTo>
                      <a:pt x="191757" y="8506"/>
                      <a:pt x="185198" y="3571"/>
                      <a:pt x="173768" y="-1"/>
                    </a:cubicBezTo>
                    <a:cubicBezTo>
                      <a:pt x="155389" y="10520"/>
                      <a:pt x="118437" y="24612"/>
                      <a:pt x="105708" y="24937"/>
                    </a:cubicBezTo>
                    <a:cubicBezTo>
                      <a:pt x="90641" y="24937"/>
                      <a:pt x="15307" y="6233"/>
                      <a:pt x="4396" y="17663"/>
                    </a:cubicBezTo>
                    <a:cubicBezTo>
                      <a:pt x="-2812" y="25197"/>
                      <a:pt x="630" y="35068"/>
                      <a:pt x="3293" y="41692"/>
                    </a:cubicBezTo>
                    <a:cubicBezTo>
                      <a:pt x="3792" y="40984"/>
                      <a:pt x="4331" y="40316"/>
                      <a:pt x="4916" y="39679"/>
                    </a:cubicBezTo>
                    <a:close/>
                  </a:path>
                </a:pathLst>
              </a:custGeom>
              <a:solidFill>
                <a:srgbClr val="07244D">
                  <a:alpha val="348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94" name="Google Shape;1894;p47"/>
            <p:cNvSpPr/>
            <p:nvPr/>
          </p:nvSpPr>
          <p:spPr>
            <a:xfrm>
              <a:off x="1509831" y="2100229"/>
              <a:ext cx="1665312" cy="1535475"/>
            </a:xfrm>
            <a:custGeom>
              <a:avLst/>
              <a:gdLst/>
              <a:ahLst/>
              <a:cxnLst/>
              <a:rect l="l" t="t" r="r" b="b"/>
              <a:pathLst>
                <a:path w="1110208" h="1023650" extrusionOk="0">
                  <a:moveTo>
                    <a:pt x="94244" y="277883"/>
                  </a:moveTo>
                  <a:cubicBezTo>
                    <a:pt x="83464" y="286650"/>
                    <a:pt x="68267" y="290417"/>
                    <a:pt x="59565" y="301587"/>
                  </a:cubicBezTo>
                  <a:cubicBezTo>
                    <a:pt x="57149" y="304510"/>
                    <a:pt x="55636" y="308075"/>
                    <a:pt x="55213" y="311848"/>
                  </a:cubicBezTo>
                  <a:cubicBezTo>
                    <a:pt x="55499" y="314719"/>
                    <a:pt x="55188" y="317615"/>
                    <a:pt x="54304" y="320356"/>
                  </a:cubicBezTo>
                  <a:cubicBezTo>
                    <a:pt x="52096" y="324642"/>
                    <a:pt x="46446" y="325681"/>
                    <a:pt x="42225" y="326850"/>
                  </a:cubicBezTo>
                  <a:cubicBezTo>
                    <a:pt x="35698" y="328279"/>
                    <a:pt x="29431" y="330708"/>
                    <a:pt x="23651" y="334059"/>
                  </a:cubicBezTo>
                  <a:cubicBezTo>
                    <a:pt x="18086" y="338358"/>
                    <a:pt x="14501" y="344736"/>
                    <a:pt x="13715" y="351724"/>
                  </a:cubicBezTo>
                  <a:cubicBezTo>
                    <a:pt x="11552" y="367875"/>
                    <a:pt x="11922" y="384266"/>
                    <a:pt x="14819" y="400301"/>
                  </a:cubicBezTo>
                  <a:cubicBezTo>
                    <a:pt x="15533" y="405367"/>
                    <a:pt x="7545" y="405432"/>
                    <a:pt x="6831" y="400301"/>
                  </a:cubicBezTo>
                  <a:cubicBezTo>
                    <a:pt x="3921" y="383539"/>
                    <a:pt x="3635" y="366427"/>
                    <a:pt x="5986" y="349580"/>
                  </a:cubicBezTo>
                  <a:cubicBezTo>
                    <a:pt x="7889" y="337137"/>
                    <a:pt x="16546" y="326779"/>
                    <a:pt x="28457" y="322694"/>
                  </a:cubicBezTo>
                  <a:cubicBezTo>
                    <a:pt x="31899" y="321330"/>
                    <a:pt x="35471" y="320356"/>
                    <a:pt x="39043" y="319317"/>
                  </a:cubicBezTo>
                  <a:cubicBezTo>
                    <a:pt x="41576" y="318538"/>
                    <a:pt x="46186" y="318083"/>
                    <a:pt x="47356" y="315356"/>
                  </a:cubicBezTo>
                  <a:cubicBezTo>
                    <a:pt x="47550" y="313563"/>
                    <a:pt x="47550" y="311758"/>
                    <a:pt x="47356" y="309965"/>
                  </a:cubicBezTo>
                  <a:cubicBezTo>
                    <a:pt x="47550" y="308445"/>
                    <a:pt x="47875" y="306945"/>
                    <a:pt x="48329" y="305484"/>
                  </a:cubicBezTo>
                  <a:cubicBezTo>
                    <a:pt x="49271" y="302730"/>
                    <a:pt x="50603" y="300126"/>
                    <a:pt x="52291" y="297756"/>
                  </a:cubicBezTo>
                  <a:cubicBezTo>
                    <a:pt x="61318" y="285092"/>
                    <a:pt x="76840" y="281585"/>
                    <a:pt x="88399" y="272103"/>
                  </a:cubicBezTo>
                  <a:cubicBezTo>
                    <a:pt x="92231" y="269181"/>
                    <a:pt x="98011" y="274636"/>
                    <a:pt x="94244" y="277883"/>
                  </a:cubicBezTo>
                  <a:close/>
                  <a:moveTo>
                    <a:pt x="19560" y="447190"/>
                  </a:moveTo>
                  <a:cubicBezTo>
                    <a:pt x="13553" y="451873"/>
                    <a:pt x="8350" y="457516"/>
                    <a:pt x="4168" y="463881"/>
                  </a:cubicBezTo>
                  <a:cubicBezTo>
                    <a:pt x="148" y="470433"/>
                    <a:pt x="-956" y="478363"/>
                    <a:pt x="1116" y="485766"/>
                  </a:cubicBezTo>
                  <a:cubicBezTo>
                    <a:pt x="2739" y="490572"/>
                    <a:pt x="10338" y="488299"/>
                    <a:pt x="8714" y="483428"/>
                  </a:cubicBezTo>
                  <a:cubicBezTo>
                    <a:pt x="4558" y="470439"/>
                    <a:pt x="16702" y="460049"/>
                    <a:pt x="25340" y="452645"/>
                  </a:cubicBezTo>
                  <a:cubicBezTo>
                    <a:pt x="26872" y="451100"/>
                    <a:pt x="26872" y="448606"/>
                    <a:pt x="25340" y="447060"/>
                  </a:cubicBezTo>
                  <a:cubicBezTo>
                    <a:pt x="23709" y="445502"/>
                    <a:pt x="21118" y="445560"/>
                    <a:pt x="19560" y="447190"/>
                  </a:cubicBezTo>
                  <a:close/>
                  <a:moveTo>
                    <a:pt x="145809" y="127085"/>
                  </a:moveTo>
                  <a:cubicBezTo>
                    <a:pt x="141802" y="129072"/>
                    <a:pt x="138244" y="131859"/>
                    <a:pt x="135353" y="135268"/>
                  </a:cubicBezTo>
                  <a:cubicBezTo>
                    <a:pt x="134379" y="134839"/>
                    <a:pt x="133275" y="134839"/>
                    <a:pt x="132301" y="135268"/>
                  </a:cubicBezTo>
                  <a:lnTo>
                    <a:pt x="112234" y="141762"/>
                  </a:lnTo>
                  <a:cubicBezTo>
                    <a:pt x="106298" y="143249"/>
                    <a:pt x="100609" y="145587"/>
                    <a:pt x="95348" y="148711"/>
                  </a:cubicBezTo>
                  <a:cubicBezTo>
                    <a:pt x="90458" y="152393"/>
                    <a:pt x="87068" y="157725"/>
                    <a:pt x="85802" y="163713"/>
                  </a:cubicBezTo>
                  <a:cubicBezTo>
                    <a:pt x="84146" y="170428"/>
                    <a:pt x="83295" y="177319"/>
                    <a:pt x="83269" y="184235"/>
                  </a:cubicBezTo>
                  <a:cubicBezTo>
                    <a:pt x="83269" y="189301"/>
                    <a:pt x="91192" y="189171"/>
                    <a:pt x="91192" y="184235"/>
                  </a:cubicBezTo>
                  <a:cubicBezTo>
                    <a:pt x="91212" y="178150"/>
                    <a:pt x="91952" y="172091"/>
                    <a:pt x="93400" y="166181"/>
                  </a:cubicBezTo>
                  <a:cubicBezTo>
                    <a:pt x="94225" y="161336"/>
                    <a:pt x="97115" y="157095"/>
                    <a:pt x="101323" y="154556"/>
                  </a:cubicBezTo>
                  <a:cubicBezTo>
                    <a:pt x="106103" y="152212"/>
                    <a:pt x="111104" y="150361"/>
                    <a:pt x="116260" y="149036"/>
                  </a:cubicBezTo>
                  <a:lnTo>
                    <a:pt x="129638" y="144685"/>
                  </a:lnTo>
                  <a:cubicBezTo>
                    <a:pt x="128671" y="146763"/>
                    <a:pt x="127930" y="148939"/>
                    <a:pt x="127430" y="151179"/>
                  </a:cubicBezTo>
                  <a:cubicBezTo>
                    <a:pt x="126937" y="153309"/>
                    <a:pt x="128236" y="155439"/>
                    <a:pt x="130353" y="155985"/>
                  </a:cubicBezTo>
                  <a:cubicBezTo>
                    <a:pt x="132463" y="156478"/>
                    <a:pt x="134587" y="155218"/>
                    <a:pt x="135158" y="153127"/>
                  </a:cubicBezTo>
                  <a:cubicBezTo>
                    <a:pt x="135373" y="152004"/>
                    <a:pt x="135652" y="150900"/>
                    <a:pt x="136003" y="149815"/>
                  </a:cubicBezTo>
                  <a:lnTo>
                    <a:pt x="136327" y="148906"/>
                  </a:lnTo>
                  <a:lnTo>
                    <a:pt x="136327" y="148516"/>
                  </a:lnTo>
                  <a:lnTo>
                    <a:pt x="136327" y="148127"/>
                  </a:lnTo>
                  <a:cubicBezTo>
                    <a:pt x="136405" y="147834"/>
                    <a:pt x="136516" y="147555"/>
                    <a:pt x="136652" y="147283"/>
                  </a:cubicBezTo>
                  <a:lnTo>
                    <a:pt x="138211" y="144360"/>
                  </a:lnTo>
                  <a:lnTo>
                    <a:pt x="139705" y="142671"/>
                  </a:lnTo>
                  <a:cubicBezTo>
                    <a:pt x="139672" y="142503"/>
                    <a:pt x="139672" y="142321"/>
                    <a:pt x="139705" y="142152"/>
                  </a:cubicBezTo>
                  <a:lnTo>
                    <a:pt x="139705" y="142152"/>
                  </a:lnTo>
                  <a:cubicBezTo>
                    <a:pt x="141075" y="140418"/>
                    <a:pt x="142620" y="138827"/>
                    <a:pt x="144316" y="137411"/>
                  </a:cubicBezTo>
                  <a:lnTo>
                    <a:pt x="144316" y="137411"/>
                  </a:lnTo>
                  <a:lnTo>
                    <a:pt x="144900" y="136891"/>
                  </a:lnTo>
                  <a:lnTo>
                    <a:pt x="146459" y="135852"/>
                  </a:lnTo>
                  <a:cubicBezTo>
                    <a:pt x="147420" y="135229"/>
                    <a:pt x="148413" y="134664"/>
                    <a:pt x="149446" y="134164"/>
                  </a:cubicBezTo>
                  <a:cubicBezTo>
                    <a:pt x="151310" y="133021"/>
                    <a:pt x="151895" y="130579"/>
                    <a:pt x="150751" y="128715"/>
                  </a:cubicBezTo>
                  <a:cubicBezTo>
                    <a:pt x="150745" y="128715"/>
                    <a:pt x="150745" y="128708"/>
                    <a:pt x="150745" y="128708"/>
                  </a:cubicBezTo>
                  <a:cubicBezTo>
                    <a:pt x="149699" y="127059"/>
                    <a:pt x="147634" y="126377"/>
                    <a:pt x="145809" y="127085"/>
                  </a:cubicBezTo>
                  <a:close/>
                  <a:moveTo>
                    <a:pt x="1090148" y="367375"/>
                  </a:moveTo>
                  <a:cubicBezTo>
                    <a:pt x="1089304" y="364842"/>
                    <a:pt x="1088200" y="362439"/>
                    <a:pt x="1087096" y="359971"/>
                  </a:cubicBezTo>
                  <a:cubicBezTo>
                    <a:pt x="1085992" y="357504"/>
                    <a:pt x="1087096" y="355685"/>
                    <a:pt x="1088719" y="352827"/>
                  </a:cubicBezTo>
                  <a:cubicBezTo>
                    <a:pt x="1090525" y="348912"/>
                    <a:pt x="1091135" y="344554"/>
                    <a:pt x="1090473" y="340293"/>
                  </a:cubicBezTo>
                  <a:cubicBezTo>
                    <a:pt x="1088271" y="330253"/>
                    <a:pt x="1082147" y="321505"/>
                    <a:pt x="1073458" y="316005"/>
                  </a:cubicBezTo>
                  <a:cubicBezTo>
                    <a:pt x="1069431" y="312952"/>
                    <a:pt x="1063911" y="318667"/>
                    <a:pt x="1068003" y="321720"/>
                  </a:cubicBezTo>
                  <a:cubicBezTo>
                    <a:pt x="1075081" y="327110"/>
                    <a:pt x="1083004" y="334189"/>
                    <a:pt x="1082745" y="343930"/>
                  </a:cubicBezTo>
                  <a:cubicBezTo>
                    <a:pt x="1082745" y="348606"/>
                    <a:pt x="1079562" y="350879"/>
                    <a:pt x="1078393" y="354971"/>
                  </a:cubicBezTo>
                  <a:cubicBezTo>
                    <a:pt x="1077224" y="359062"/>
                    <a:pt x="1079822" y="362764"/>
                    <a:pt x="1081316" y="366401"/>
                  </a:cubicBezTo>
                  <a:cubicBezTo>
                    <a:pt x="1085907" y="375317"/>
                    <a:pt x="1085186" y="386046"/>
                    <a:pt x="1079433" y="394261"/>
                  </a:cubicBezTo>
                  <a:cubicBezTo>
                    <a:pt x="1073484" y="402529"/>
                    <a:pt x="1066398" y="409919"/>
                    <a:pt x="1058391" y="416212"/>
                  </a:cubicBezTo>
                  <a:cubicBezTo>
                    <a:pt x="1054429" y="419394"/>
                    <a:pt x="1060209" y="424850"/>
                    <a:pt x="1064171" y="421667"/>
                  </a:cubicBezTo>
                  <a:cubicBezTo>
                    <a:pt x="1069230" y="417563"/>
                    <a:pt x="1073964" y="413062"/>
                    <a:pt x="1078329" y="408224"/>
                  </a:cubicBezTo>
                  <a:cubicBezTo>
                    <a:pt x="1081576" y="421213"/>
                    <a:pt x="1083979" y="436669"/>
                    <a:pt x="1074107" y="447190"/>
                  </a:cubicBezTo>
                  <a:cubicBezTo>
                    <a:pt x="1070600" y="450892"/>
                    <a:pt x="1076380" y="456412"/>
                    <a:pt x="1079822" y="452645"/>
                  </a:cubicBezTo>
                  <a:cubicBezTo>
                    <a:pt x="1093265" y="438228"/>
                    <a:pt x="1089174" y="417771"/>
                    <a:pt x="1084628" y="400691"/>
                  </a:cubicBezTo>
                  <a:lnTo>
                    <a:pt x="1084628" y="400691"/>
                  </a:lnTo>
                  <a:cubicBezTo>
                    <a:pt x="1085342" y="399587"/>
                    <a:pt x="1086187" y="398612"/>
                    <a:pt x="1086901" y="397508"/>
                  </a:cubicBezTo>
                  <a:cubicBezTo>
                    <a:pt x="1092824" y="388663"/>
                    <a:pt x="1094038" y="377480"/>
                    <a:pt x="1090148" y="367570"/>
                  </a:cubicBezTo>
                  <a:close/>
                  <a:moveTo>
                    <a:pt x="1098916" y="272558"/>
                  </a:moveTo>
                  <a:cubicBezTo>
                    <a:pt x="1097000" y="271499"/>
                    <a:pt x="1094584" y="272201"/>
                    <a:pt x="1093525" y="274116"/>
                  </a:cubicBezTo>
                  <a:cubicBezTo>
                    <a:pt x="1092466" y="276032"/>
                    <a:pt x="1093168" y="278448"/>
                    <a:pt x="1095084" y="279507"/>
                  </a:cubicBezTo>
                  <a:lnTo>
                    <a:pt x="1095733" y="280026"/>
                  </a:lnTo>
                  <a:lnTo>
                    <a:pt x="1096902" y="280935"/>
                  </a:lnTo>
                  <a:lnTo>
                    <a:pt x="1099045" y="283079"/>
                  </a:lnTo>
                  <a:lnTo>
                    <a:pt x="1099045" y="283079"/>
                  </a:lnTo>
                  <a:lnTo>
                    <a:pt x="1099045" y="283079"/>
                  </a:lnTo>
                  <a:lnTo>
                    <a:pt x="1099435" y="283598"/>
                  </a:lnTo>
                  <a:lnTo>
                    <a:pt x="1100279" y="284897"/>
                  </a:lnTo>
                  <a:cubicBezTo>
                    <a:pt x="1100597" y="285351"/>
                    <a:pt x="1100883" y="285826"/>
                    <a:pt x="1101123" y="286326"/>
                  </a:cubicBezTo>
                  <a:cubicBezTo>
                    <a:pt x="1101253" y="286508"/>
                    <a:pt x="1101364" y="286702"/>
                    <a:pt x="1101448" y="286910"/>
                  </a:cubicBezTo>
                  <a:lnTo>
                    <a:pt x="1101448" y="287300"/>
                  </a:lnTo>
                  <a:lnTo>
                    <a:pt x="1101448" y="287300"/>
                  </a:lnTo>
                  <a:cubicBezTo>
                    <a:pt x="1101448" y="287300"/>
                    <a:pt x="1101448" y="287819"/>
                    <a:pt x="1101448" y="288079"/>
                  </a:cubicBezTo>
                  <a:cubicBezTo>
                    <a:pt x="1101448" y="288339"/>
                    <a:pt x="1101448" y="289053"/>
                    <a:pt x="1101968" y="289508"/>
                  </a:cubicBezTo>
                  <a:lnTo>
                    <a:pt x="1102357" y="291002"/>
                  </a:lnTo>
                  <a:cubicBezTo>
                    <a:pt x="1102332" y="291216"/>
                    <a:pt x="1102332" y="291437"/>
                    <a:pt x="1102357" y="291651"/>
                  </a:cubicBezTo>
                  <a:lnTo>
                    <a:pt x="1102357" y="292430"/>
                  </a:lnTo>
                  <a:cubicBezTo>
                    <a:pt x="1102357" y="292430"/>
                    <a:pt x="1102357" y="292950"/>
                    <a:pt x="1102357" y="293210"/>
                  </a:cubicBezTo>
                  <a:cubicBezTo>
                    <a:pt x="1102390" y="293710"/>
                    <a:pt x="1102390" y="294203"/>
                    <a:pt x="1102357" y="294703"/>
                  </a:cubicBezTo>
                  <a:lnTo>
                    <a:pt x="1102357" y="296262"/>
                  </a:lnTo>
                  <a:cubicBezTo>
                    <a:pt x="1102383" y="296476"/>
                    <a:pt x="1102383" y="296697"/>
                    <a:pt x="1102357" y="296911"/>
                  </a:cubicBezTo>
                  <a:lnTo>
                    <a:pt x="1102357" y="296911"/>
                  </a:lnTo>
                  <a:lnTo>
                    <a:pt x="1102357" y="296911"/>
                  </a:lnTo>
                  <a:cubicBezTo>
                    <a:pt x="1101682" y="298996"/>
                    <a:pt x="1102825" y="301224"/>
                    <a:pt x="1104910" y="301899"/>
                  </a:cubicBezTo>
                  <a:cubicBezTo>
                    <a:pt x="1106988" y="302575"/>
                    <a:pt x="1109222" y="301431"/>
                    <a:pt x="1109897" y="299347"/>
                  </a:cubicBezTo>
                  <a:cubicBezTo>
                    <a:pt x="1109949" y="299184"/>
                    <a:pt x="1109988" y="299022"/>
                    <a:pt x="1110021" y="298860"/>
                  </a:cubicBezTo>
                  <a:cubicBezTo>
                    <a:pt x="1111475" y="288709"/>
                    <a:pt x="1107202" y="278591"/>
                    <a:pt x="1098916" y="272558"/>
                  </a:cubicBezTo>
                  <a:close/>
                  <a:moveTo>
                    <a:pt x="451432" y="938420"/>
                  </a:moveTo>
                  <a:cubicBezTo>
                    <a:pt x="443444" y="943421"/>
                    <a:pt x="433118" y="949980"/>
                    <a:pt x="423376" y="946148"/>
                  </a:cubicBezTo>
                  <a:cubicBezTo>
                    <a:pt x="415323" y="942966"/>
                    <a:pt x="410388" y="934394"/>
                    <a:pt x="406556" y="927315"/>
                  </a:cubicBezTo>
                  <a:cubicBezTo>
                    <a:pt x="404023" y="922899"/>
                    <a:pt x="397204" y="927315"/>
                    <a:pt x="400062" y="931471"/>
                  </a:cubicBezTo>
                  <a:cubicBezTo>
                    <a:pt x="402705" y="936414"/>
                    <a:pt x="405887" y="941050"/>
                    <a:pt x="409543" y="945304"/>
                  </a:cubicBezTo>
                  <a:cubicBezTo>
                    <a:pt x="399854" y="953565"/>
                    <a:pt x="389469" y="960975"/>
                    <a:pt x="378501" y="967450"/>
                  </a:cubicBezTo>
                  <a:cubicBezTo>
                    <a:pt x="372955" y="971684"/>
                    <a:pt x="365765" y="973126"/>
                    <a:pt x="359018" y="971346"/>
                  </a:cubicBezTo>
                  <a:cubicBezTo>
                    <a:pt x="353595" y="968463"/>
                    <a:pt x="349510" y="963566"/>
                    <a:pt x="347653" y="957708"/>
                  </a:cubicBezTo>
                  <a:cubicBezTo>
                    <a:pt x="346367" y="953656"/>
                    <a:pt x="342983" y="950623"/>
                    <a:pt x="338820" y="949785"/>
                  </a:cubicBezTo>
                  <a:cubicBezTo>
                    <a:pt x="333430" y="948746"/>
                    <a:pt x="328299" y="951279"/>
                    <a:pt x="323559" y="947447"/>
                  </a:cubicBezTo>
                  <a:cubicBezTo>
                    <a:pt x="313428" y="939394"/>
                    <a:pt x="315895" y="923029"/>
                    <a:pt x="311284" y="912053"/>
                  </a:cubicBezTo>
                  <a:cubicBezTo>
                    <a:pt x="309271" y="907442"/>
                    <a:pt x="301673" y="909650"/>
                    <a:pt x="303686" y="914326"/>
                  </a:cubicBezTo>
                  <a:cubicBezTo>
                    <a:pt x="309012" y="926925"/>
                    <a:pt x="306544" y="942576"/>
                    <a:pt x="317389" y="952643"/>
                  </a:cubicBezTo>
                  <a:cubicBezTo>
                    <a:pt x="321539" y="956442"/>
                    <a:pt x="327124" y="958267"/>
                    <a:pt x="332716" y="957643"/>
                  </a:cubicBezTo>
                  <a:cubicBezTo>
                    <a:pt x="334300" y="957344"/>
                    <a:pt x="335931" y="957344"/>
                    <a:pt x="337522" y="957643"/>
                  </a:cubicBezTo>
                  <a:cubicBezTo>
                    <a:pt x="339860" y="958423"/>
                    <a:pt x="340249" y="960631"/>
                    <a:pt x="341158" y="962709"/>
                  </a:cubicBezTo>
                  <a:cubicBezTo>
                    <a:pt x="342340" y="965469"/>
                    <a:pt x="343867" y="968060"/>
                    <a:pt x="345704" y="970437"/>
                  </a:cubicBezTo>
                  <a:cubicBezTo>
                    <a:pt x="354537" y="981802"/>
                    <a:pt x="367590" y="982192"/>
                    <a:pt x="379735" y="975957"/>
                  </a:cubicBezTo>
                  <a:cubicBezTo>
                    <a:pt x="392736" y="968956"/>
                    <a:pt x="404861" y="960436"/>
                    <a:pt x="415843" y="950565"/>
                  </a:cubicBezTo>
                  <a:cubicBezTo>
                    <a:pt x="417655" y="951844"/>
                    <a:pt x="419616" y="952890"/>
                    <a:pt x="421688" y="953682"/>
                  </a:cubicBezTo>
                  <a:cubicBezTo>
                    <a:pt x="433832" y="958163"/>
                    <a:pt x="446106" y="951409"/>
                    <a:pt x="456173" y="945109"/>
                  </a:cubicBezTo>
                  <a:cubicBezTo>
                    <a:pt x="458017" y="943797"/>
                    <a:pt x="458459" y="941239"/>
                    <a:pt x="457147" y="939394"/>
                  </a:cubicBezTo>
                  <a:cubicBezTo>
                    <a:pt x="455835" y="937550"/>
                    <a:pt x="453276" y="937108"/>
                    <a:pt x="451432" y="938420"/>
                  </a:cubicBezTo>
                  <a:close/>
                  <a:moveTo>
                    <a:pt x="462342" y="835615"/>
                  </a:moveTo>
                  <a:cubicBezTo>
                    <a:pt x="456433" y="839070"/>
                    <a:pt x="449068" y="838843"/>
                    <a:pt x="443379" y="835031"/>
                  </a:cubicBezTo>
                  <a:cubicBezTo>
                    <a:pt x="438190" y="831296"/>
                    <a:pt x="435346" y="825101"/>
                    <a:pt x="435910" y="818730"/>
                  </a:cubicBezTo>
                  <a:cubicBezTo>
                    <a:pt x="435871" y="816541"/>
                    <a:pt x="434073" y="814801"/>
                    <a:pt x="431884" y="814833"/>
                  </a:cubicBezTo>
                  <a:cubicBezTo>
                    <a:pt x="431884" y="814833"/>
                    <a:pt x="431884" y="814833"/>
                    <a:pt x="431884" y="814833"/>
                  </a:cubicBezTo>
                  <a:cubicBezTo>
                    <a:pt x="429715" y="814970"/>
                    <a:pt x="428020" y="816749"/>
                    <a:pt x="427987" y="818925"/>
                  </a:cubicBezTo>
                  <a:cubicBezTo>
                    <a:pt x="427059" y="832952"/>
                    <a:pt x="437677" y="845084"/>
                    <a:pt x="451705" y="846013"/>
                  </a:cubicBezTo>
                  <a:cubicBezTo>
                    <a:pt x="456887" y="846357"/>
                    <a:pt x="462050" y="845110"/>
                    <a:pt x="466499" y="842434"/>
                  </a:cubicBezTo>
                  <a:cubicBezTo>
                    <a:pt x="470915" y="839836"/>
                    <a:pt x="466953" y="833082"/>
                    <a:pt x="462537" y="835615"/>
                  </a:cubicBezTo>
                  <a:close/>
                  <a:moveTo>
                    <a:pt x="544496" y="1009923"/>
                  </a:moveTo>
                  <a:cubicBezTo>
                    <a:pt x="532617" y="1014436"/>
                    <a:pt x="519882" y="1016235"/>
                    <a:pt x="507218" y="1015183"/>
                  </a:cubicBezTo>
                  <a:cubicBezTo>
                    <a:pt x="497633" y="1014021"/>
                    <a:pt x="489216" y="1008254"/>
                    <a:pt x="484683" y="999726"/>
                  </a:cubicBezTo>
                  <a:cubicBezTo>
                    <a:pt x="482670" y="995116"/>
                    <a:pt x="475006" y="997389"/>
                    <a:pt x="477084" y="1002065"/>
                  </a:cubicBezTo>
                  <a:cubicBezTo>
                    <a:pt x="482085" y="1012715"/>
                    <a:pt x="491891" y="1020327"/>
                    <a:pt x="503451" y="1022522"/>
                  </a:cubicBezTo>
                  <a:cubicBezTo>
                    <a:pt x="517999" y="1025704"/>
                    <a:pt x="532870" y="1021548"/>
                    <a:pt x="546768" y="1017521"/>
                  </a:cubicBezTo>
                  <a:cubicBezTo>
                    <a:pt x="548808" y="1016722"/>
                    <a:pt x="549808" y="1014423"/>
                    <a:pt x="549009" y="1012384"/>
                  </a:cubicBezTo>
                  <a:cubicBezTo>
                    <a:pt x="548327" y="1010650"/>
                    <a:pt x="546528" y="1009624"/>
                    <a:pt x="544690" y="1009923"/>
                  </a:cubicBezTo>
                  <a:close/>
                  <a:moveTo>
                    <a:pt x="254134" y="909001"/>
                  </a:moveTo>
                  <a:cubicBezTo>
                    <a:pt x="249088" y="912982"/>
                    <a:pt x="242133" y="913521"/>
                    <a:pt x="236535" y="910365"/>
                  </a:cubicBezTo>
                  <a:cubicBezTo>
                    <a:pt x="231346" y="907137"/>
                    <a:pt x="228424" y="901253"/>
                    <a:pt x="229001" y="895168"/>
                  </a:cubicBezTo>
                  <a:cubicBezTo>
                    <a:pt x="229001" y="892980"/>
                    <a:pt x="227228" y="891207"/>
                    <a:pt x="225040" y="891207"/>
                  </a:cubicBezTo>
                  <a:cubicBezTo>
                    <a:pt x="222851" y="891207"/>
                    <a:pt x="221079" y="892980"/>
                    <a:pt x="221079" y="895168"/>
                  </a:cubicBezTo>
                  <a:cubicBezTo>
                    <a:pt x="220130" y="908007"/>
                    <a:pt x="229768" y="919190"/>
                    <a:pt x="242607" y="920139"/>
                  </a:cubicBezTo>
                  <a:cubicBezTo>
                    <a:pt x="248218" y="920554"/>
                    <a:pt x="253790" y="918931"/>
                    <a:pt x="258291" y="915560"/>
                  </a:cubicBezTo>
                  <a:cubicBezTo>
                    <a:pt x="260096" y="914372"/>
                    <a:pt x="260668" y="911982"/>
                    <a:pt x="259590" y="910105"/>
                  </a:cubicBezTo>
                  <a:cubicBezTo>
                    <a:pt x="258362" y="908339"/>
                    <a:pt x="255953" y="907851"/>
                    <a:pt x="254134" y="909001"/>
                  </a:cubicBezTo>
                  <a:close/>
                  <a:moveTo>
                    <a:pt x="767186" y="100523"/>
                  </a:moveTo>
                  <a:lnTo>
                    <a:pt x="767186" y="100523"/>
                  </a:lnTo>
                  <a:cubicBezTo>
                    <a:pt x="766633" y="99900"/>
                    <a:pt x="766107" y="99251"/>
                    <a:pt x="765627" y="98575"/>
                  </a:cubicBezTo>
                  <a:cubicBezTo>
                    <a:pt x="764419" y="97159"/>
                    <a:pt x="763016" y="95912"/>
                    <a:pt x="761471" y="94873"/>
                  </a:cubicBezTo>
                  <a:cubicBezTo>
                    <a:pt x="758717" y="92918"/>
                    <a:pt x="755567" y="91587"/>
                    <a:pt x="752249" y="90976"/>
                  </a:cubicBezTo>
                  <a:cubicBezTo>
                    <a:pt x="748541" y="90392"/>
                    <a:pt x="744754" y="90613"/>
                    <a:pt x="741143" y="91626"/>
                  </a:cubicBezTo>
                  <a:cubicBezTo>
                    <a:pt x="738935" y="92145"/>
                    <a:pt x="738935" y="91626"/>
                    <a:pt x="738026" y="89613"/>
                  </a:cubicBezTo>
                  <a:lnTo>
                    <a:pt x="735948" y="84937"/>
                  </a:lnTo>
                  <a:cubicBezTo>
                    <a:pt x="735513" y="83911"/>
                    <a:pt x="735013" y="82911"/>
                    <a:pt x="734454" y="81950"/>
                  </a:cubicBezTo>
                  <a:cubicBezTo>
                    <a:pt x="742468" y="77014"/>
                    <a:pt x="752346" y="76170"/>
                    <a:pt x="761081" y="79676"/>
                  </a:cubicBezTo>
                  <a:cubicBezTo>
                    <a:pt x="763010" y="80664"/>
                    <a:pt x="765367" y="79982"/>
                    <a:pt x="766471" y="78118"/>
                  </a:cubicBezTo>
                  <a:cubicBezTo>
                    <a:pt x="767530" y="76202"/>
                    <a:pt x="766835" y="73793"/>
                    <a:pt x="764925" y="72734"/>
                  </a:cubicBezTo>
                  <a:cubicBezTo>
                    <a:pt x="764919" y="72734"/>
                    <a:pt x="764919" y="72727"/>
                    <a:pt x="764913" y="72727"/>
                  </a:cubicBezTo>
                  <a:cubicBezTo>
                    <a:pt x="753554" y="67896"/>
                    <a:pt x="740559" y="68864"/>
                    <a:pt x="730038" y="75325"/>
                  </a:cubicBezTo>
                  <a:lnTo>
                    <a:pt x="729713" y="75325"/>
                  </a:lnTo>
                  <a:cubicBezTo>
                    <a:pt x="727901" y="73650"/>
                    <a:pt x="725648" y="72520"/>
                    <a:pt x="723219" y="72078"/>
                  </a:cubicBezTo>
                  <a:cubicBezTo>
                    <a:pt x="718543" y="71857"/>
                    <a:pt x="713880" y="72702"/>
                    <a:pt x="709581" y="74546"/>
                  </a:cubicBezTo>
                  <a:lnTo>
                    <a:pt x="694644" y="79027"/>
                  </a:lnTo>
                  <a:cubicBezTo>
                    <a:pt x="692547" y="79657"/>
                    <a:pt x="691351" y="81865"/>
                    <a:pt x="691981" y="83963"/>
                  </a:cubicBezTo>
                  <a:cubicBezTo>
                    <a:pt x="692612" y="86061"/>
                    <a:pt x="694819" y="87255"/>
                    <a:pt x="696917" y="86625"/>
                  </a:cubicBezTo>
                  <a:lnTo>
                    <a:pt x="711854" y="82144"/>
                  </a:lnTo>
                  <a:cubicBezTo>
                    <a:pt x="715621" y="80975"/>
                    <a:pt x="720881" y="78313"/>
                    <a:pt x="724453" y="81040"/>
                  </a:cubicBezTo>
                  <a:cubicBezTo>
                    <a:pt x="729713" y="85067"/>
                    <a:pt x="729454" y="93315"/>
                    <a:pt x="734065" y="97796"/>
                  </a:cubicBezTo>
                  <a:cubicBezTo>
                    <a:pt x="737247" y="100848"/>
                    <a:pt x="740559" y="99614"/>
                    <a:pt x="744520" y="98640"/>
                  </a:cubicBezTo>
                  <a:cubicBezTo>
                    <a:pt x="748112" y="97828"/>
                    <a:pt x="751879" y="98283"/>
                    <a:pt x="755171" y="99939"/>
                  </a:cubicBezTo>
                  <a:cubicBezTo>
                    <a:pt x="759912" y="102342"/>
                    <a:pt x="765822" y="113772"/>
                    <a:pt x="771862" y="107148"/>
                  </a:cubicBezTo>
                  <a:cubicBezTo>
                    <a:pt x="773557" y="105654"/>
                    <a:pt x="773719" y="103069"/>
                    <a:pt x="772225" y="101374"/>
                  </a:cubicBezTo>
                  <a:cubicBezTo>
                    <a:pt x="770972" y="99958"/>
                    <a:pt x="768920" y="99582"/>
                    <a:pt x="767251" y="100458"/>
                  </a:cubicBezTo>
                  <a:close/>
                  <a:moveTo>
                    <a:pt x="770563" y="9603"/>
                  </a:moveTo>
                  <a:cubicBezTo>
                    <a:pt x="770387" y="9402"/>
                    <a:pt x="770238" y="9187"/>
                    <a:pt x="770108" y="8953"/>
                  </a:cubicBezTo>
                  <a:cubicBezTo>
                    <a:pt x="766504" y="5063"/>
                    <a:pt x="761821" y="2329"/>
                    <a:pt x="756665" y="1095"/>
                  </a:cubicBezTo>
                  <a:cubicBezTo>
                    <a:pt x="744196" y="-2282"/>
                    <a:pt x="731726" y="2784"/>
                    <a:pt x="720491" y="7590"/>
                  </a:cubicBezTo>
                  <a:cubicBezTo>
                    <a:pt x="718452" y="8323"/>
                    <a:pt x="717303" y="10486"/>
                    <a:pt x="717829" y="12590"/>
                  </a:cubicBezTo>
                  <a:cubicBezTo>
                    <a:pt x="718511" y="14642"/>
                    <a:pt x="720673" y="15811"/>
                    <a:pt x="722765" y="15253"/>
                  </a:cubicBezTo>
                  <a:cubicBezTo>
                    <a:pt x="732376" y="10966"/>
                    <a:pt x="743287" y="5836"/>
                    <a:pt x="754002" y="8759"/>
                  </a:cubicBezTo>
                  <a:cubicBezTo>
                    <a:pt x="758016" y="9629"/>
                    <a:pt x="761653" y="11739"/>
                    <a:pt x="764393" y="14798"/>
                  </a:cubicBezTo>
                  <a:cubicBezTo>
                    <a:pt x="767705" y="18825"/>
                    <a:pt x="767900" y="24540"/>
                    <a:pt x="770368" y="29086"/>
                  </a:cubicBezTo>
                  <a:cubicBezTo>
                    <a:pt x="772836" y="33632"/>
                    <a:pt x="779590" y="29086"/>
                    <a:pt x="776862" y="24864"/>
                  </a:cubicBezTo>
                  <a:cubicBezTo>
                    <a:pt x="775680" y="22247"/>
                    <a:pt x="774726" y="19533"/>
                    <a:pt x="774005" y="16746"/>
                  </a:cubicBezTo>
                  <a:cubicBezTo>
                    <a:pt x="775304" y="16201"/>
                    <a:pt x="776654" y="15792"/>
                    <a:pt x="778031" y="15513"/>
                  </a:cubicBezTo>
                  <a:lnTo>
                    <a:pt x="781408" y="15513"/>
                  </a:lnTo>
                  <a:cubicBezTo>
                    <a:pt x="782610" y="15448"/>
                    <a:pt x="783818" y="15578"/>
                    <a:pt x="784980" y="15902"/>
                  </a:cubicBezTo>
                  <a:lnTo>
                    <a:pt x="786864" y="16422"/>
                  </a:lnTo>
                  <a:lnTo>
                    <a:pt x="787968" y="16422"/>
                  </a:lnTo>
                  <a:lnTo>
                    <a:pt x="787968" y="16422"/>
                  </a:lnTo>
                  <a:cubicBezTo>
                    <a:pt x="789195" y="17007"/>
                    <a:pt x="790383" y="17656"/>
                    <a:pt x="791539" y="18370"/>
                  </a:cubicBezTo>
                  <a:lnTo>
                    <a:pt x="791539" y="18370"/>
                  </a:lnTo>
                  <a:lnTo>
                    <a:pt x="791539" y="18370"/>
                  </a:lnTo>
                  <a:lnTo>
                    <a:pt x="792319" y="18955"/>
                  </a:lnTo>
                  <a:cubicBezTo>
                    <a:pt x="792851" y="19422"/>
                    <a:pt x="793345" y="19916"/>
                    <a:pt x="793812" y="20448"/>
                  </a:cubicBezTo>
                  <a:cubicBezTo>
                    <a:pt x="794144" y="20728"/>
                    <a:pt x="794429" y="21059"/>
                    <a:pt x="794656" y="21423"/>
                  </a:cubicBezTo>
                  <a:cubicBezTo>
                    <a:pt x="795111" y="22072"/>
                    <a:pt x="795501" y="22722"/>
                    <a:pt x="795890" y="23371"/>
                  </a:cubicBezTo>
                  <a:cubicBezTo>
                    <a:pt x="797034" y="25235"/>
                    <a:pt x="799475" y="25819"/>
                    <a:pt x="801339" y="24676"/>
                  </a:cubicBezTo>
                  <a:cubicBezTo>
                    <a:pt x="801339" y="24670"/>
                    <a:pt x="801346" y="24670"/>
                    <a:pt x="801346" y="24670"/>
                  </a:cubicBezTo>
                  <a:cubicBezTo>
                    <a:pt x="803184" y="23501"/>
                    <a:pt x="803755" y="21085"/>
                    <a:pt x="802645" y="19214"/>
                  </a:cubicBezTo>
                  <a:cubicBezTo>
                    <a:pt x="795670" y="8726"/>
                    <a:pt x="782174" y="4758"/>
                    <a:pt x="770628" y="97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47"/>
            <p:cNvSpPr/>
            <p:nvPr/>
          </p:nvSpPr>
          <p:spPr>
            <a:xfrm>
              <a:off x="2665504" y="1113259"/>
              <a:ext cx="568680" cy="568869"/>
            </a:xfrm>
            <a:custGeom>
              <a:avLst/>
              <a:gdLst/>
              <a:ahLst/>
              <a:cxnLst/>
              <a:rect l="l" t="t" r="r" b="b"/>
              <a:pathLst>
                <a:path w="379120" h="379246" extrusionOk="0">
                  <a:moveTo>
                    <a:pt x="198321" y="62300"/>
                  </a:moveTo>
                  <a:lnTo>
                    <a:pt x="230273" y="4826"/>
                  </a:lnTo>
                  <a:cubicBezTo>
                    <a:pt x="232773" y="306"/>
                    <a:pt x="238462" y="-1331"/>
                    <a:pt x="242982" y="1169"/>
                  </a:cubicBezTo>
                  <a:cubicBezTo>
                    <a:pt x="246009" y="2838"/>
                    <a:pt x="247866" y="6047"/>
                    <a:pt x="247807" y="9502"/>
                  </a:cubicBezTo>
                  <a:lnTo>
                    <a:pt x="246379" y="75289"/>
                  </a:lnTo>
                  <a:cubicBezTo>
                    <a:pt x="246333" y="80491"/>
                    <a:pt x="250509" y="84745"/>
                    <a:pt x="255711" y="84790"/>
                  </a:cubicBezTo>
                  <a:cubicBezTo>
                    <a:pt x="257432" y="84803"/>
                    <a:pt x="259121" y="84349"/>
                    <a:pt x="260601" y="83472"/>
                  </a:cubicBezTo>
                  <a:lnTo>
                    <a:pt x="316972" y="49636"/>
                  </a:lnTo>
                  <a:cubicBezTo>
                    <a:pt x="321245" y="46740"/>
                    <a:pt x="327064" y="47851"/>
                    <a:pt x="329961" y="52130"/>
                  </a:cubicBezTo>
                  <a:cubicBezTo>
                    <a:pt x="332110" y="55300"/>
                    <a:pt x="332110" y="59456"/>
                    <a:pt x="329961" y="62625"/>
                  </a:cubicBezTo>
                  <a:lnTo>
                    <a:pt x="295736" y="118736"/>
                  </a:lnTo>
                  <a:cubicBezTo>
                    <a:pt x="293079" y="123165"/>
                    <a:pt x="294521" y="128913"/>
                    <a:pt x="298950" y="131562"/>
                  </a:cubicBezTo>
                  <a:cubicBezTo>
                    <a:pt x="300451" y="132465"/>
                    <a:pt x="302172" y="132926"/>
                    <a:pt x="303918" y="132894"/>
                  </a:cubicBezTo>
                  <a:lnTo>
                    <a:pt x="369641" y="131855"/>
                  </a:lnTo>
                  <a:cubicBezTo>
                    <a:pt x="374804" y="131731"/>
                    <a:pt x="379090" y="135823"/>
                    <a:pt x="379207" y="140986"/>
                  </a:cubicBezTo>
                  <a:cubicBezTo>
                    <a:pt x="379292" y="144466"/>
                    <a:pt x="377427" y="147707"/>
                    <a:pt x="374382" y="149389"/>
                  </a:cubicBezTo>
                  <a:lnTo>
                    <a:pt x="316907" y="181276"/>
                  </a:lnTo>
                  <a:cubicBezTo>
                    <a:pt x="312387" y="183777"/>
                    <a:pt x="310751" y="189466"/>
                    <a:pt x="313251" y="193986"/>
                  </a:cubicBezTo>
                  <a:cubicBezTo>
                    <a:pt x="314102" y="195525"/>
                    <a:pt x="315368" y="196791"/>
                    <a:pt x="316907" y="197642"/>
                  </a:cubicBezTo>
                  <a:lnTo>
                    <a:pt x="374382" y="229594"/>
                  </a:lnTo>
                  <a:cubicBezTo>
                    <a:pt x="378902" y="232095"/>
                    <a:pt x="380545" y="237783"/>
                    <a:pt x="378045" y="242303"/>
                  </a:cubicBezTo>
                  <a:cubicBezTo>
                    <a:pt x="376362" y="245349"/>
                    <a:pt x="373122" y="247213"/>
                    <a:pt x="369641" y="247129"/>
                  </a:cubicBezTo>
                  <a:lnTo>
                    <a:pt x="303918" y="246025"/>
                  </a:lnTo>
                  <a:cubicBezTo>
                    <a:pt x="298716" y="245979"/>
                    <a:pt x="294463" y="250155"/>
                    <a:pt x="294417" y="255357"/>
                  </a:cubicBezTo>
                  <a:cubicBezTo>
                    <a:pt x="294404" y="257078"/>
                    <a:pt x="294859" y="258767"/>
                    <a:pt x="295736" y="260247"/>
                  </a:cubicBezTo>
                  <a:lnTo>
                    <a:pt x="329571" y="316618"/>
                  </a:lnTo>
                  <a:cubicBezTo>
                    <a:pt x="332467" y="320891"/>
                    <a:pt x="331357" y="326710"/>
                    <a:pt x="327077" y="329606"/>
                  </a:cubicBezTo>
                  <a:cubicBezTo>
                    <a:pt x="323908" y="331756"/>
                    <a:pt x="319752" y="331756"/>
                    <a:pt x="316582" y="329606"/>
                  </a:cubicBezTo>
                  <a:lnTo>
                    <a:pt x="260212" y="295771"/>
                  </a:lnTo>
                  <a:cubicBezTo>
                    <a:pt x="255737" y="293115"/>
                    <a:pt x="249964" y="294589"/>
                    <a:pt x="247308" y="299064"/>
                  </a:cubicBezTo>
                  <a:cubicBezTo>
                    <a:pt x="246431" y="300545"/>
                    <a:pt x="245976" y="302233"/>
                    <a:pt x="245989" y="303954"/>
                  </a:cubicBezTo>
                  <a:lnTo>
                    <a:pt x="247093" y="369677"/>
                  </a:lnTo>
                  <a:cubicBezTo>
                    <a:pt x="247216" y="374840"/>
                    <a:pt x="243125" y="379126"/>
                    <a:pt x="237962" y="379243"/>
                  </a:cubicBezTo>
                  <a:cubicBezTo>
                    <a:pt x="234481" y="379327"/>
                    <a:pt x="231240" y="377463"/>
                    <a:pt x="229558" y="374417"/>
                  </a:cubicBezTo>
                  <a:lnTo>
                    <a:pt x="198321" y="316813"/>
                  </a:lnTo>
                  <a:cubicBezTo>
                    <a:pt x="195820" y="312293"/>
                    <a:pt x="190132" y="310656"/>
                    <a:pt x="185612" y="313157"/>
                  </a:cubicBezTo>
                  <a:cubicBezTo>
                    <a:pt x="184072" y="314007"/>
                    <a:pt x="182806" y="315274"/>
                    <a:pt x="181955" y="316813"/>
                  </a:cubicBezTo>
                  <a:lnTo>
                    <a:pt x="149743" y="374028"/>
                  </a:lnTo>
                  <a:cubicBezTo>
                    <a:pt x="147172" y="378548"/>
                    <a:pt x="141417" y="380126"/>
                    <a:pt x="136897" y="377554"/>
                  </a:cubicBezTo>
                  <a:cubicBezTo>
                    <a:pt x="133936" y="375866"/>
                    <a:pt x="132111" y="372703"/>
                    <a:pt x="132144" y="369287"/>
                  </a:cubicBezTo>
                  <a:lnTo>
                    <a:pt x="133248" y="303565"/>
                  </a:lnTo>
                  <a:cubicBezTo>
                    <a:pt x="133339" y="298401"/>
                    <a:pt x="129221" y="294141"/>
                    <a:pt x="124058" y="294050"/>
                  </a:cubicBezTo>
                  <a:cubicBezTo>
                    <a:pt x="122311" y="294024"/>
                    <a:pt x="120590" y="294485"/>
                    <a:pt x="119090" y="295382"/>
                  </a:cubicBezTo>
                  <a:lnTo>
                    <a:pt x="62719" y="329217"/>
                  </a:lnTo>
                  <a:cubicBezTo>
                    <a:pt x="58446" y="332114"/>
                    <a:pt x="52627" y="331003"/>
                    <a:pt x="49731" y="326723"/>
                  </a:cubicBezTo>
                  <a:cubicBezTo>
                    <a:pt x="47581" y="323554"/>
                    <a:pt x="47581" y="319398"/>
                    <a:pt x="49731" y="316228"/>
                  </a:cubicBezTo>
                  <a:lnTo>
                    <a:pt x="83566" y="259858"/>
                  </a:lnTo>
                  <a:cubicBezTo>
                    <a:pt x="86222" y="255383"/>
                    <a:pt x="84748" y="249609"/>
                    <a:pt x="80274" y="246953"/>
                  </a:cubicBezTo>
                  <a:cubicBezTo>
                    <a:pt x="78793" y="246077"/>
                    <a:pt x="77104" y="245622"/>
                    <a:pt x="75383" y="245635"/>
                  </a:cubicBezTo>
                  <a:lnTo>
                    <a:pt x="9596" y="246739"/>
                  </a:lnTo>
                  <a:cubicBezTo>
                    <a:pt x="4433" y="246824"/>
                    <a:pt x="179" y="242706"/>
                    <a:pt x="95" y="237536"/>
                  </a:cubicBezTo>
                  <a:cubicBezTo>
                    <a:pt x="36" y="234082"/>
                    <a:pt x="1894" y="230880"/>
                    <a:pt x="4920" y="229205"/>
                  </a:cubicBezTo>
                  <a:lnTo>
                    <a:pt x="62395" y="197253"/>
                  </a:lnTo>
                  <a:cubicBezTo>
                    <a:pt x="66915" y="194752"/>
                    <a:pt x="68551" y="189063"/>
                    <a:pt x="66051" y="184543"/>
                  </a:cubicBezTo>
                  <a:cubicBezTo>
                    <a:pt x="65200" y="183004"/>
                    <a:pt x="63934" y="181737"/>
                    <a:pt x="62395" y="180887"/>
                  </a:cubicBezTo>
                  <a:lnTo>
                    <a:pt x="4920" y="148999"/>
                  </a:lnTo>
                  <a:cubicBezTo>
                    <a:pt x="400" y="146499"/>
                    <a:pt x="-1237" y="140810"/>
                    <a:pt x="1264" y="136290"/>
                  </a:cubicBezTo>
                  <a:cubicBezTo>
                    <a:pt x="2933" y="133264"/>
                    <a:pt x="6141" y="131406"/>
                    <a:pt x="9596" y="131465"/>
                  </a:cubicBezTo>
                  <a:lnTo>
                    <a:pt x="75383" y="132504"/>
                  </a:lnTo>
                  <a:cubicBezTo>
                    <a:pt x="80546" y="132595"/>
                    <a:pt x="84807" y="128478"/>
                    <a:pt x="84897" y="123315"/>
                  </a:cubicBezTo>
                  <a:cubicBezTo>
                    <a:pt x="84924" y="121567"/>
                    <a:pt x="84463" y="119847"/>
                    <a:pt x="83566" y="118346"/>
                  </a:cubicBezTo>
                  <a:lnTo>
                    <a:pt x="49861" y="62300"/>
                  </a:lnTo>
                  <a:cubicBezTo>
                    <a:pt x="46964" y="58027"/>
                    <a:pt x="48075" y="52208"/>
                    <a:pt x="52354" y="49312"/>
                  </a:cubicBezTo>
                  <a:cubicBezTo>
                    <a:pt x="55524" y="47162"/>
                    <a:pt x="59680" y="47162"/>
                    <a:pt x="62849" y="49312"/>
                  </a:cubicBezTo>
                  <a:lnTo>
                    <a:pt x="119220" y="83147"/>
                  </a:lnTo>
                  <a:cubicBezTo>
                    <a:pt x="123649" y="85804"/>
                    <a:pt x="129397" y="84361"/>
                    <a:pt x="132046" y="79933"/>
                  </a:cubicBezTo>
                  <a:cubicBezTo>
                    <a:pt x="132890" y="78530"/>
                    <a:pt x="133351" y="76926"/>
                    <a:pt x="133378" y="75289"/>
                  </a:cubicBezTo>
                  <a:lnTo>
                    <a:pt x="132274" y="9502"/>
                  </a:lnTo>
                  <a:cubicBezTo>
                    <a:pt x="132267" y="4300"/>
                    <a:pt x="136475" y="78"/>
                    <a:pt x="141677" y="72"/>
                  </a:cubicBezTo>
                  <a:cubicBezTo>
                    <a:pt x="145067" y="65"/>
                    <a:pt x="148198" y="1877"/>
                    <a:pt x="149873" y="4826"/>
                  </a:cubicBezTo>
                  <a:lnTo>
                    <a:pt x="181760" y="62300"/>
                  </a:lnTo>
                  <a:cubicBezTo>
                    <a:pt x="184163" y="66872"/>
                    <a:pt x="189813" y="68632"/>
                    <a:pt x="194385" y="66236"/>
                  </a:cubicBezTo>
                  <a:cubicBezTo>
                    <a:pt x="196067" y="65353"/>
                    <a:pt x="197438" y="63982"/>
                    <a:pt x="198321" y="623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6" name="Google Shape;1896;p47"/>
            <p:cNvSpPr/>
            <p:nvPr/>
          </p:nvSpPr>
          <p:spPr>
            <a:xfrm>
              <a:off x="2812462" y="1259829"/>
              <a:ext cx="275099" cy="275099"/>
            </a:xfrm>
            <a:custGeom>
              <a:avLst/>
              <a:gdLst/>
              <a:ahLst/>
              <a:cxnLst/>
              <a:rect l="l" t="t" r="r" b="b"/>
              <a:pathLst>
                <a:path w="183399" h="183399" extrusionOk="0">
                  <a:moveTo>
                    <a:pt x="183400" y="91700"/>
                  </a:moveTo>
                  <a:cubicBezTo>
                    <a:pt x="183400" y="142344"/>
                    <a:pt x="142344" y="183399"/>
                    <a:pt x="91700" y="183399"/>
                  </a:cubicBezTo>
                  <a:cubicBezTo>
                    <a:pt x="41055" y="183399"/>
                    <a:pt x="0" y="142344"/>
                    <a:pt x="0" y="91700"/>
                  </a:cubicBezTo>
                  <a:cubicBezTo>
                    <a:pt x="0" y="41055"/>
                    <a:pt x="41055" y="0"/>
                    <a:pt x="91700" y="0"/>
                  </a:cubicBezTo>
                  <a:cubicBezTo>
                    <a:pt x="142344" y="0"/>
                    <a:pt x="183400" y="41055"/>
                    <a:pt x="183400" y="91700"/>
                  </a:cubicBezTo>
                  <a:close/>
                </a:path>
              </a:pathLst>
            </a:custGeom>
            <a:solidFill>
              <a:srgbClr val="FF1111">
                <a:alpha val="234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7" name="Google Shape;1897;p47"/>
            <p:cNvSpPr/>
            <p:nvPr/>
          </p:nvSpPr>
          <p:spPr>
            <a:xfrm>
              <a:off x="2914879" y="1434568"/>
              <a:ext cx="31381" cy="30083"/>
            </a:xfrm>
            <a:custGeom>
              <a:avLst/>
              <a:gdLst/>
              <a:ahLst/>
              <a:cxnLst/>
              <a:rect l="l" t="t" r="r" b="b"/>
              <a:pathLst>
                <a:path w="20921" h="20055" extrusionOk="0">
                  <a:moveTo>
                    <a:pt x="15624" y="2166"/>
                  </a:moveTo>
                  <a:cubicBezTo>
                    <a:pt x="11032" y="-360"/>
                    <a:pt x="5551" y="-698"/>
                    <a:pt x="687" y="1257"/>
                  </a:cubicBezTo>
                  <a:cubicBezTo>
                    <a:pt x="-872" y="10609"/>
                    <a:pt x="687" y="18012"/>
                    <a:pt x="4778" y="19701"/>
                  </a:cubicBezTo>
                  <a:cubicBezTo>
                    <a:pt x="8870" y="21390"/>
                    <a:pt x="15559" y="16908"/>
                    <a:pt x="21014" y="8726"/>
                  </a:cubicBezTo>
                  <a:cubicBezTo>
                    <a:pt x="20033" y="5998"/>
                    <a:pt x="18124" y="3699"/>
                    <a:pt x="15624" y="223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47"/>
            <p:cNvSpPr/>
            <p:nvPr/>
          </p:nvSpPr>
          <p:spPr>
            <a:xfrm>
              <a:off x="2938165" y="1388798"/>
              <a:ext cx="22599" cy="13524"/>
            </a:xfrm>
            <a:custGeom>
              <a:avLst/>
              <a:gdLst/>
              <a:ahLst/>
              <a:cxnLst/>
              <a:rect l="l" t="t" r="r" b="b"/>
              <a:pathLst>
                <a:path w="15066" h="9016" extrusionOk="0">
                  <a:moveTo>
                    <a:pt x="10289" y="8406"/>
                  </a:moveTo>
                  <a:cubicBezTo>
                    <a:pt x="11867" y="8893"/>
                    <a:pt x="13517" y="9088"/>
                    <a:pt x="15160" y="8991"/>
                  </a:cubicBezTo>
                  <a:cubicBezTo>
                    <a:pt x="15030" y="5354"/>
                    <a:pt x="12906" y="2087"/>
                    <a:pt x="9640" y="483"/>
                  </a:cubicBezTo>
                  <a:cubicBezTo>
                    <a:pt x="6328" y="-602"/>
                    <a:pt x="2684" y="165"/>
                    <a:pt x="93" y="2496"/>
                  </a:cubicBezTo>
                  <a:cubicBezTo>
                    <a:pt x="3029" y="5178"/>
                    <a:pt x="6503" y="7191"/>
                    <a:pt x="10289" y="840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47"/>
            <p:cNvSpPr/>
            <p:nvPr/>
          </p:nvSpPr>
          <p:spPr>
            <a:xfrm>
              <a:off x="2915770" y="1392054"/>
              <a:ext cx="45120" cy="55525"/>
            </a:xfrm>
            <a:custGeom>
              <a:avLst/>
              <a:gdLst/>
              <a:ahLst/>
              <a:cxnLst/>
              <a:rect l="l" t="t" r="r" b="b"/>
              <a:pathLst>
                <a:path w="30080" h="37017" extrusionOk="0">
                  <a:moveTo>
                    <a:pt x="15030" y="30522"/>
                  </a:moveTo>
                  <a:cubicBezTo>
                    <a:pt x="17530" y="31990"/>
                    <a:pt x="19440" y="34289"/>
                    <a:pt x="20420" y="37017"/>
                  </a:cubicBezTo>
                  <a:cubicBezTo>
                    <a:pt x="22856" y="33367"/>
                    <a:pt x="24901" y="29470"/>
                    <a:pt x="26525" y="25392"/>
                  </a:cubicBezTo>
                  <a:cubicBezTo>
                    <a:pt x="29279" y="19489"/>
                    <a:pt x="30506" y="12994"/>
                    <a:pt x="30097" y="6493"/>
                  </a:cubicBezTo>
                  <a:cubicBezTo>
                    <a:pt x="28454" y="6591"/>
                    <a:pt x="26804" y="6396"/>
                    <a:pt x="25226" y="5909"/>
                  </a:cubicBezTo>
                  <a:cubicBezTo>
                    <a:pt x="21433" y="4721"/>
                    <a:pt x="17946" y="2701"/>
                    <a:pt x="15030" y="-1"/>
                  </a:cubicBezTo>
                  <a:cubicBezTo>
                    <a:pt x="9978" y="4337"/>
                    <a:pt x="6165" y="9942"/>
                    <a:pt x="3990" y="16235"/>
                  </a:cubicBezTo>
                  <a:cubicBezTo>
                    <a:pt x="2217" y="20521"/>
                    <a:pt x="911" y="24983"/>
                    <a:pt x="93" y="29548"/>
                  </a:cubicBezTo>
                  <a:cubicBezTo>
                    <a:pt x="4957" y="27593"/>
                    <a:pt x="10439" y="27931"/>
                    <a:pt x="15030" y="3045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47"/>
            <p:cNvSpPr/>
            <p:nvPr/>
          </p:nvSpPr>
          <p:spPr>
            <a:xfrm>
              <a:off x="2867660" y="1330065"/>
              <a:ext cx="29916" cy="31003"/>
            </a:xfrm>
            <a:custGeom>
              <a:avLst/>
              <a:gdLst/>
              <a:ahLst/>
              <a:cxnLst/>
              <a:rect l="l" t="t" r="r" b="b"/>
              <a:pathLst>
                <a:path w="19944" h="20669" extrusionOk="0">
                  <a:moveTo>
                    <a:pt x="12115" y="237"/>
                  </a:moveTo>
                  <a:cubicBezTo>
                    <a:pt x="9407" y="-517"/>
                    <a:pt x="6523" y="561"/>
                    <a:pt x="4971" y="2899"/>
                  </a:cubicBezTo>
                  <a:cubicBezTo>
                    <a:pt x="600" y="5354"/>
                    <a:pt x="-1134" y="10770"/>
                    <a:pt x="1010" y="15303"/>
                  </a:cubicBezTo>
                  <a:cubicBezTo>
                    <a:pt x="3146" y="19310"/>
                    <a:pt x="7679" y="21401"/>
                    <a:pt x="12115" y="20434"/>
                  </a:cubicBezTo>
                  <a:cubicBezTo>
                    <a:pt x="16693" y="19460"/>
                    <a:pt x="19986" y="15440"/>
                    <a:pt x="20038" y="10757"/>
                  </a:cubicBezTo>
                  <a:cubicBezTo>
                    <a:pt x="19928" y="5912"/>
                    <a:pt x="16739" y="1685"/>
                    <a:pt x="12115" y="2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p47"/>
            <p:cNvSpPr/>
            <p:nvPr/>
          </p:nvSpPr>
          <p:spPr>
            <a:xfrm>
              <a:off x="3003238" y="1412337"/>
              <a:ext cx="29253" cy="29225"/>
            </a:xfrm>
            <a:custGeom>
              <a:avLst/>
              <a:gdLst/>
              <a:ahLst/>
              <a:cxnLst/>
              <a:rect l="l" t="t" r="r" b="b"/>
              <a:pathLst>
                <a:path w="19502" h="19483" extrusionOk="0">
                  <a:moveTo>
                    <a:pt x="12476" y="239"/>
                  </a:moveTo>
                  <a:cubicBezTo>
                    <a:pt x="10567" y="-209"/>
                    <a:pt x="8560" y="-27"/>
                    <a:pt x="6761" y="759"/>
                  </a:cubicBezTo>
                  <a:cubicBezTo>
                    <a:pt x="5462" y="979"/>
                    <a:pt x="4260" y="1590"/>
                    <a:pt x="3319" y="2512"/>
                  </a:cubicBezTo>
                  <a:cubicBezTo>
                    <a:pt x="2585" y="3220"/>
                    <a:pt x="1994" y="4058"/>
                    <a:pt x="1565" y="4980"/>
                  </a:cubicBezTo>
                  <a:cubicBezTo>
                    <a:pt x="-597" y="8110"/>
                    <a:pt x="-357" y="12312"/>
                    <a:pt x="2150" y="15176"/>
                  </a:cubicBezTo>
                  <a:cubicBezTo>
                    <a:pt x="2579" y="15839"/>
                    <a:pt x="3078" y="16449"/>
                    <a:pt x="3644" y="16994"/>
                  </a:cubicBezTo>
                  <a:cubicBezTo>
                    <a:pt x="7436" y="20502"/>
                    <a:pt x="13353" y="20274"/>
                    <a:pt x="16859" y="16481"/>
                  </a:cubicBezTo>
                  <a:cubicBezTo>
                    <a:pt x="17619" y="15663"/>
                    <a:pt x="18223" y="14715"/>
                    <a:pt x="18646" y="13682"/>
                  </a:cubicBezTo>
                  <a:cubicBezTo>
                    <a:pt x="20945" y="8896"/>
                    <a:pt x="18925" y="3155"/>
                    <a:pt x="14145" y="856"/>
                  </a:cubicBezTo>
                  <a:cubicBezTo>
                    <a:pt x="13606" y="603"/>
                    <a:pt x="13047" y="395"/>
                    <a:pt x="12476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47"/>
            <p:cNvSpPr/>
            <p:nvPr/>
          </p:nvSpPr>
          <p:spPr>
            <a:xfrm>
              <a:off x="1774525" y="2716291"/>
              <a:ext cx="266597" cy="266597"/>
            </a:xfrm>
            <a:custGeom>
              <a:avLst/>
              <a:gdLst/>
              <a:ahLst/>
              <a:cxnLst/>
              <a:rect l="l" t="t" r="r" b="b"/>
              <a:pathLst>
                <a:path w="177731" h="177731" extrusionOk="0">
                  <a:moveTo>
                    <a:pt x="171842" y="56877"/>
                  </a:moveTo>
                  <a:cubicBezTo>
                    <a:pt x="189507" y="102656"/>
                    <a:pt x="166725" y="154084"/>
                    <a:pt x="120947" y="171749"/>
                  </a:cubicBezTo>
                  <a:cubicBezTo>
                    <a:pt x="75174" y="189413"/>
                    <a:pt x="23740" y="166631"/>
                    <a:pt x="6075" y="120853"/>
                  </a:cubicBezTo>
                  <a:cubicBezTo>
                    <a:pt x="-11590" y="75081"/>
                    <a:pt x="11193" y="23646"/>
                    <a:pt x="56971" y="5981"/>
                  </a:cubicBezTo>
                  <a:cubicBezTo>
                    <a:pt x="56990" y="5975"/>
                    <a:pt x="57004" y="5968"/>
                    <a:pt x="57023" y="5962"/>
                  </a:cubicBezTo>
                  <a:cubicBezTo>
                    <a:pt x="102788" y="-11670"/>
                    <a:pt x="154184" y="11125"/>
                    <a:pt x="171842" y="5687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47"/>
            <p:cNvSpPr/>
            <p:nvPr/>
          </p:nvSpPr>
          <p:spPr>
            <a:xfrm>
              <a:off x="1795029" y="2729475"/>
              <a:ext cx="236034" cy="236463"/>
            </a:xfrm>
            <a:custGeom>
              <a:avLst/>
              <a:gdLst/>
              <a:ahLst/>
              <a:cxnLst/>
              <a:rect l="l" t="t" r="r" b="b"/>
              <a:pathLst>
                <a:path w="157356" h="157642" extrusionOk="0">
                  <a:moveTo>
                    <a:pt x="125240" y="15288"/>
                  </a:moveTo>
                  <a:cubicBezTo>
                    <a:pt x="90281" y="-10429"/>
                    <a:pt x="41093" y="-2941"/>
                    <a:pt x="15376" y="32018"/>
                  </a:cubicBezTo>
                  <a:cubicBezTo>
                    <a:pt x="5335" y="45662"/>
                    <a:pt x="-22" y="62190"/>
                    <a:pt x="95" y="79128"/>
                  </a:cubicBezTo>
                  <a:cubicBezTo>
                    <a:pt x="11720" y="72633"/>
                    <a:pt x="41334" y="58411"/>
                    <a:pt x="65038" y="65230"/>
                  </a:cubicBezTo>
                  <a:cubicBezTo>
                    <a:pt x="76078" y="69191"/>
                    <a:pt x="30293" y="110170"/>
                    <a:pt x="18408" y="129394"/>
                  </a:cubicBezTo>
                  <a:cubicBezTo>
                    <a:pt x="22429" y="134245"/>
                    <a:pt x="27007" y="138602"/>
                    <a:pt x="32047" y="142382"/>
                  </a:cubicBezTo>
                  <a:cubicBezTo>
                    <a:pt x="67142" y="168119"/>
                    <a:pt x="116453" y="160527"/>
                    <a:pt x="142190" y="125432"/>
                  </a:cubicBezTo>
                  <a:cubicBezTo>
                    <a:pt x="167927" y="90337"/>
                    <a:pt x="160335" y="41026"/>
                    <a:pt x="125240" y="15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47"/>
            <p:cNvSpPr/>
            <p:nvPr/>
          </p:nvSpPr>
          <p:spPr>
            <a:xfrm>
              <a:off x="2591508" y="2343938"/>
              <a:ext cx="266607" cy="266576"/>
            </a:xfrm>
            <a:custGeom>
              <a:avLst/>
              <a:gdLst/>
              <a:ahLst/>
              <a:cxnLst/>
              <a:rect l="l" t="t" r="r" b="b"/>
              <a:pathLst>
                <a:path w="177738" h="177717" extrusionOk="0">
                  <a:moveTo>
                    <a:pt x="11429" y="132217"/>
                  </a:moveTo>
                  <a:cubicBezTo>
                    <a:pt x="35373" y="175041"/>
                    <a:pt x="89504" y="190348"/>
                    <a:pt x="132334" y="166404"/>
                  </a:cubicBezTo>
                  <a:cubicBezTo>
                    <a:pt x="175157" y="142459"/>
                    <a:pt x="190465" y="88329"/>
                    <a:pt x="166513" y="45499"/>
                  </a:cubicBezTo>
                  <a:cubicBezTo>
                    <a:pt x="142582" y="2688"/>
                    <a:pt x="88477" y="-12625"/>
                    <a:pt x="45654" y="11293"/>
                  </a:cubicBezTo>
                  <a:cubicBezTo>
                    <a:pt x="2830" y="35166"/>
                    <a:pt x="-12529" y="89238"/>
                    <a:pt x="11345" y="132061"/>
                  </a:cubicBezTo>
                  <a:cubicBezTo>
                    <a:pt x="11371" y="132113"/>
                    <a:pt x="11403" y="132165"/>
                    <a:pt x="11429" y="13221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47"/>
            <p:cNvSpPr/>
            <p:nvPr/>
          </p:nvSpPr>
          <p:spPr>
            <a:xfrm>
              <a:off x="2601497" y="2361835"/>
              <a:ext cx="235935" cy="235947"/>
            </a:xfrm>
            <a:custGeom>
              <a:avLst/>
              <a:gdLst/>
              <a:ahLst/>
              <a:cxnLst/>
              <a:rect l="l" t="t" r="r" b="b"/>
              <a:pathLst>
                <a:path w="157290" h="157298" extrusionOk="0">
                  <a:moveTo>
                    <a:pt x="77242" y="59493"/>
                  </a:moveTo>
                  <a:cubicBezTo>
                    <a:pt x="87179" y="36828"/>
                    <a:pt x="117052" y="23125"/>
                    <a:pt x="129197" y="18319"/>
                  </a:cubicBezTo>
                  <a:cubicBezTo>
                    <a:pt x="95881" y="-9548"/>
                    <a:pt x="46277" y="-5125"/>
                    <a:pt x="18410" y="28191"/>
                  </a:cubicBezTo>
                  <a:cubicBezTo>
                    <a:pt x="-9451" y="61513"/>
                    <a:pt x="-5034" y="111110"/>
                    <a:pt x="28288" y="138977"/>
                  </a:cubicBezTo>
                  <a:cubicBezTo>
                    <a:pt x="61604" y="166844"/>
                    <a:pt x="111201" y="162422"/>
                    <a:pt x="139068" y="129106"/>
                  </a:cubicBezTo>
                  <a:cubicBezTo>
                    <a:pt x="149887" y="116169"/>
                    <a:pt x="156265" y="100096"/>
                    <a:pt x="157252" y="83262"/>
                  </a:cubicBezTo>
                  <a:cubicBezTo>
                    <a:pt x="157616" y="77028"/>
                    <a:pt x="157226" y="70767"/>
                    <a:pt x="156083" y="64624"/>
                  </a:cubicBezTo>
                  <a:cubicBezTo>
                    <a:pt x="134002" y="61506"/>
                    <a:pt x="73216" y="70534"/>
                    <a:pt x="77242" y="594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924;p49">
            <a:extLst>
              <a:ext uri="{FF2B5EF4-FFF2-40B4-BE49-F238E27FC236}">
                <a16:creationId xmlns:a16="http://schemas.microsoft.com/office/drawing/2014/main" id="{8BB3ADFD-31E0-0AE0-7596-1474667BA0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81476" y="1148138"/>
            <a:ext cx="3954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" name="Google Shape;1924;p49">
            <a:extLst>
              <a:ext uri="{FF2B5EF4-FFF2-40B4-BE49-F238E27FC236}">
                <a16:creationId xmlns:a16="http://schemas.microsoft.com/office/drawing/2014/main" id="{79DB5E37-5972-774B-783E-D160E26AFB5D}"/>
              </a:ext>
            </a:extLst>
          </p:cNvPr>
          <p:cNvSpPr txBox="1">
            <a:spLocks/>
          </p:cNvSpPr>
          <p:nvPr/>
        </p:nvSpPr>
        <p:spPr>
          <a:xfrm>
            <a:off x="4069092" y="2149854"/>
            <a:ext cx="3954300" cy="66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helsea Market"/>
              <a:buNone/>
              <a:defRPr sz="65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helsea Market"/>
              <a:buNone/>
              <a:defRPr sz="9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helsea Market"/>
              <a:buNone/>
              <a:defRPr sz="9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helsea Market"/>
              <a:buNone/>
              <a:defRPr sz="9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helsea Market"/>
              <a:buNone/>
              <a:defRPr sz="9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helsea Market"/>
              <a:buNone/>
              <a:defRPr sz="9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helsea Market"/>
              <a:buNone/>
              <a:defRPr sz="9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helsea Market"/>
              <a:buNone/>
              <a:defRPr sz="9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helsea Market"/>
              <a:buNone/>
              <a:defRPr sz="9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pPr algn="l"/>
            <a:r>
              <a:rPr lang="en-US" sz="2800" dirty="0"/>
              <a:t>Eng: </a:t>
            </a:r>
            <a:r>
              <a:rPr lang="en-US" sz="2800" dirty="0" err="1"/>
              <a:t>Alsaied</a:t>
            </a:r>
            <a:r>
              <a:rPr lang="en-US" sz="2800" dirty="0"/>
              <a:t> </a:t>
            </a:r>
            <a:r>
              <a:rPr lang="en-US" sz="2800" dirty="0" err="1"/>
              <a:t>Altbakh</a:t>
            </a:r>
            <a:endParaRPr lang="en-US" sz="2800" dirty="0"/>
          </a:p>
        </p:txBody>
      </p:sp>
      <p:sp>
        <p:nvSpPr>
          <p:cNvPr id="3" name="Google Shape;1924;p49">
            <a:extLst>
              <a:ext uri="{FF2B5EF4-FFF2-40B4-BE49-F238E27FC236}">
                <a16:creationId xmlns:a16="http://schemas.microsoft.com/office/drawing/2014/main" id="{FDFCDED9-FACC-7E1A-029B-CD835AA3BB1E}"/>
              </a:ext>
            </a:extLst>
          </p:cNvPr>
          <p:cNvSpPr txBox="1">
            <a:spLocks/>
          </p:cNvSpPr>
          <p:nvPr/>
        </p:nvSpPr>
        <p:spPr>
          <a:xfrm>
            <a:off x="4069092" y="2803209"/>
            <a:ext cx="3954300" cy="174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helsea Market"/>
              <a:buNone/>
              <a:defRPr sz="65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helsea Market"/>
              <a:buNone/>
              <a:defRPr sz="9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helsea Market"/>
              <a:buNone/>
              <a:defRPr sz="9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helsea Market"/>
              <a:buNone/>
              <a:defRPr sz="9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helsea Market"/>
              <a:buNone/>
              <a:defRPr sz="9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helsea Market"/>
              <a:buNone/>
              <a:defRPr sz="9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helsea Market"/>
              <a:buNone/>
              <a:defRPr sz="9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helsea Market"/>
              <a:buNone/>
              <a:defRPr sz="9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helsea Market"/>
              <a:buNone/>
              <a:defRPr sz="9600" b="0" i="0" u="none" strike="noStrike" cap="none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pPr algn="l"/>
            <a:r>
              <a:rPr lang="en-US" sz="2000" dirty="0"/>
              <a:t>Team: </a:t>
            </a:r>
          </a:p>
          <a:p>
            <a:pPr algn="l"/>
            <a:r>
              <a:rPr lang="en-US" sz="2000" dirty="0"/>
              <a:t>Hagar Sabry</a:t>
            </a:r>
          </a:p>
          <a:p>
            <a:pPr algn="l"/>
            <a:r>
              <a:rPr lang="en-US" sz="2000" dirty="0" err="1"/>
              <a:t>Ireeny</a:t>
            </a:r>
            <a:r>
              <a:rPr lang="en-US" sz="2000" dirty="0"/>
              <a:t> Gamil</a:t>
            </a:r>
          </a:p>
          <a:p>
            <a:pPr algn="l"/>
            <a:r>
              <a:rPr lang="en-US" sz="2000" dirty="0"/>
              <a:t>Mahmoud Ahmed</a:t>
            </a:r>
          </a:p>
          <a:p>
            <a:pPr algn="l"/>
            <a:r>
              <a:rPr lang="en-US" sz="2000" dirty="0"/>
              <a:t>Muhammad AbdulQader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ernational Mother Earth Day by Slidesgo">
  <a:themeElements>
    <a:clrScheme name="Simple Light">
      <a:dk1>
        <a:srgbClr val="07244D"/>
      </a:dk1>
      <a:lt1>
        <a:srgbClr val="CCF3F5"/>
      </a:lt1>
      <a:dk2>
        <a:srgbClr val="00B1B7"/>
      </a:dk2>
      <a:lt2>
        <a:srgbClr val="9FDB84"/>
      </a:lt2>
      <a:accent1>
        <a:srgbClr val="85AB00"/>
      </a:accent1>
      <a:accent2>
        <a:srgbClr val="995901"/>
      </a:accent2>
      <a:accent3>
        <a:srgbClr val="365417"/>
      </a:accent3>
      <a:accent4>
        <a:srgbClr val="FF1111"/>
      </a:accent4>
      <a:accent5>
        <a:srgbClr val="FCD903"/>
      </a:accent5>
      <a:accent6>
        <a:srgbClr val="FFFFFF"/>
      </a:accent6>
      <a:hlink>
        <a:srgbClr val="000F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90</Words>
  <Application>Microsoft Office PowerPoint</Application>
  <PresentationFormat>On-screen Show (16:9)</PresentationFormat>
  <Paragraphs>39</Paragraphs>
  <Slides>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Darker Grotesque SemiBold</vt:lpstr>
      <vt:lpstr>Courier New</vt:lpstr>
      <vt:lpstr>Fredoka</vt:lpstr>
      <vt:lpstr>Chelsea Market</vt:lpstr>
      <vt:lpstr>Arial</vt:lpstr>
      <vt:lpstr>Changa</vt:lpstr>
      <vt:lpstr>Calibri</vt:lpstr>
      <vt:lpstr>International Mother Earth Day by Slidesgo</vt:lpstr>
      <vt:lpstr>Acrobat Document</vt:lpstr>
      <vt:lpstr>رحلة الأرض</vt:lpstr>
      <vt:lpstr>project رحلة الأرض </vt:lpstr>
      <vt:lpstr>Creative copy  (النص الابداعى)</vt:lpstr>
      <vt:lpstr>خطوات المشروع</vt:lpstr>
      <vt:lpstr>Write Scenario</vt:lpstr>
      <vt:lpstr>Drawing storyboard</vt:lpstr>
      <vt:lpstr>Illustration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 Abdelhady</dc:creator>
  <cp:lastModifiedBy>Muhammed Abdulqader</cp:lastModifiedBy>
  <cp:revision>8</cp:revision>
  <dcterms:modified xsi:type="dcterms:W3CDTF">2024-10-21T17:16:03Z</dcterms:modified>
</cp:coreProperties>
</file>